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8.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9.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10.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1.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2.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3.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theme/theme14.xml" ContentType="application/vnd.openxmlformats-officedocument.theme+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theme/theme15.xml" ContentType="application/vnd.openxmlformats-officedocument.theme+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theme/theme16.xml" ContentType="application/vnd.openxmlformats-officedocument.theme+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theme/theme17.xml" ContentType="application/vnd.openxmlformats-officedocument.theme+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theme/theme18.xml" ContentType="application/vnd.openxmlformats-officedocument.theme+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theme/theme21.xml" ContentType="application/vnd.openxmlformats-officedocument.theme+xml"/>
  <Override PartName="/ppt/theme/theme2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70" r:id="rId1"/>
    <p:sldMasterId id="2147483682" r:id="rId2"/>
    <p:sldMasterId id="2147483744" r:id="rId3"/>
    <p:sldMasterId id="2147483756" r:id="rId4"/>
    <p:sldMasterId id="2147483792" r:id="rId5"/>
    <p:sldMasterId id="2147483768" r:id="rId6"/>
    <p:sldMasterId id="2147483869" r:id="rId7"/>
    <p:sldMasterId id="2147483892" r:id="rId8"/>
    <p:sldMasterId id="2147483905" r:id="rId9"/>
    <p:sldMasterId id="2147483957" r:id="rId10"/>
    <p:sldMasterId id="2147483969" r:id="rId11"/>
    <p:sldMasterId id="2147484153" r:id="rId12"/>
    <p:sldMasterId id="2147483994" r:id="rId13"/>
    <p:sldMasterId id="2147484007" r:id="rId14"/>
    <p:sldMasterId id="2147484013" r:id="rId15"/>
    <p:sldMasterId id="2147484026" r:id="rId16"/>
    <p:sldMasterId id="2147484066" r:id="rId17"/>
    <p:sldMasterId id="2147484090" r:id="rId18"/>
    <p:sldMasterId id="2147484114" r:id="rId19"/>
    <p:sldMasterId id="2147484195" r:id="rId20"/>
  </p:sldMasterIdLst>
  <p:notesMasterIdLst>
    <p:notesMasterId r:id="rId34"/>
  </p:notesMasterIdLst>
  <p:handoutMasterIdLst>
    <p:handoutMasterId r:id="rId35"/>
  </p:handoutMasterIdLst>
  <p:sldIdLst>
    <p:sldId id="2381" r:id="rId21"/>
    <p:sldId id="2392" r:id="rId22"/>
    <p:sldId id="1309" r:id="rId23"/>
    <p:sldId id="1930" r:id="rId24"/>
    <p:sldId id="2405" r:id="rId25"/>
    <p:sldId id="2406" r:id="rId26"/>
    <p:sldId id="2399" r:id="rId27"/>
    <p:sldId id="2408" r:id="rId28"/>
    <p:sldId id="2391" r:id="rId29"/>
    <p:sldId id="2412" r:id="rId30"/>
    <p:sldId id="1300" r:id="rId31"/>
    <p:sldId id="2410" r:id="rId32"/>
    <p:sldId id="2413" r:id="rId33"/>
  </p:sldIdLst>
  <p:sldSz cx="9144000" cy="6858000" type="screen4x3"/>
  <p:notesSz cx="7315200" cy="9601200"/>
  <p:defaultTextStyle>
    <a:defPPr>
      <a:defRPr lang="en-US"/>
    </a:defPPr>
    <a:lvl1pPr marL="0" algn="l" defTabSz="914107" rtl="0" eaLnBrk="1" latinLnBrk="0" hangingPunct="1">
      <a:defRPr sz="1800" kern="1200">
        <a:solidFill>
          <a:schemeClr val="tx1"/>
        </a:solidFill>
        <a:latin typeface="+mn-lt"/>
        <a:ea typeface="+mn-ea"/>
        <a:cs typeface="+mn-cs"/>
      </a:defRPr>
    </a:lvl1pPr>
    <a:lvl2pPr marL="457054" algn="l" defTabSz="914107" rtl="0" eaLnBrk="1" latinLnBrk="0" hangingPunct="1">
      <a:defRPr sz="1800" kern="1200">
        <a:solidFill>
          <a:schemeClr val="tx1"/>
        </a:solidFill>
        <a:latin typeface="+mn-lt"/>
        <a:ea typeface="+mn-ea"/>
        <a:cs typeface="+mn-cs"/>
      </a:defRPr>
    </a:lvl2pPr>
    <a:lvl3pPr marL="914107" algn="l" defTabSz="914107" rtl="0" eaLnBrk="1" latinLnBrk="0" hangingPunct="1">
      <a:defRPr sz="1800" kern="1200">
        <a:solidFill>
          <a:schemeClr val="tx1"/>
        </a:solidFill>
        <a:latin typeface="+mn-lt"/>
        <a:ea typeface="+mn-ea"/>
        <a:cs typeface="+mn-cs"/>
      </a:defRPr>
    </a:lvl3pPr>
    <a:lvl4pPr marL="1371162" algn="l" defTabSz="914107" rtl="0" eaLnBrk="1" latinLnBrk="0" hangingPunct="1">
      <a:defRPr sz="1800" kern="1200">
        <a:solidFill>
          <a:schemeClr val="tx1"/>
        </a:solidFill>
        <a:latin typeface="+mn-lt"/>
        <a:ea typeface="+mn-ea"/>
        <a:cs typeface="+mn-cs"/>
      </a:defRPr>
    </a:lvl4pPr>
    <a:lvl5pPr marL="1828215" algn="l" defTabSz="914107" rtl="0" eaLnBrk="1" latinLnBrk="0" hangingPunct="1">
      <a:defRPr sz="1800" kern="1200">
        <a:solidFill>
          <a:schemeClr val="tx1"/>
        </a:solidFill>
        <a:latin typeface="+mn-lt"/>
        <a:ea typeface="+mn-ea"/>
        <a:cs typeface="+mn-cs"/>
      </a:defRPr>
    </a:lvl5pPr>
    <a:lvl6pPr marL="2285266" algn="l" defTabSz="914107" rtl="0" eaLnBrk="1" latinLnBrk="0" hangingPunct="1">
      <a:defRPr sz="1800" kern="1200">
        <a:solidFill>
          <a:schemeClr val="tx1"/>
        </a:solidFill>
        <a:latin typeface="+mn-lt"/>
        <a:ea typeface="+mn-ea"/>
        <a:cs typeface="+mn-cs"/>
      </a:defRPr>
    </a:lvl6pPr>
    <a:lvl7pPr marL="2742321" algn="l" defTabSz="914107" rtl="0" eaLnBrk="1" latinLnBrk="0" hangingPunct="1">
      <a:defRPr sz="1800" kern="1200">
        <a:solidFill>
          <a:schemeClr val="tx1"/>
        </a:solidFill>
        <a:latin typeface="+mn-lt"/>
        <a:ea typeface="+mn-ea"/>
        <a:cs typeface="+mn-cs"/>
      </a:defRPr>
    </a:lvl7pPr>
    <a:lvl8pPr marL="3199375" algn="l" defTabSz="914107" rtl="0" eaLnBrk="1" latinLnBrk="0" hangingPunct="1">
      <a:defRPr sz="1800" kern="1200">
        <a:solidFill>
          <a:schemeClr val="tx1"/>
        </a:solidFill>
        <a:latin typeface="+mn-lt"/>
        <a:ea typeface="+mn-ea"/>
        <a:cs typeface="+mn-cs"/>
      </a:defRPr>
    </a:lvl8pPr>
    <a:lvl9pPr marL="3656428" algn="l" defTabSz="91410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KICENOVIC Nebojsa" initials="NN" lastIdx="1" clrIdx="0">
    <p:extLst>
      <p:ext uri="{19B8F6BF-5375-455C-9EA6-DF929625EA0E}">
        <p15:presenceInfo xmlns:p15="http://schemas.microsoft.com/office/powerpoint/2012/main" userId="NAKICENOVIC Nebojs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99"/>
    <a:srgbClr val="0000FF"/>
    <a:srgbClr val="008000"/>
    <a:srgbClr val="0033CC"/>
    <a:srgbClr val="FFCC00"/>
    <a:srgbClr val="CC9900"/>
    <a:srgbClr val="FBE8D5"/>
    <a:srgbClr val="FFCC99"/>
    <a:srgbClr val="99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1618" autoAdjust="0"/>
    <p:restoredTop sz="93589" autoAdjust="0"/>
  </p:normalViewPr>
  <p:slideViewPr>
    <p:cSldViewPr>
      <p:cViewPr varScale="1">
        <p:scale>
          <a:sx n="65" d="100"/>
          <a:sy n="65" d="100"/>
        </p:scale>
        <p:origin x="1404" y="22"/>
      </p:cViewPr>
      <p:guideLst>
        <p:guide orient="horz" pos="2160"/>
        <p:guide pos="2881"/>
      </p:guideLst>
    </p:cSldViewPr>
  </p:slideViewPr>
  <p:notesTextViewPr>
    <p:cViewPr>
      <p:scale>
        <a:sx n="1" d="1"/>
        <a:sy n="1" d="1"/>
      </p:scale>
      <p:origin x="0" y="0"/>
    </p:cViewPr>
  </p:notesTextViewPr>
  <p:sorterViewPr>
    <p:cViewPr varScale="1">
      <p:scale>
        <a:sx n="100" d="100"/>
        <a:sy n="100" d="100"/>
      </p:scale>
      <p:origin x="0" y="-272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6.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xml"/><Relationship Id="rId34"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5.xml"/><Relationship Id="rId33" Type="http://schemas.openxmlformats.org/officeDocument/2006/relationships/slide" Target="slides/slide13.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 Target="slides/slide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4.xml"/><Relationship Id="rId32" Type="http://schemas.openxmlformats.org/officeDocument/2006/relationships/slide" Target="slides/slide12.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3.xml"/><Relationship Id="rId28" Type="http://schemas.openxmlformats.org/officeDocument/2006/relationships/slide" Target="slides/slide8.xml"/><Relationship Id="rId36" Type="http://schemas.openxmlformats.org/officeDocument/2006/relationships/commentAuthors" Target="commentAuthors.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1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2.xml"/><Relationship Id="rId27" Type="http://schemas.openxmlformats.org/officeDocument/2006/relationships/slide" Target="slides/slide7.xml"/><Relationship Id="rId30" Type="http://schemas.openxmlformats.org/officeDocument/2006/relationships/slide" Target="slides/slide10.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2"/>
            <a:ext cx="3170238" cy="479425"/>
          </a:xfrm>
          <a:prstGeom prst="rect">
            <a:avLst/>
          </a:prstGeom>
        </p:spPr>
        <p:txBody>
          <a:bodyPr vert="horz" lIns="91440" tIns="45720" rIns="91440" bIns="45720" rtlCol="0"/>
          <a:lstStyle>
            <a:lvl1pPr algn="r">
              <a:defRPr sz="1200"/>
            </a:lvl1pPr>
          </a:lstStyle>
          <a:p>
            <a:fld id="{6F0A4854-BF7D-4734-AA34-59D01F37D5F1}" type="datetimeFigureOut">
              <a:rPr lang="en-US" smtClean="0"/>
              <a:t>10-Nov-20</a:t>
            </a:fld>
            <a:endParaRPr lang="en-US"/>
          </a:p>
        </p:txBody>
      </p:sp>
      <p:sp>
        <p:nvSpPr>
          <p:cNvPr id="4" name="Footer Placeholder 3"/>
          <p:cNvSpPr>
            <a:spLocks noGrp="1"/>
          </p:cNvSpPr>
          <p:nvPr>
            <p:ph type="ftr" sz="quarter" idx="2"/>
          </p:nvPr>
        </p:nvSpPr>
        <p:spPr>
          <a:xfrm>
            <a:off x="2" y="9120190"/>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90"/>
            <a:ext cx="3170238" cy="479425"/>
          </a:xfrm>
          <a:prstGeom prst="rect">
            <a:avLst/>
          </a:prstGeom>
        </p:spPr>
        <p:txBody>
          <a:bodyPr vert="horz" lIns="91440" tIns="45720" rIns="91440" bIns="45720" rtlCol="0" anchor="b"/>
          <a:lstStyle>
            <a:lvl1pPr algn="r">
              <a:defRPr sz="1200"/>
            </a:lvl1pPr>
          </a:lstStyle>
          <a:p>
            <a:fld id="{C9CFEA4C-23CF-4934-BE5C-E7EABEEA47E5}" type="slidenum">
              <a:rPr lang="en-US" smtClean="0"/>
              <a:t>‹#›</a:t>
            </a:fld>
            <a:endParaRPr lang="en-US"/>
          </a:p>
        </p:txBody>
      </p:sp>
    </p:spTree>
    <p:extLst>
      <p:ext uri="{BB962C8B-B14F-4D97-AF65-F5344CB8AC3E}">
        <p14:creationId xmlns:p14="http://schemas.microsoft.com/office/powerpoint/2010/main" val="189258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1843EF0F-C236-44D3-A39F-ED79C35C0B12}" type="datetimeFigureOut">
              <a:rPr lang="en-US" smtClean="0"/>
              <a:t>10-Nov-20</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C6D9E521-A0F2-4BEE-9E69-F0E720F7797A}" type="slidenum">
              <a:rPr lang="en-US" smtClean="0"/>
              <a:t>‹#›</a:t>
            </a:fld>
            <a:endParaRPr lang="en-US"/>
          </a:p>
        </p:txBody>
      </p:sp>
    </p:spTree>
    <p:extLst>
      <p:ext uri="{BB962C8B-B14F-4D97-AF65-F5344CB8AC3E}">
        <p14:creationId xmlns:p14="http://schemas.microsoft.com/office/powerpoint/2010/main" val="3549809802"/>
      </p:ext>
    </p:extLst>
  </p:cSld>
  <p:clrMap bg1="lt1" tx1="dk1" bg2="lt2" tx2="dk2" accent1="accent1" accent2="accent2" accent3="accent3" accent4="accent4" accent5="accent5" accent6="accent6" hlink="hlink" folHlink="folHlink"/>
  <p:notesStyle>
    <a:lvl1pPr marL="0" algn="l" defTabSz="914107" rtl="0" eaLnBrk="1" latinLnBrk="0" hangingPunct="1">
      <a:defRPr sz="1200" kern="1200">
        <a:solidFill>
          <a:schemeClr val="tx1"/>
        </a:solidFill>
        <a:latin typeface="+mn-lt"/>
        <a:ea typeface="+mn-ea"/>
        <a:cs typeface="+mn-cs"/>
      </a:defRPr>
    </a:lvl1pPr>
    <a:lvl2pPr marL="457054" algn="l" defTabSz="914107" rtl="0" eaLnBrk="1" latinLnBrk="0" hangingPunct="1">
      <a:defRPr sz="1200" kern="1200">
        <a:solidFill>
          <a:schemeClr val="tx1"/>
        </a:solidFill>
        <a:latin typeface="+mn-lt"/>
        <a:ea typeface="+mn-ea"/>
        <a:cs typeface="+mn-cs"/>
      </a:defRPr>
    </a:lvl2pPr>
    <a:lvl3pPr marL="914107" algn="l" defTabSz="914107" rtl="0" eaLnBrk="1" latinLnBrk="0" hangingPunct="1">
      <a:defRPr sz="1200" kern="1200">
        <a:solidFill>
          <a:schemeClr val="tx1"/>
        </a:solidFill>
        <a:latin typeface="+mn-lt"/>
        <a:ea typeface="+mn-ea"/>
        <a:cs typeface="+mn-cs"/>
      </a:defRPr>
    </a:lvl3pPr>
    <a:lvl4pPr marL="1371162" algn="l" defTabSz="914107" rtl="0" eaLnBrk="1" latinLnBrk="0" hangingPunct="1">
      <a:defRPr sz="1200" kern="1200">
        <a:solidFill>
          <a:schemeClr val="tx1"/>
        </a:solidFill>
        <a:latin typeface="+mn-lt"/>
        <a:ea typeface="+mn-ea"/>
        <a:cs typeface="+mn-cs"/>
      </a:defRPr>
    </a:lvl4pPr>
    <a:lvl5pPr marL="1828215" algn="l" defTabSz="914107" rtl="0" eaLnBrk="1" latinLnBrk="0" hangingPunct="1">
      <a:defRPr sz="1200" kern="1200">
        <a:solidFill>
          <a:schemeClr val="tx1"/>
        </a:solidFill>
        <a:latin typeface="+mn-lt"/>
        <a:ea typeface="+mn-ea"/>
        <a:cs typeface="+mn-cs"/>
      </a:defRPr>
    </a:lvl5pPr>
    <a:lvl6pPr marL="2285266" algn="l" defTabSz="914107" rtl="0" eaLnBrk="1" latinLnBrk="0" hangingPunct="1">
      <a:defRPr sz="1200" kern="1200">
        <a:solidFill>
          <a:schemeClr val="tx1"/>
        </a:solidFill>
        <a:latin typeface="+mn-lt"/>
        <a:ea typeface="+mn-ea"/>
        <a:cs typeface="+mn-cs"/>
      </a:defRPr>
    </a:lvl6pPr>
    <a:lvl7pPr marL="2742321" algn="l" defTabSz="914107" rtl="0" eaLnBrk="1" latinLnBrk="0" hangingPunct="1">
      <a:defRPr sz="1200" kern="1200">
        <a:solidFill>
          <a:schemeClr val="tx1"/>
        </a:solidFill>
        <a:latin typeface="+mn-lt"/>
        <a:ea typeface="+mn-ea"/>
        <a:cs typeface="+mn-cs"/>
      </a:defRPr>
    </a:lvl7pPr>
    <a:lvl8pPr marL="3199375" algn="l" defTabSz="914107" rtl="0" eaLnBrk="1" latinLnBrk="0" hangingPunct="1">
      <a:defRPr sz="1200" kern="1200">
        <a:solidFill>
          <a:schemeClr val="tx1"/>
        </a:solidFill>
        <a:latin typeface="+mn-lt"/>
        <a:ea typeface="+mn-ea"/>
        <a:cs typeface="+mn-cs"/>
      </a:defRPr>
    </a:lvl8pPr>
    <a:lvl9pPr marL="3656428" algn="l" defTabSz="91410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D9E521-A0F2-4BEE-9E69-F0E720F7797A}" type="slidenum">
              <a:rPr lang="en-US" smtClean="0"/>
              <a:t>1</a:t>
            </a:fld>
            <a:endParaRPr lang="en-US"/>
          </a:p>
        </p:txBody>
      </p:sp>
    </p:spTree>
    <p:extLst>
      <p:ext uri="{BB962C8B-B14F-4D97-AF65-F5344CB8AC3E}">
        <p14:creationId xmlns:p14="http://schemas.microsoft.com/office/powerpoint/2010/main" val="21867468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D9E521-A0F2-4BEE-9E69-F0E720F7797A}"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924570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5259E2-FA7A-4156-8A00-822C118283C5}" type="slidenum">
              <a:rPr lang="en-US" altLang="en-US"/>
              <a:pPr/>
              <a:t>4</a:t>
            </a:fld>
            <a:endParaRPr lang="en-US" altLang="en-US"/>
          </a:p>
        </p:txBody>
      </p:sp>
      <p:sp>
        <p:nvSpPr>
          <p:cNvPr id="3292162" name="Rectangle 2"/>
          <p:cNvSpPr>
            <a:spLocks noGrp="1" noRot="1" noChangeAspect="1" noChangeArrowheads="1" noTextEdit="1"/>
          </p:cNvSpPr>
          <p:nvPr>
            <p:ph type="sldImg"/>
          </p:nvPr>
        </p:nvSpPr>
        <p:spPr>
          <a:xfrm>
            <a:off x="917575" y="744538"/>
            <a:ext cx="4962525" cy="3722687"/>
          </a:xfrm>
          <a:ln/>
        </p:spPr>
      </p:sp>
      <p:sp>
        <p:nvSpPr>
          <p:cNvPr id="3292163" name="Rectangle 3"/>
          <p:cNvSpPr>
            <a:spLocks noGrp="1" noChangeArrowheads="1"/>
          </p:cNvSpPr>
          <p:nvPr>
            <p:ph type="body" idx="1"/>
          </p:nvPr>
        </p:nvSpPr>
        <p:spPr>
          <a:xfrm>
            <a:off x="907473" y="4716194"/>
            <a:ext cx="4982732" cy="4465216"/>
          </a:xfrm>
        </p:spPr>
        <p:txBody>
          <a:bodyPr/>
          <a:lstStyle/>
          <a:p>
            <a:endParaRPr lang="de-DE" altLang="en-US"/>
          </a:p>
        </p:txBody>
      </p:sp>
    </p:spTree>
    <p:extLst>
      <p:ext uri="{BB962C8B-B14F-4D97-AF65-F5344CB8AC3E}">
        <p14:creationId xmlns:p14="http://schemas.microsoft.com/office/powerpoint/2010/main" val="9229176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it-IT" dirty="0"/>
            </a:br>
            <a:endParaRPr lang="it-IT"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24C359-F21C-5144-9CEB-BDBE24445460}" type="slidenum">
              <a:rPr kumimoji="0" lang="nl-NL" sz="1200" b="0" i="0" u="none" strike="noStrike" kern="1200" cap="none" spc="0" normalizeH="0" baseline="0" noProof="0" smtClean="0">
                <a:ln>
                  <a:noFill/>
                </a:ln>
                <a:solidFill>
                  <a:prstClr val="black"/>
                </a:solidFill>
                <a:effectLst/>
                <a:uLnTx/>
                <a:uFillTx/>
                <a:latin typeface="Verdana Standaard"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nl-NL" sz="1200" b="0" i="0" u="none" strike="noStrike" kern="1200" cap="none" spc="0" normalizeH="0" baseline="0" noProof="0" dirty="0">
              <a:ln>
                <a:noFill/>
              </a:ln>
              <a:solidFill>
                <a:prstClr val="black"/>
              </a:solidFill>
              <a:effectLst/>
              <a:uLnTx/>
              <a:uFillTx/>
              <a:latin typeface="Verdana Standaard" charset="0"/>
              <a:ea typeface="+mn-ea"/>
              <a:cs typeface="+mn-cs"/>
            </a:endParaRPr>
          </a:p>
        </p:txBody>
      </p:sp>
    </p:spTree>
    <p:extLst>
      <p:ext uri="{BB962C8B-B14F-4D97-AF65-F5344CB8AC3E}">
        <p14:creationId xmlns:p14="http://schemas.microsoft.com/office/powerpoint/2010/main" val="5645795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107"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Figure 2. TWI2030 focuses on six transformations that capture much of the global, regional, and local dynamics and encompass major drivers of future changes: i) Human capacity and demography; ii) Consumption and production; iii) Decarbonization and energy; iv) Food, biosphere and water; v) Smart cities; and vi) Digital revolution. Together they give peoples-centered perspective: building local, national and global societies and economies which secure wealth creation, poverty reduction, fair distribution and inclusiveness necessary for human prosperity. They are necessary and potentially sufficient to achieve the SDGs if addressed holistically in unison. Source: TWI2050.</a:t>
            </a:r>
          </a:p>
          <a:p>
            <a:endParaRPr lang="en-US" dirty="0"/>
          </a:p>
        </p:txBody>
      </p:sp>
      <p:sp>
        <p:nvSpPr>
          <p:cNvPr id="4" name="Slide Number Placeholder 3"/>
          <p:cNvSpPr>
            <a:spLocks noGrp="1"/>
          </p:cNvSpPr>
          <p:nvPr>
            <p:ph type="sldNum" sz="quarter" idx="10"/>
          </p:nvPr>
        </p:nvSpPr>
        <p:spPr/>
        <p:txBody>
          <a:bodyPr/>
          <a:lstStyle/>
          <a:p>
            <a:pPr marL="0" marR="0" lvl="0" indent="0" algn="r" defTabSz="914107" rtl="0" eaLnBrk="1" fontAlgn="auto" latinLnBrk="0" hangingPunct="1">
              <a:lnSpc>
                <a:spcPct val="100000"/>
              </a:lnSpc>
              <a:spcBef>
                <a:spcPts val="0"/>
              </a:spcBef>
              <a:spcAft>
                <a:spcPts val="0"/>
              </a:spcAft>
              <a:buClrTx/>
              <a:buSzTx/>
              <a:buFontTx/>
              <a:buNone/>
              <a:tabLst/>
              <a:defRPr/>
            </a:pPr>
            <a:fld id="{AF7A7405-61FB-534A-8BED-A86F419C73DE}"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107" rtl="0" eaLnBrk="1" fontAlgn="auto" latinLnBrk="0" hangingPunct="1">
                <a:lnSpc>
                  <a:spcPct val="100000"/>
                </a:lnSpc>
                <a:spcBef>
                  <a:spcPts val="0"/>
                </a:spcBef>
                <a:spcAft>
                  <a:spcPts val="0"/>
                </a:spcAft>
                <a:buClrTx/>
                <a:buSzTx/>
                <a:buFontTx/>
                <a:buNone/>
                <a:tabLst/>
                <a:defRPr/>
              </a:pPr>
              <a:t>7</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012580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D9E521-A0F2-4BEE-9E69-F0E720F7797A}" type="slidenum">
              <a:rPr lang="en-US" smtClean="0"/>
              <a:t>11</a:t>
            </a:fld>
            <a:endParaRPr lang="en-US"/>
          </a:p>
        </p:txBody>
      </p:sp>
    </p:spTree>
    <p:extLst>
      <p:ext uri="{BB962C8B-B14F-4D97-AF65-F5344CB8AC3E}">
        <p14:creationId xmlns:p14="http://schemas.microsoft.com/office/powerpoint/2010/main" val="3120044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E971F0-2A35-4987-B5A8-835387C88315}" type="slidenum">
              <a:rPr lang="en-US" smtClean="0"/>
              <a:pPr/>
              <a:t>13</a:t>
            </a:fld>
            <a:endParaRPr lang="en-US"/>
          </a:p>
        </p:txBody>
      </p:sp>
    </p:spTree>
    <p:extLst>
      <p:ext uri="{BB962C8B-B14F-4D97-AF65-F5344CB8AC3E}">
        <p14:creationId xmlns:p14="http://schemas.microsoft.com/office/powerpoint/2010/main" val="7421933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g"/><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g"/><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g"/><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g"/><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3" y="2130425"/>
            <a:ext cx="7772400" cy="1470026"/>
          </a:xfrm>
        </p:spPr>
        <p:txBody>
          <a:bodyPr/>
          <a:lstStyle/>
          <a:p>
            <a:r>
              <a:rPr lang="en-US"/>
              <a:t>Click to edit Master title style</a:t>
            </a:r>
          </a:p>
        </p:txBody>
      </p:sp>
      <p:sp>
        <p:nvSpPr>
          <p:cNvPr id="3" name="Subtitle 2"/>
          <p:cNvSpPr>
            <a:spLocks noGrp="1"/>
          </p:cNvSpPr>
          <p:nvPr>
            <p:ph type="subTitle" idx="1"/>
          </p:nvPr>
        </p:nvSpPr>
        <p:spPr>
          <a:xfrm>
            <a:off x="1371601" y="3886200"/>
            <a:ext cx="6400800" cy="1752600"/>
          </a:xfrm>
        </p:spPr>
        <p:txBody>
          <a:bodyPr/>
          <a:lstStyle>
            <a:lvl1pPr marL="0" indent="0" algn="ctr">
              <a:buNone/>
              <a:defRPr/>
            </a:lvl1pPr>
            <a:lvl2pPr marL="457054" indent="0" algn="ctr">
              <a:buNone/>
              <a:defRPr/>
            </a:lvl2pPr>
            <a:lvl3pPr marL="914107" indent="0" algn="ctr">
              <a:buNone/>
              <a:defRPr/>
            </a:lvl3pPr>
            <a:lvl4pPr marL="1371162" indent="0" algn="ctr">
              <a:buNone/>
              <a:defRPr/>
            </a:lvl4pPr>
            <a:lvl5pPr marL="1828215" indent="0" algn="ctr">
              <a:buNone/>
              <a:defRPr/>
            </a:lvl5pPr>
            <a:lvl6pPr marL="2285266" indent="0" algn="ctr">
              <a:buNone/>
              <a:defRPr/>
            </a:lvl6pPr>
            <a:lvl7pPr marL="2742321" indent="0" algn="ctr">
              <a:buNone/>
              <a:defRPr/>
            </a:lvl7pPr>
            <a:lvl8pPr marL="3199375" indent="0" algn="ctr">
              <a:buNone/>
              <a:defRPr/>
            </a:lvl8pPr>
            <a:lvl9pPr marL="3656428" indent="0" algn="ctr">
              <a:buNone/>
              <a:defRPr/>
            </a:lvl9pPr>
          </a:lstStyle>
          <a:p>
            <a:r>
              <a:rPr lang="en-US"/>
              <a:t>Click to edit Master subtitle style</a:t>
            </a:r>
          </a:p>
        </p:txBody>
      </p:sp>
    </p:spTree>
    <p:extLst>
      <p:ext uri="{BB962C8B-B14F-4D97-AF65-F5344CB8AC3E}">
        <p14:creationId xmlns:p14="http://schemas.microsoft.com/office/powerpoint/2010/main" val="357329769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66178594"/>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sldNum" sz="quarter" idx="12"/>
          </p:nvPr>
        </p:nvSpPr>
        <p:spPr>
          <a:xfrm>
            <a:off x="7315203" y="6421438"/>
            <a:ext cx="1687513" cy="284162"/>
          </a:xfrm>
          <a:prstGeom prst="rect">
            <a:avLst/>
          </a:prstGeom>
          <a:ln/>
        </p:spPr>
        <p:txBody>
          <a:bodyPr lIns="91412" tIns="45705" rIns="91412" bIns="45705"/>
          <a:lstStyle>
            <a:lvl1pPr>
              <a:defRPr/>
            </a:lvl1pPr>
          </a:lstStyle>
          <a:p>
            <a:pPr defTabSz="449119" fontAlgn="base">
              <a:spcBef>
                <a:spcPct val="0"/>
              </a:spcBef>
              <a:spcAft>
                <a:spcPct val="0"/>
              </a:spcAft>
              <a:defRPr/>
            </a:pPr>
            <a:endParaRPr lang="zh-CN" altLang="ja-JP" sz="2800">
              <a:solidFill>
                <a:srgbClr val="000000"/>
              </a:solidFill>
            </a:endParaRPr>
          </a:p>
        </p:txBody>
      </p:sp>
    </p:spTree>
    <p:extLst>
      <p:ext uri="{BB962C8B-B14F-4D97-AF65-F5344CB8AC3E}">
        <p14:creationId xmlns:p14="http://schemas.microsoft.com/office/powerpoint/2010/main" val="2689951944"/>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762000"/>
            <a:ext cx="1981200" cy="5257800"/>
          </a:xfrm>
        </p:spPr>
        <p:txBody>
          <a:bodyPr vert="eaVert"/>
          <a:lstStyle/>
          <a:p>
            <a:r>
              <a:rPr lang="de-DE"/>
              <a:t>Titelmasterformat durch Klicken bearbeiten</a:t>
            </a:r>
            <a:endParaRPr lang="de-AT"/>
          </a:p>
        </p:txBody>
      </p:sp>
      <p:sp>
        <p:nvSpPr>
          <p:cNvPr id="3" name="Vertikaler Textplatzhalter 2"/>
          <p:cNvSpPr>
            <a:spLocks noGrp="1"/>
          </p:cNvSpPr>
          <p:nvPr>
            <p:ph type="body" orient="vert" idx="1"/>
          </p:nvPr>
        </p:nvSpPr>
        <p:spPr>
          <a:xfrm>
            <a:off x="685800" y="762000"/>
            <a:ext cx="5791200" cy="5257800"/>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sldNum" sz="quarter" idx="12"/>
          </p:nvPr>
        </p:nvSpPr>
        <p:spPr>
          <a:xfrm>
            <a:off x="7315203" y="6421438"/>
            <a:ext cx="1687513" cy="284162"/>
          </a:xfrm>
          <a:prstGeom prst="rect">
            <a:avLst/>
          </a:prstGeom>
          <a:ln/>
        </p:spPr>
        <p:txBody>
          <a:bodyPr lIns="91412" tIns="45705" rIns="91412" bIns="45705"/>
          <a:lstStyle>
            <a:lvl1pPr>
              <a:defRPr/>
            </a:lvl1pPr>
          </a:lstStyle>
          <a:p>
            <a:pPr defTabSz="449119" fontAlgn="base">
              <a:spcBef>
                <a:spcPct val="0"/>
              </a:spcBef>
              <a:spcAft>
                <a:spcPct val="0"/>
              </a:spcAft>
              <a:defRPr/>
            </a:pPr>
            <a:endParaRPr lang="zh-CN" altLang="ja-JP" sz="2800">
              <a:solidFill>
                <a:srgbClr val="000000"/>
              </a:solidFill>
            </a:endParaRPr>
          </a:p>
        </p:txBody>
      </p:sp>
    </p:spTree>
    <p:extLst>
      <p:ext uri="{BB962C8B-B14F-4D97-AF65-F5344CB8AC3E}">
        <p14:creationId xmlns:p14="http://schemas.microsoft.com/office/powerpoint/2010/main" val="25935510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3" y="3"/>
            <a:ext cx="1085850" cy="6854825"/>
            <a:chOff x="0" y="0"/>
            <a:chExt cx="684" cy="4318"/>
          </a:xfrm>
        </p:grpSpPr>
        <p:sp>
          <p:nvSpPr>
            <p:cNvPr id="307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FFFFFF"/>
                </a:solidFill>
                <a:effectLst>
                  <a:outerShdw blurRad="38100" dist="38100" dir="2700000" algn="tl">
                    <a:srgbClr val="000000">
                      <a:alpha val="43137"/>
                    </a:srgbClr>
                  </a:outerShdw>
                </a:effectLst>
                <a:latin typeface="Arial" pitchFamily="34" charset="0"/>
              </a:endParaRPr>
            </a:p>
          </p:txBody>
        </p:sp>
        <p:grpSp>
          <p:nvGrpSpPr>
            <p:cNvPr id="3076" name="Group 4"/>
            <p:cNvGrpSpPr>
              <a:grpSpLocks/>
            </p:cNvGrpSpPr>
            <p:nvPr/>
          </p:nvGrpSpPr>
          <p:grpSpPr bwMode="auto">
            <a:xfrm>
              <a:off x="48" y="103"/>
              <a:ext cx="96" cy="4126"/>
              <a:chOff x="48" y="103"/>
              <a:chExt cx="96" cy="4126"/>
            </a:xfrm>
          </p:grpSpPr>
          <p:sp>
            <p:nvSpPr>
              <p:cNvPr id="3077" name="Rectangle 5"/>
              <p:cNvSpPr>
                <a:spLocks noChangeArrowheads="1"/>
              </p:cNvSpPr>
              <p:nvPr/>
            </p:nvSpPr>
            <p:spPr bwMode="auto">
              <a:xfrm>
                <a:off x="48" y="1105"/>
                <a:ext cx="96" cy="97"/>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FFFFFF"/>
                  </a:solidFill>
                  <a:effectLst>
                    <a:outerShdw blurRad="38100" dist="38100" dir="2700000" algn="tl">
                      <a:srgbClr val="000000">
                        <a:alpha val="43137"/>
                      </a:srgbClr>
                    </a:outerShdw>
                  </a:effectLst>
                  <a:latin typeface="Arial" pitchFamily="34" charset="0"/>
                </a:endParaRPr>
              </a:p>
            </p:txBody>
          </p:sp>
          <p:sp>
            <p:nvSpPr>
              <p:cNvPr id="3078" name="Rectangle 6"/>
              <p:cNvSpPr>
                <a:spLocks noChangeArrowheads="1"/>
              </p:cNvSpPr>
              <p:nvPr/>
            </p:nvSpPr>
            <p:spPr bwMode="auto">
              <a:xfrm>
                <a:off x="48" y="1250"/>
                <a:ext cx="96" cy="97"/>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FFFFFF"/>
                  </a:solidFill>
                  <a:effectLst>
                    <a:outerShdw blurRad="38100" dist="38100" dir="2700000" algn="tl">
                      <a:srgbClr val="000000">
                        <a:alpha val="43137"/>
                      </a:srgbClr>
                    </a:outerShdw>
                  </a:effectLst>
                  <a:latin typeface="Arial" pitchFamily="34" charset="0"/>
                </a:endParaRPr>
              </a:p>
            </p:txBody>
          </p:sp>
          <p:sp>
            <p:nvSpPr>
              <p:cNvPr id="3079" name="Rectangle 7"/>
              <p:cNvSpPr>
                <a:spLocks noChangeArrowheads="1"/>
              </p:cNvSpPr>
              <p:nvPr/>
            </p:nvSpPr>
            <p:spPr bwMode="auto">
              <a:xfrm>
                <a:off x="48" y="1393"/>
                <a:ext cx="96" cy="97"/>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FFFFFF"/>
                  </a:solidFill>
                  <a:effectLst>
                    <a:outerShdw blurRad="38100" dist="38100" dir="2700000" algn="tl">
                      <a:srgbClr val="000000">
                        <a:alpha val="43137"/>
                      </a:srgbClr>
                    </a:outerShdw>
                  </a:effectLst>
                  <a:latin typeface="Arial" pitchFamily="34" charset="0"/>
                </a:endParaRPr>
              </a:p>
            </p:txBody>
          </p:sp>
          <p:sp>
            <p:nvSpPr>
              <p:cNvPr id="3080" name="Rectangle 8"/>
              <p:cNvSpPr>
                <a:spLocks noChangeArrowheads="1"/>
              </p:cNvSpPr>
              <p:nvPr/>
            </p:nvSpPr>
            <p:spPr bwMode="auto">
              <a:xfrm>
                <a:off x="48" y="1538"/>
                <a:ext cx="96" cy="97"/>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FFFFFF"/>
                  </a:solidFill>
                  <a:effectLst>
                    <a:outerShdw blurRad="38100" dist="38100" dir="2700000" algn="tl">
                      <a:srgbClr val="000000">
                        <a:alpha val="43137"/>
                      </a:srgbClr>
                    </a:outerShdw>
                  </a:effectLst>
                  <a:latin typeface="Arial" pitchFamily="34" charset="0"/>
                </a:endParaRPr>
              </a:p>
            </p:txBody>
          </p:sp>
          <p:sp>
            <p:nvSpPr>
              <p:cNvPr id="3081" name="Rectangle 9"/>
              <p:cNvSpPr>
                <a:spLocks noChangeArrowheads="1"/>
              </p:cNvSpPr>
              <p:nvPr/>
            </p:nvSpPr>
            <p:spPr bwMode="auto">
              <a:xfrm>
                <a:off x="48" y="1683"/>
                <a:ext cx="96" cy="95"/>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FFFFFF"/>
                  </a:solidFill>
                  <a:effectLst>
                    <a:outerShdw blurRad="38100" dist="38100" dir="2700000" algn="tl">
                      <a:srgbClr val="000000">
                        <a:alpha val="43137"/>
                      </a:srgbClr>
                    </a:outerShdw>
                  </a:effectLst>
                  <a:latin typeface="Arial" pitchFamily="34" charset="0"/>
                </a:endParaRPr>
              </a:p>
            </p:txBody>
          </p:sp>
          <p:sp>
            <p:nvSpPr>
              <p:cNvPr id="3082" name="Rectangle 10"/>
              <p:cNvSpPr>
                <a:spLocks noChangeArrowheads="1"/>
              </p:cNvSpPr>
              <p:nvPr/>
            </p:nvSpPr>
            <p:spPr bwMode="auto">
              <a:xfrm>
                <a:off x="48" y="1826"/>
                <a:ext cx="96" cy="96"/>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FFFFFF"/>
                  </a:solidFill>
                  <a:effectLst>
                    <a:outerShdw blurRad="38100" dist="38100" dir="2700000" algn="tl">
                      <a:srgbClr val="000000">
                        <a:alpha val="43137"/>
                      </a:srgbClr>
                    </a:outerShdw>
                  </a:effectLst>
                  <a:latin typeface="Arial" pitchFamily="34" charset="0"/>
                </a:endParaRPr>
              </a:p>
            </p:txBody>
          </p:sp>
          <p:sp>
            <p:nvSpPr>
              <p:cNvPr id="3083" name="Rectangle 11"/>
              <p:cNvSpPr>
                <a:spLocks noChangeArrowheads="1"/>
              </p:cNvSpPr>
              <p:nvPr/>
            </p:nvSpPr>
            <p:spPr bwMode="auto">
              <a:xfrm>
                <a:off x="48" y="1971"/>
                <a:ext cx="96" cy="96"/>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FFFFFF"/>
                  </a:solidFill>
                  <a:effectLst>
                    <a:outerShdw blurRad="38100" dist="38100" dir="2700000" algn="tl">
                      <a:srgbClr val="000000">
                        <a:alpha val="43137"/>
                      </a:srgbClr>
                    </a:outerShdw>
                  </a:effectLst>
                  <a:latin typeface="Arial" pitchFamily="34" charset="0"/>
                </a:endParaRPr>
              </a:p>
            </p:txBody>
          </p:sp>
          <p:sp>
            <p:nvSpPr>
              <p:cNvPr id="3084" name="Rectangle 12"/>
              <p:cNvSpPr>
                <a:spLocks noChangeArrowheads="1"/>
              </p:cNvSpPr>
              <p:nvPr/>
            </p:nvSpPr>
            <p:spPr bwMode="auto">
              <a:xfrm>
                <a:off x="48" y="2116"/>
                <a:ext cx="96" cy="94"/>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FFFFFF"/>
                  </a:solidFill>
                  <a:effectLst>
                    <a:outerShdw blurRad="38100" dist="38100" dir="2700000" algn="tl">
                      <a:srgbClr val="000000">
                        <a:alpha val="43137"/>
                      </a:srgbClr>
                    </a:outerShdw>
                  </a:effectLst>
                  <a:latin typeface="Arial" pitchFamily="34" charset="0"/>
                </a:endParaRPr>
              </a:p>
            </p:txBody>
          </p:sp>
          <p:sp>
            <p:nvSpPr>
              <p:cNvPr id="3085" name="Rectangle 13"/>
              <p:cNvSpPr>
                <a:spLocks noChangeArrowheads="1"/>
              </p:cNvSpPr>
              <p:nvPr/>
            </p:nvSpPr>
            <p:spPr bwMode="auto">
              <a:xfrm>
                <a:off x="48" y="2259"/>
                <a:ext cx="96" cy="96"/>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FFFFFF"/>
                  </a:solidFill>
                  <a:effectLst>
                    <a:outerShdw blurRad="38100" dist="38100" dir="2700000" algn="tl">
                      <a:srgbClr val="000000">
                        <a:alpha val="43137"/>
                      </a:srgbClr>
                    </a:outerShdw>
                  </a:effectLst>
                  <a:latin typeface="Arial" pitchFamily="34" charset="0"/>
                </a:endParaRPr>
              </a:p>
            </p:txBody>
          </p:sp>
          <p:sp>
            <p:nvSpPr>
              <p:cNvPr id="3086" name="Rectangle 14"/>
              <p:cNvSpPr>
                <a:spLocks noChangeArrowheads="1"/>
              </p:cNvSpPr>
              <p:nvPr/>
            </p:nvSpPr>
            <p:spPr bwMode="auto">
              <a:xfrm>
                <a:off x="48" y="2404"/>
                <a:ext cx="96" cy="96"/>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FFFFFF"/>
                  </a:solidFill>
                  <a:effectLst>
                    <a:outerShdw blurRad="38100" dist="38100" dir="2700000" algn="tl">
                      <a:srgbClr val="000000">
                        <a:alpha val="43137"/>
                      </a:srgbClr>
                    </a:outerShdw>
                  </a:effectLst>
                  <a:latin typeface="Arial" pitchFamily="34" charset="0"/>
                </a:endParaRPr>
              </a:p>
            </p:txBody>
          </p:sp>
          <p:sp>
            <p:nvSpPr>
              <p:cNvPr id="3087" name="Rectangle 15"/>
              <p:cNvSpPr>
                <a:spLocks noChangeArrowheads="1"/>
              </p:cNvSpPr>
              <p:nvPr/>
            </p:nvSpPr>
            <p:spPr bwMode="auto">
              <a:xfrm>
                <a:off x="48" y="2549"/>
                <a:ext cx="96" cy="94"/>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FFFFFF"/>
                  </a:solidFill>
                  <a:effectLst>
                    <a:outerShdw blurRad="38100" dist="38100" dir="2700000" algn="tl">
                      <a:srgbClr val="000000">
                        <a:alpha val="43137"/>
                      </a:srgbClr>
                    </a:outerShdw>
                  </a:effectLst>
                  <a:latin typeface="Arial" pitchFamily="34" charset="0"/>
                </a:endParaRPr>
              </a:p>
            </p:txBody>
          </p:sp>
          <p:sp>
            <p:nvSpPr>
              <p:cNvPr id="3088" name="Rectangle 16"/>
              <p:cNvSpPr>
                <a:spLocks noChangeArrowheads="1"/>
              </p:cNvSpPr>
              <p:nvPr/>
            </p:nvSpPr>
            <p:spPr bwMode="auto">
              <a:xfrm>
                <a:off x="48" y="2691"/>
                <a:ext cx="96" cy="97"/>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FFFFFF"/>
                  </a:solidFill>
                  <a:effectLst>
                    <a:outerShdw blurRad="38100" dist="38100" dir="2700000" algn="tl">
                      <a:srgbClr val="000000">
                        <a:alpha val="43137"/>
                      </a:srgbClr>
                    </a:outerShdw>
                  </a:effectLst>
                  <a:latin typeface="Arial" pitchFamily="34" charset="0"/>
                </a:endParaRPr>
              </a:p>
            </p:txBody>
          </p:sp>
          <p:sp>
            <p:nvSpPr>
              <p:cNvPr id="3089" name="Rectangle 17"/>
              <p:cNvSpPr>
                <a:spLocks noChangeArrowheads="1"/>
              </p:cNvSpPr>
              <p:nvPr/>
            </p:nvSpPr>
            <p:spPr bwMode="auto">
              <a:xfrm>
                <a:off x="48" y="2836"/>
                <a:ext cx="96" cy="97"/>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FFFFFF"/>
                  </a:solidFill>
                  <a:effectLst>
                    <a:outerShdw blurRad="38100" dist="38100" dir="2700000" algn="tl">
                      <a:srgbClr val="000000">
                        <a:alpha val="43137"/>
                      </a:srgbClr>
                    </a:outerShdw>
                  </a:effectLst>
                  <a:latin typeface="Arial" pitchFamily="34" charset="0"/>
                </a:endParaRPr>
              </a:p>
            </p:txBody>
          </p:sp>
          <p:sp>
            <p:nvSpPr>
              <p:cNvPr id="3090" name="Rectangle 18"/>
              <p:cNvSpPr>
                <a:spLocks noChangeArrowheads="1"/>
              </p:cNvSpPr>
              <p:nvPr/>
            </p:nvSpPr>
            <p:spPr bwMode="auto">
              <a:xfrm>
                <a:off x="48" y="2979"/>
                <a:ext cx="96" cy="97"/>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FFFFFF"/>
                  </a:solidFill>
                  <a:effectLst>
                    <a:outerShdw blurRad="38100" dist="38100" dir="2700000" algn="tl">
                      <a:srgbClr val="000000">
                        <a:alpha val="43137"/>
                      </a:srgbClr>
                    </a:outerShdw>
                  </a:effectLst>
                  <a:latin typeface="Arial" pitchFamily="34" charset="0"/>
                </a:endParaRPr>
              </a:p>
            </p:txBody>
          </p:sp>
          <p:sp>
            <p:nvSpPr>
              <p:cNvPr id="3091" name="Rectangle 19"/>
              <p:cNvSpPr>
                <a:spLocks noChangeArrowheads="1"/>
              </p:cNvSpPr>
              <p:nvPr/>
            </p:nvSpPr>
            <p:spPr bwMode="auto">
              <a:xfrm>
                <a:off x="48" y="3124"/>
                <a:ext cx="96" cy="97"/>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FFFFFF"/>
                  </a:solidFill>
                  <a:effectLst>
                    <a:outerShdw blurRad="38100" dist="38100" dir="2700000" algn="tl">
                      <a:srgbClr val="000000">
                        <a:alpha val="43137"/>
                      </a:srgbClr>
                    </a:outerShdw>
                  </a:effectLst>
                  <a:latin typeface="Arial" pitchFamily="34" charset="0"/>
                </a:endParaRPr>
              </a:p>
            </p:txBody>
          </p:sp>
          <p:sp>
            <p:nvSpPr>
              <p:cNvPr id="3092" name="Rectangle 20"/>
              <p:cNvSpPr>
                <a:spLocks noChangeArrowheads="1"/>
              </p:cNvSpPr>
              <p:nvPr/>
            </p:nvSpPr>
            <p:spPr bwMode="auto">
              <a:xfrm>
                <a:off x="48" y="3269"/>
                <a:ext cx="96" cy="95"/>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FFFFFF"/>
                  </a:solidFill>
                  <a:effectLst>
                    <a:outerShdw blurRad="38100" dist="38100" dir="2700000" algn="tl">
                      <a:srgbClr val="000000">
                        <a:alpha val="43137"/>
                      </a:srgbClr>
                    </a:outerShdw>
                  </a:effectLst>
                  <a:latin typeface="Arial" pitchFamily="34" charset="0"/>
                </a:endParaRPr>
              </a:p>
            </p:txBody>
          </p:sp>
          <p:sp>
            <p:nvSpPr>
              <p:cNvPr id="3093" name="Rectangle 21"/>
              <p:cNvSpPr>
                <a:spLocks noChangeArrowheads="1"/>
              </p:cNvSpPr>
              <p:nvPr/>
            </p:nvSpPr>
            <p:spPr bwMode="auto">
              <a:xfrm>
                <a:off x="48" y="3412"/>
                <a:ext cx="96" cy="97"/>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FFFFFF"/>
                  </a:solidFill>
                  <a:effectLst>
                    <a:outerShdw blurRad="38100" dist="38100" dir="2700000" algn="tl">
                      <a:srgbClr val="000000">
                        <a:alpha val="43137"/>
                      </a:srgbClr>
                    </a:outerShdw>
                  </a:effectLst>
                  <a:latin typeface="Arial" pitchFamily="34" charset="0"/>
                </a:endParaRPr>
              </a:p>
            </p:txBody>
          </p:sp>
          <p:sp>
            <p:nvSpPr>
              <p:cNvPr id="3094" name="Rectangle 22"/>
              <p:cNvSpPr>
                <a:spLocks noChangeArrowheads="1"/>
              </p:cNvSpPr>
              <p:nvPr/>
            </p:nvSpPr>
            <p:spPr bwMode="auto">
              <a:xfrm>
                <a:off x="48" y="3557"/>
                <a:ext cx="96" cy="97"/>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FFFFFF"/>
                  </a:solidFill>
                  <a:effectLst>
                    <a:outerShdw blurRad="38100" dist="38100" dir="2700000" algn="tl">
                      <a:srgbClr val="000000">
                        <a:alpha val="43137"/>
                      </a:srgbClr>
                    </a:outerShdw>
                  </a:effectLst>
                  <a:latin typeface="Arial" pitchFamily="34" charset="0"/>
                </a:endParaRPr>
              </a:p>
            </p:txBody>
          </p:sp>
          <p:sp>
            <p:nvSpPr>
              <p:cNvPr id="3095" name="Rectangle 23"/>
              <p:cNvSpPr>
                <a:spLocks noChangeArrowheads="1"/>
              </p:cNvSpPr>
              <p:nvPr/>
            </p:nvSpPr>
            <p:spPr bwMode="auto">
              <a:xfrm>
                <a:off x="48" y="3702"/>
                <a:ext cx="96" cy="95"/>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FFFFFF"/>
                  </a:solidFill>
                  <a:effectLst>
                    <a:outerShdw blurRad="38100" dist="38100" dir="2700000" algn="tl">
                      <a:srgbClr val="000000">
                        <a:alpha val="43137"/>
                      </a:srgbClr>
                    </a:outerShdw>
                  </a:effectLst>
                  <a:latin typeface="Arial" pitchFamily="34" charset="0"/>
                </a:endParaRPr>
              </a:p>
            </p:txBody>
          </p:sp>
          <p:sp>
            <p:nvSpPr>
              <p:cNvPr id="3096" name="Rectangle 24"/>
              <p:cNvSpPr>
                <a:spLocks noChangeArrowheads="1"/>
              </p:cNvSpPr>
              <p:nvPr/>
            </p:nvSpPr>
            <p:spPr bwMode="auto">
              <a:xfrm>
                <a:off x="48" y="3845"/>
                <a:ext cx="96" cy="97"/>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FFFFFF"/>
                  </a:solidFill>
                  <a:effectLst>
                    <a:outerShdw blurRad="38100" dist="38100" dir="2700000" algn="tl">
                      <a:srgbClr val="000000">
                        <a:alpha val="43137"/>
                      </a:srgbClr>
                    </a:outerShdw>
                  </a:effectLst>
                  <a:latin typeface="Arial" pitchFamily="34" charset="0"/>
                </a:endParaRPr>
              </a:p>
            </p:txBody>
          </p:sp>
          <p:sp>
            <p:nvSpPr>
              <p:cNvPr id="3097" name="Rectangle 25"/>
              <p:cNvSpPr>
                <a:spLocks noChangeArrowheads="1"/>
              </p:cNvSpPr>
              <p:nvPr/>
            </p:nvSpPr>
            <p:spPr bwMode="auto">
              <a:xfrm>
                <a:off x="48" y="3990"/>
                <a:ext cx="96" cy="96"/>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FFFFFF"/>
                  </a:solidFill>
                  <a:effectLst>
                    <a:outerShdw blurRad="38100" dist="38100" dir="2700000" algn="tl">
                      <a:srgbClr val="000000">
                        <a:alpha val="43137"/>
                      </a:srgbClr>
                    </a:outerShdw>
                  </a:effectLst>
                  <a:latin typeface="Arial" pitchFamily="34" charset="0"/>
                </a:endParaRPr>
              </a:p>
            </p:txBody>
          </p:sp>
          <p:sp>
            <p:nvSpPr>
              <p:cNvPr id="3098" name="Rectangle 26"/>
              <p:cNvSpPr>
                <a:spLocks noChangeArrowheads="1"/>
              </p:cNvSpPr>
              <p:nvPr/>
            </p:nvSpPr>
            <p:spPr bwMode="auto">
              <a:xfrm>
                <a:off x="48" y="4134"/>
                <a:ext cx="96" cy="95"/>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FFFFFF"/>
                  </a:solidFill>
                  <a:effectLst>
                    <a:outerShdw blurRad="38100" dist="38100" dir="2700000" algn="tl">
                      <a:srgbClr val="000000">
                        <a:alpha val="43137"/>
                      </a:srgbClr>
                    </a:outerShdw>
                  </a:effectLst>
                  <a:latin typeface="Arial" pitchFamily="34" charset="0"/>
                </a:endParaRPr>
              </a:p>
            </p:txBody>
          </p:sp>
          <p:sp>
            <p:nvSpPr>
              <p:cNvPr id="3099" name="Rectangle 27"/>
              <p:cNvSpPr>
                <a:spLocks noChangeArrowheads="1"/>
              </p:cNvSpPr>
              <p:nvPr/>
            </p:nvSpPr>
            <p:spPr bwMode="auto">
              <a:xfrm>
                <a:off x="48" y="103"/>
                <a:ext cx="96" cy="94"/>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FFFFFF"/>
                  </a:solidFill>
                  <a:effectLst>
                    <a:outerShdw blurRad="38100" dist="38100" dir="2700000" algn="tl">
                      <a:srgbClr val="000000">
                        <a:alpha val="43137"/>
                      </a:srgbClr>
                    </a:outerShdw>
                  </a:effectLst>
                  <a:latin typeface="Arial" pitchFamily="34" charset="0"/>
                </a:endParaRPr>
              </a:p>
            </p:txBody>
          </p:sp>
          <p:sp>
            <p:nvSpPr>
              <p:cNvPr id="3100" name="Rectangle 28"/>
              <p:cNvSpPr>
                <a:spLocks noChangeArrowheads="1"/>
              </p:cNvSpPr>
              <p:nvPr/>
            </p:nvSpPr>
            <p:spPr bwMode="auto">
              <a:xfrm>
                <a:off x="48" y="246"/>
                <a:ext cx="96" cy="96"/>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FFFFFF"/>
                  </a:solidFill>
                  <a:effectLst>
                    <a:outerShdw blurRad="38100" dist="38100" dir="2700000" algn="tl">
                      <a:srgbClr val="000000">
                        <a:alpha val="43137"/>
                      </a:srgbClr>
                    </a:outerShdw>
                  </a:effectLst>
                  <a:latin typeface="Arial" pitchFamily="34" charset="0"/>
                </a:endParaRPr>
              </a:p>
            </p:txBody>
          </p:sp>
          <p:sp>
            <p:nvSpPr>
              <p:cNvPr id="3101" name="Rectangle 29"/>
              <p:cNvSpPr>
                <a:spLocks noChangeArrowheads="1"/>
              </p:cNvSpPr>
              <p:nvPr/>
            </p:nvSpPr>
            <p:spPr bwMode="auto">
              <a:xfrm>
                <a:off x="48" y="391"/>
                <a:ext cx="96" cy="96"/>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FFFFFF"/>
                  </a:solidFill>
                  <a:effectLst>
                    <a:outerShdw blurRad="38100" dist="38100" dir="2700000" algn="tl">
                      <a:srgbClr val="000000">
                        <a:alpha val="43137"/>
                      </a:srgbClr>
                    </a:outerShdw>
                  </a:effectLst>
                  <a:latin typeface="Arial" pitchFamily="34" charset="0"/>
                </a:endParaRPr>
              </a:p>
            </p:txBody>
          </p:sp>
          <p:sp>
            <p:nvSpPr>
              <p:cNvPr id="3102" name="Rectangle 30"/>
              <p:cNvSpPr>
                <a:spLocks noChangeArrowheads="1"/>
              </p:cNvSpPr>
              <p:nvPr/>
            </p:nvSpPr>
            <p:spPr bwMode="auto">
              <a:xfrm>
                <a:off x="48" y="535"/>
                <a:ext cx="96" cy="95"/>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FFFFFF"/>
                  </a:solidFill>
                  <a:effectLst>
                    <a:outerShdw blurRad="38100" dist="38100" dir="2700000" algn="tl">
                      <a:srgbClr val="000000">
                        <a:alpha val="43137"/>
                      </a:srgbClr>
                    </a:outerShdw>
                  </a:effectLst>
                  <a:latin typeface="Arial" pitchFamily="34" charset="0"/>
                </a:endParaRPr>
              </a:p>
            </p:txBody>
          </p:sp>
          <p:sp>
            <p:nvSpPr>
              <p:cNvPr id="3103" name="Rectangle 31"/>
              <p:cNvSpPr>
                <a:spLocks noChangeArrowheads="1"/>
              </p:cNvSpPr>
              <p:nvPr/>
            </p:nvSpPr>
            <p:spPr bwMode="auto">
              <a:xfrm>
                <a:off x="48" y="678"/>
                <a:ext cx="96" cy="97"/>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FFFFFF"/>
                  </a:solidFill>
                  <a:effectLst>
                    <a:outerShdw blurRad="38100" dist="38100" dir="2700000" algn="tl">
                      <a:srgbClr val="000000">
                        <a:alpha val="43137"/>
                      </a:srgbClr>
                    </a:outerShdw>
                  </a:effectLst>
                  <a:latin typeface="Arial" pitchFamily="34" charset="0"/>
                </a:endParaRPr>
              </a:p>
            </p:txBody>
          </p:sp>
          <p:sp>
            <p:nvSpPr>
              <p:cNvPr id="3104" name="Rectangle 32"/>
              <p:cNvSpPr>
                <a:spLocks noChangeArrowheads="1"/>
              </p:cNvSpPr>
              <p:nvPr/>
            </p:nvSpPr>
            <p:spPr bwMode="auto">
              <a:xfrm>
                <a:off x="48" y="823"/>
                <a:ext cx="96" cy="97"/>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FFFFFF"/>
                  </a:solidFill>
                  <a:effectLst>
                    <a:outerShdw blurRad="38100" dist="38100" dir="2700000" algn="tl">
                      <a:srgbClr val="000000">
                        <a:alpha val="43137"/>
                      </a:srgbClr>
                    </a:outerShdw>
                  </a:effectLst>
                  <a:latin typeface="Arial" pitchFamily="34" charset="0"/>
                </a:endParaRPr>
              </a:p>
            </p:txBody>
          </p:sp>
          <p:sp>
            <p:nvSpPr>
              <p:cNvPr id="3105" name="Rectangle 33"/>
              <p:cNvSpPr>
                <a:spLocks noChangeArrowheads="1"/>
              </p:cNvSpPr>
              <p:nvPr/>
            </p:nvSpPr>
            <p:spPr bwMode="auto">
              <a:xfrm>
                <a:off x="48" y="968"/>
                <a:ext cx="96" cy="95"/>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FFFFFF"/>
                  </a:solidFill>
                  <a:effectLst>
                    <a:outerShdw blurRad="38100" dist="38100" dir="2700000" algn="tl">
                      <a:srgbClr val="000000">
                        <a:alpha val="43137"/>
                      </a:srgbClr>
                    </a:outerShdw>
                  </a:effectLst>
                  <a:latin typeface="Arial" pitchFamily="34" charset="0"/>
                </a:endParaRPr>
              </a:p>
            </p:txBody>
          </p:sp>
        </p:grpSp>
      </p:grpSp>
      <p:sp>
        <p:nvSpPr>
          <p:cNvPr id="3106" name="Rectangle 34"/>
          <p:cNvSpPr>
            <a:spLocks noGrp="1" noChangeArrowheads="1"/>
          </p:cNvSpPr>
          <p:nvPr>
            <p:ph type="ctrTitle" sz="quarter"/>
          </p:nvPr>
        </p:nvSpPr>
        <p:spPr bwMode="auto">
          <a:xfrm>
            <a:off x="1143000" y="2286000"/>
            <a:ext cx="7772400" cy="11430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46" tIns="46024" rIns="92046" bIns="46024" numCol="1" anchor="ctr" anchorCtr="0" compatLnSpc="1">
            <a:prstTxWarp prst="textNoShape">
              <a:avLst/>
            </a:prstTxWarp>
          </a:bodyPr>
          <a:lstStyle>
            <a:lvl1pPr algn="ctr">
              <a:defRPr>
                <a:solidFill>
                  <a:srgbClr val="00FFFF"/>
                </a:solidFill>
              </a:defRPr>
            </a:lvl1pPr>
          </a:lstStyle>
          <a:p>
            <a:pPr lvl="0"/>
            <a:r>
              <a:rPr lang="en-US" noProof="0"/>
              <a:t>Click to edit Master title style</a:t>
            </a:r>
          </a:p>
        </p:txBody>
      </p:sp>
      <p:sp>
        <p:nvSpPr>
          <p:cNvPr id="3107" name="Rectangle 35"/>
          <p:cNvSpPr>
            <a:spLocks noGrp="1" noChangeArrowheads="1"/>
          </p:cNvSpPr>
          <p:nvPr>
            <p:ph type="subTitle" sz="quarter" idx="1"/>
          </p:nvPr>
        </p:nvSpPr>
        <p:spPr bwMode="auto">
          <a:xfrm>
            <a:off x="1828800" y="3886200"/>
            <a:ext cx="6400800" cy="17526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46" tIns="46024" rIns="92046" bIns="46024" numCol="1" anchor="t" anchorCtr="0" compatLnSpc="1">
            <a:prstTxWarp prst="textNoShape">
              <a:avLst/>
            </a:prstTxWarp>
          </a:bodyPr>
          <a:lstStyle>
            <a:lvl1pPr marL="0" indent="0" algn="ctr">
              <a:buFont typeface="Wingdings" pitchFamily="2" charset="2"/>
              <a:buNone/>
              <a:defRPr>
                <a:solidFill>
                  <a:srgbClr val="FFFFFF"/>
                </a:solidFill>
                <a:effectLst>
                  <a:outerShdw blurRad="38100" dist="38100" dir="2700000" algn="tl">
                    <a:srgbClr val="000000"/>
                  </a:outerShdw>
                </a:effectLst>
              </a:defRPr>
            </a:lvl1pPr>
          </a:lstStyle>
          <a:p>
            <a:pPr lvl="0"/>
            <a:r>
              <a:rPr lang="en-US" noProof="0"/>
              <a:t>Click to edit Master subtitle style</a:t>
            </a:r>
          </a:p>
        </p:txBody>
      </p:sp>
      <p:sp>
        <p:nvSpPr>
          <p:cNvPr id="3108" name="Rectangle 36"/>
          <p:cNvSpPr>
            <a:spLocks noGrp="1" noChangeArrowheads="1"/>
          </p:cNvSpPr>
          <p:nvPr>
            <p:ph type="dt" sz="quarter" idx="2"/>
          </p:nvPr>
        </p:nvSpPr>
        <p:spPr bwMode="auto">
          <a:xfrm>
            <a:off x="1143000" y="6248400"/>
            <a:ext cx="19050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46" tIns="46024" rIns="92046" bIns="46024" numCol="1" anchor="ctr" anchorCtr="0" compatLnSpc="1">
            <a:prstTxWarp prst="textNoShape">
              <a:avLst/>
            </a:prstTxWarp>
          </a:bodyPr>
          <a:lstStyle>
            <a:lvl1pPr algn="l">
              <a:defRPr sz="1400">
                <a:solidFill>
                  <a:srgbClr val="FFFFFF"/>
                </a:solidFill>
                <a:effectLst/>
                <a:latin typeface="Times New Roman" pitchFamily="18" charset="0"/>
              </a:defRPr>
            </a:lvl1pPr>
          </a:lstStyle>
          <a:p>
            <a:pPr fontAlgn="base">
              <a:spcBef>
                <a:spcPct val="0"/>
              </a:spcBef>
              <a:spcAft>
                <a:spcPct val="0"/>
              </a:spcAft>
            </a:pPr>
            <a:endParaRPr lang="en-US"/>
          </a:p>
        </p:txBody>
      </p:sp>
      <p:sp>
        <p:nvSpPr>
          <p:cNvPr id="3109" name="Rectangle 37"/>
          <p:cNvSpPr>
            <a:spLocks noGrp="1" noChangeArrowheads="1"/>
          </p:cNvSpPr>
          <p:nvPr>
            <p:ph type="ftr" sz="quarter" idx="3"/>
          </p:nvPr>
        </p:nvSpPr>
        <p:spPr>
          <a:xfrm>
            <a:off x="3581400" y="6248400"/>
            <a:ext cx="28956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12" tIns="45705" rIns="91412" bIns="45705"/>
          <a:lstStyle>
            <a:lvl1pPr defTabSz="914107" eaLnBrk="1" hangingPunct="1">
              <a:defRPr sz="1400">
                <a:solidFill>
                  <a:srgbClr val="FFFFFF"/>
                </a:solidFill>
                <a:latin typeface="Times New Roman" pitchFamily="18" charset="0"/>
              </a:defRPr>
            </a:lvl1pPr>
          </a:lstStyle>
          <a:p>
            <a:pPr algn="ctr" fontAlgn="base">
              <a:spcBef>
                <a:spcPct val="0"/>
              </a:spcBef>
              <a:spcAft>
                <a:spcPct val="0"/>
              </a:spcAft>
            </a:pPr>
            <a:endParaRPr lang="en-US">
              <a:effectLst>
                <a:outerShdw blurRad="38100" dist="38100" dir="2700000" algn="tl">
                  <a:srgbClr val="000000">
                    <a:alpha val="43137"/>
                  </a:srgbClr>
                </a:outerShdw>
              </a:effectLst>
            </a:endParaRPr>
          </a:p>
        </p:txBody>
      </p:sp>
      <p:sp>
        <p:nvSpPr>
          <p:cNvPr id="3110" name="Rectangle 38"/>
          <p:cNvSpPr>
            <a:spLocks noGrp="1" noChangeArrowheads="1"/>
          </p:cNvSpPr>
          <p:nvPr>
            <p:ph type="sldNum" sz="quarter" idx="4"/>
          </p:nvPr>
        </p:nvSpPr>
        <p:spPr bwMode="auto">
          <a:xfrm>
            <a:off x="7010403" y="6248400"/>
            <a:ext cx="19050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46" tIns="46024" rIns="92046" bIns="46024" numCol="1" anchor="ctr" anchorCtr="0" compatLnSpc="1">
            <a:prstTxWarp prst="textNoShape">
              <a:avLst/>
            </a:prstTxWarp>
          </a:bodyPr>
          <a:lstStyle>
            <a:lvl1pPr algn="r">
              <a:defRPr sz="1400">
                <a:solidFill>
                  <a:srgbClr val="FFFFFF"/>
                </a:solidFill>
                <a:effectLst/>
                <a:latin typeface="Times New Roman" pitchFamily="18" charset="0"/>
              </a:defRPr>
            </a:lvl1pPr>
          </a:lstStyle>
          <a:p>
            <a:pPr fontAlgn="base">
              <a:spcBef>
                <a:spcPct val="0"/>
              </a:spcBef>
              <a:spcAft>
                <a:spcPct val="0"/>
              </a:spcAft>
            </a:pPr>
            <a:fld id="{52F974D1-AD8C-49F1-94D8-7F314E2F94D7}" type="slidenum">
              <a:rPr lang="en-US"/>
              <a:pPr fontAlgn="base">
                <a:spcBef>
                  <a:spcPct val="0"/>
                </a:spcBef>
                <a:spcAft>
                  <a:spcPct val="0"/>
                </a:spcAft>
              </a:pPr>
              <a:t>‹#›</a:t>
            </a:fld>
            <a:endParaRPr lang="en-US"/>
          </a:p>
        </p:txBody>
      </p:sp>
    </p:spTree>
    <p:extLst>
      <p:ext uri="{BB962C8B-B14F-4D97-AF65-F5344CB8AC3E}">
        <p14:creationId xmlns:p14="http://schemas.microsoft.com/office/powerpoint/2010/main" val="2823950506"/>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3" y="274640"/>
            <a:ext cx="8229600" cy="1143000"/>
          </a:xfrm>
          <a:prstGeom prst="rect">
            <a:avLst/>
          </a:prstGeom>
        </p:spPr>
        <p:txBody>
          <a:bodyPr lIns="91412" tIns="45705" rIns="91412" bIns="45705"/>
          <a:lstStyle/>
          <a:p>
            <a:r>
              <a:rPr lang="en-US"/>
              <a:t>Click to edit Master title style</a:t>
            </a:r>
          </a:p>
        </p:txBody>
      </p:sp>
      <p:sp>
        <p:nvSpPr>
          <p:cNvPr id="3" name="Content Placeholder 2"/>
          <p:cNvSpPr>
            <a:spLocks noGrp="1"/>
          </p:cNvSpPr>
          <p:nvPr>
            <p:ph idx="1"/>
          </p:nvPr>
        </p:nvSpPr>
        <p:spPr>
          <a:xfrm>
            <a:off x="457203" y="1600200"/>
            <a:ext cx="8229600" cy="4525963"/>
          </a:xfrm>
          <a:prstGeom prst="rect">
            <a:avLst/>
          </a:prstGeom>
        </p:spPr>
        <p:txBody>
          <a:bodyPr lIns="91412" tIns="45705" rIns="91412" bIns="45705"/>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24175586"/>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3"/>
            <a:ext cx="7772400" cy="1362075"/>
          </a:xfrm>
          <a:prstGeom prst="rect">
            <a:avLst/>
          </a:prstGeom>
        </p:spPr>
        <p:txBody>
          <a:bodyPr lIns="91412" tIns="45705" rIns="91412" bIns="45705"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4" y="2906713"/>
            <a:ext cx="7772400" cy="1500187"/>
          </a:xfrm>
          <a:prstGeom prst="rect">
            <a:avLst/>
          </a:prstGeom>
        </p:spPr>
        <p:txBody>
          <a:bodyPr lIns="91412" tIns="45705" rIns="91412" bIns="45705" anchor="b"/>
          <a:lstStyle>
            <a:lvl1pPr marL="0" indent="0">
              <a:buNone/>
              <a:defRPr sz="2000"/>
            </a:lvl1pPr>
            <a:lvl2pPr marL="457054" indent="0">
              <a:buNone/>
              <a:defRPr sz="1800"/>
            </a:lvl2pPr>
            <a:lvl3pPr marL="914107" indent="0">
              <a:buNone/>
              <a:defRPr sz="1600"/>
            </a:lvl3pPr>
            <a:lvl4pPr marL="1371162" indent="0">
              <a:buNone/>
              <a:defRPr sz="1400"/>
            </a:lvl4pPr>
            <a:lvl5pPr marL="1828215" indent="0">
              <a:buNone/>
              <a:defRPr sz="1400"/>
            </a:lvl5pPr>
            <a:lvl6pPr marL="2285266" indent="0">
              <a:buNone/>
              <a:defRPr sz="1400"/>
            </a:lvl6pPr>
            <a:lvl7pPr marL="2742321" indent="0">
              <a:buNone/>
              <a:defRPr sz="1400"/>
            </a:lvl7pPr>
            <a:lvl8pPr marL="3199375" indent="0">
              <a:buNone/>
              <a:defRPr sz="1400"/>
            </a:lvl8pPr>
            <a:lvl9pPr marL="3656428" indent="0">
              <a:buNone/>
              <a:defRPr sz="1400"/>
            </a:lvl9pPr>
          </a:lstStyle>
          <a:p>
            <a:pPr lvl="0"/>
            <a:r>
              <a:rPr lang="en-US"/>
              <a:t>Click to edit Master text styles</a:t>
            </a:r>
          </a:p>
        </p:txBody>
      </p:sp>
    </p:spTree>
    <p:extLst>
      <p:ext uri="{BB962C8B-B14F-4D97-AF65-F5344CB8AC3E}">
        <p14:creationId xmlns:p14="http://schemas.microsoft.com/office/powerpoint/2010/main" val="275462461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3" y="274640"/>
            <a:ext cx="8229600" cy="1143000"/>
          </a:xfrm>
          <a:prstGeom prst="rect">
            <a:avLst/>
          </a:prstGeom>
        </p:spPr>
        <p:txBody>
          <a:bodyPr lIns="91412" tIns="45705" rIns="91412" bIns="45705"/>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lIns="91412" tIns="45705" rIns="91412" bIns="45705"/>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3" y="1600200"/>
            <a:ext cx="4038600" cy="4525963"/>
          </a:xfrm>
          <a:prstGeom prst="rect">
            <a:avLst/>
          </a:prstGeom>
        </p:spPr>
        <p:txBody>
          <a:bodyPr lIns="91412" tIns="45705" rIns="91412" bIns="45705"/>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30194416"/>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4640"/>
            <a:ext cx="8229600" cy="1143000"/>
          </a:xfrm>
          <a:prstGeom prst="rect">
            <a:avLst/>
          </a:prstGeom>
        </p:spPr>
        <p:txBody>
          <a:bodyPr lIns="91412" tIns="45705" rIns="91412" bIns="45705"/>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lIns="91412" tIns="45705" rIns="91412" bIns="45705" anchor="b"/>
          <a:lstStyle>
            <a:lvl1pPr marL="0" indent="0">
              <a:buNone/>
              <a:defRPr sz="2400" b="1"/>
            </a:lvl1pPr>
            <a:lvl2pPr marL="457054" indent="0">
              <a:buNone/>
              <a:defRPr sz="2000" b="1"/>
            </a:lvl2pPr>
            <a:lvl3pPr marL="914107" indent="0">
              <a:buNone/>
              <a:defRPr sz="1800" b="1"/>
            </a:lvl3pPr>
            <a:lvl4pPr marL="1371162" indent="0">
              <a:buNone/>
              <a:defRPr sz="1600" b="1"/>
            </a:lvl4pPr>
            <a:lvl5pPr marL="1828215" indent="0">
              <a:buNone/>
              <a:defRPr sz="1600" b="1"/>
            </a:lvl5pPr>
            <a:lvl6pPr marL="2285266" indent="0">
              <a:buNone/>
              <a:defRPr sz="1600" b="1"/>
            </a:lvl6pPr>
            <a:lvl7pPr marL="2742321" indent="0">
              <a:buNone/>
              <a:defRPr sz="1600" b="1"/>
            </a:lvl7pPr>
            <a:lvl8pPr marL="3199375" indent="0">
              <a:buNone/>
              <a:defRPr sz="1600" b="1"/>
            </a:lvl8pPr>
            <a:lvl9pPr marL="365642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8"/>
            <a:ext cx="4040188" cy="3951288"/>
          </a:xfrm>
          <a:prstGeom prst="rect">
            <a:avLst/>
          </a:prstGeom>
        </p:spPr>
        <p:txBody>
          <a:bodyPr lIns="91412" tIns="45705" rIns="91412" bIns="45705"/>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535113"/>
            <a:ext cx="4041775" cy="639762"/>
          </a:xfrm>
          <a:prstGeom prst="rect">
            <a:avLst/>
          </a:prstGeom>
        </p:spPr>
        <p:txBody>
          <a:bodyPr lIns="91412" tIns="45705" rIns="91412" bIns="45705" anchor="b"/>
          <a:lstStyle>
            <a:lvl1pPr marL="0" indent="0">
              <a:buNone/>
              <a:defRPr sz="2400" b="1"/>
            </a:lvl1pPr>
            <a:lvl2pPr marL="457054" indent="0">
              <a:buNone/>
              <a:defRPr sz="2000" b="1"/>
            </a:lvl2pPr>
            <a:lvl3pPr marL="914107" indent="0">
              <a:buNone/>
              <a:defRPr sz="1800" b="1"/>
            </a:lvl3pPr>
            <a:lvl4pPr marL="1371162" indent="0">
              <a:buNone/>
              <a:defRPr sz="1600" b="1"/>
            </a:lvl4pPr>
            <a:lvl5pPr marL="1828215" indent="0">
              <a:buNone/>
              <a:defRPr sz="1600" b="1"/>
            </a:lvl5pPr>
            <a:lvl6pPr marL="2285266" indent="0">
              <a:buNone/>
              <a:defRPr sz="1600" b="1"/>
            </a:lvl6pPr>
            <a:lvl7pPr marL="2742321" indent="0">
              <a:buNone/>
              <a:defRPr sz="1600" b="1"/>
            </a:lvl7pPr>
            <a:lvl8pPr marL="3199375" indent="0">
              <a:buNone/>
              <a:defRPr sz="1600" b="1"/>
            </a:lvl8pPr>
            <a:lvl9pPr marL="365642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2174878"/>
            <a:ext cx="4041775" cy="3951288"/>
          </a:xfrm>
          <a:prstGeom prst="rect">
            <a:avLst/>
          </a:prstGeom>
        </p:spPr>
        <p:txBody>
          <a:bodyPr lIns="91412" tIns="45705" rIns="91412" bIns="45705"/>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7853002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3" y="274640"/>
            <a:ext cx="8229600" cy="1143000"/>
          </a:xfrm>
          <a:prstGeom prst="rect">
            <a:avLst/>
          </a:prstGeom>
        </p:spPr>
        <p:txBody>
          <a:bodyPr lIns="91412" tIns="45705" rIns="91412" bIns="45705"/>
          <a:lstStyle/>
          <a:p>
            <a:r>
              <a:rPr lang="en-US"/>
              <a:t>Click to edit Master title style</a:t>
            </a:r>
          </a:p>
        </p:txBody>
      </p:sp>
    </p:spTree>
    <p:extLst>
      <p:ext uri="{BB962C8B-B14F-4D97-AF65-F5344CB8AC3E}">
        <p14:creationId xmlns:p14="http://schemas.microsoft.com/office/powerpoint/2010/main" val="2203771146"/>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746228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2" cy="1162050"/>
          </a:xfrm>
          <a:prstGeom prst="rect">
            <a:avLst/>
          </a:prstGeom>
        </p:spPr>
        <p:txBody>
          <a:bodyPr lIns="91412" tIns="45705" rIns="91412" bIns="45705"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lIns="91412" tIns="45705" rIns="91412" bIns="45705"/>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00"/>
            <a:ext cx="3008312" cy="4691063"/>
          </a:xfrm>
          <a:prstGeom prst="rect">
            <a:avLst/>
          </a:prstGeom>
        </p:spPr>
        <p:txBody>
          <a:bodyPr lIns="91412" tIns="45705" rIns="91412" bIns="45705"/>
          <a:lstStyle>
            <a:lvl1pPr marL="0" indent="0">
              <a:buNone/>
              <a:defRPr sz="1400"/>
            </a:lvl1pPr>
            <a:lvl2pPr marL="457054" indent="0">
              <a:buNone/>
              <a:defRPr sz="1200"/>
            </a:lvl2pPr>
            <a:lvl3pPr marL="914107" indent="0">
              <a:buNone/>
              <a:defRPr sz="1000"/>
            </a:lvl3pPr>
            <a:lvl4pPr marL="1371162" indent="0">
              <a:buNone/>
              <a:defRPr sz="1000"/>
            </a:lvl4pPr>
            <a:lvl5pPr marL="1828215" indent="0">
              <a:buNone/>
              <a:defRPr sz="1000"/>
            </a:lvl5pPr>
            <a:lvl6pPr marL="2285266" indent="0">
              <a:buNone/>
              <a:defRPr sz="1000"/>
            </a:lvl6pPr>
            <a:lvl7pPr marL="2742321" indent="0">
              <a:buNone/>
              <a:defRPr sz="1000"/>
            </a:lvl7pPr>
            <a:lvl8pPr marL="3199375" indent="0">
              <a:buNone/>
              <a:defRPr sz="1000"/>
            </a:lvl8pPr>
            <a:lvl9pPr marL="3656428" indent="0">
              <a:buNone/>
              <a:defRPr sz="1000"/>
            </a:lvl9pPr>
          </a:lstStyle>
          <a:p>
            <a:pPr lvl="0"/>
            <a:r>
              <a:rPr lang="en-US"/>
              <a:t>Click to edit Master text styles</a:t>
            </a:r>
          </a:p>
        </p:txBody>
      </p:sp>
    </p:spTree>
    <p:extLst>
      <p:ext uri="{BB962C8B-B14F-4D97-AF65-F5344CB8AC3E}">
        <p14:creationId xmlns:p14="http://schemas.microsoft.com/office/powerpoint/2010/main" val="418311823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3378" y="455616"/>
            <a:ext cx="1998663" cy="56705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4216" y="455616"/>
            <a:ext cx="5846762" cy="56705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18188244"/>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lIns="91412" tIns="45705" rIns="91412" bIns="45705"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8"/>
            <a:ext cx="5486400" cy="4114800"/>
          </a:xfrm>
          <a:prstGeom prst="rect">
            <a:avLst/>
          </a:prstGeom>
        </p:spPr>
        <p:txBody>
          <a:bodyPr lIns="91412" tIns="45705" rIns="91412" bIns="45705"/>
          <a:lstStyle>
            <a:lvl1pPr marL="0" indent="0">
              <a:buNone/>
              <a:defRPr sz="3200"/>
            </a:lvl1pPr>
            <a:lvl2pPr marL="457054" indent="0">
              <a:buNone/>
              <a:defRPr sz="2800"/>
            </a:lvl2pPr>
            <a:lvl3pPr marL="914107" indent="0">
              <a:buNone/>
              <a:defRPr sz="2400"/>
            </a:lvl3pPr>
            <a:lvl4pPr marL="1371162" indent="0">
              <a:buNone/>
              <a:defRPr sz="2000"/>
            </a:lvl4pPr>
            <a:lvl5pPr marL="1828215" indent="0">
              <a:buNone/>
              <a:defRPr sz="2000"/>
            </a:lvl5pPr>
            <a:lvl6pPr marL="2285266" indent="0">
              <a:buNone/>
              <a:defRPr sz="2000"/>
            </a:lvl6pPr>
            <a:lvl7pPr marL="2742321" indent="0">
              <a:buNone/>
              <a:defRPr sz="2000"/>
            </a:lvl7pPr>
            <a:lvl8pPr marL="3199375" indent="0">
              <a:buNone/>
              <a:defRPr sz="2000"/>
            </a:lvl8pPr>
            <a:lvl9pPr marL="3656428"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lIns="91412" tIns="45705" rIns="91412" bIns="45705"/>
          <a:lstStyle>
            <a:lvl1pPr marL="0" indent="0">
              <a:buNone/>
              <a:defRPr sz="1400"/>
            </a:lvl1pPr>
            <a:lvl2pPr marL="457054" indent="0">
              <a:buNone/>
              <a:defRPr sz="1200"/>
            </a:lvl2pPr>
            <a:lvl3pPr marL="914107" indent="0">
              <a:buNone/>
              <a:defRPr sz="1000"/>
            </a:lvl3pPr>
            <a:lvl4pPr marL="1371162" indent="0">
              <a:buNone/>
              <a:defRPr sz="1000"/>
            </a:lvl4pPr>
            <a:lvl5pPr marL="1828215" indent="0">
              <a:buNone/>
              <a:defRPr sz="1000"/>
            </a:lvl5pPr>
            <a:lvl6pPr marL="2285266" indent="0">
              <a:buNone/>
              <a:defRPr sz="1000"/>
            </a:lvl6pPr>
            <a:lvl7pPr marL="2742321" indent="0">
              <a:buNone/>
              <a:defRPr sz="1000"/>
            </a:lvl7pPr>
            <a:lvl8pPr marL="3199375" indent="0">
              <a:buNone/>
              <a:defRPr sz="1000"/>
            </a:lvl8pPr>
            <a:lvl9pPr marL="3656428" indent="0">
              <a:buNone/>
              <a:defRPr sz="1000"/>
            </a:lvl9pPr>
          </a:lstStyle>
          <a:p>
            <a:pPr lvl="0"/>
            <a:r>
              <a:rPr lang="en-US"/>
              <a:t>Click to edit Master text styles</a:t>
            </a:r>
          </a:p>
        </p:txBody>
      </p:sp>
    </p:spTree>
    <p:extLst>
      <p:ext uri="{BB962C8B-B14F-4D97-AF65-F5344CB8AC3E}">
        <p14:creationId xmlns:p14="http://schemas.microsoft.com/office/powerpoint/2010/main" val="201689118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3" y="274640"/>
            <a:ext cx="8229600" cy="1143000"/>
          </a:xfrm>
          <a:prstGeom prst="rect">
            <a:avLst/>
          </a:prstGeom>
        </p:spPr>
        <p:txBody>
          <a:bodyPr lIns="91412" tIns="45705" rIns="91412" bIns="45705"/>
          <a:lstStyle/>
          <a:p>
            <a:r>
              <a:rPr lang="en-US"/>
              <a:t>Click to edit Master title style</a:t>
            </a:r>
          </a:p>
        </p:txBody>
      </p:sp>
      <p:sp>
        <p:nvSpPr>
          <p:cNvPr id="3" name="Vertical Text Placeholder 2"/>
          <p:cNvSpPr>
            <a:spLocks noGrp="1"/>
          </p:cNvSpPr>
          <p:nvPr>
            <p:ph type="body" orient="vert" idx="1"/>
          </p:nvPr>
        </p:nvSpPr>
        <p:spPr>
          <a:xfrm>
            <a:off x="457203" y="1600200"/>
            <a:ext cx="8229600" cy="4525963"/>
          </a:xfrm>
          <a:prstGeom prst="rect">
            <a:avLst/>
          </a:prstGeom>
        </p:spPr>
        <p:txBody>
          <a:bodyPr vert="eaVert" lIns="91412" tIns="45705" rIns="91412" bIns="45705"/>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24256244"/>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57400" cy="5851525"/>
          </a:xfrm>
          <a:prstGeom prst="rect">
            <a:avLst/>
          </a:prstGeom>
        </p:spPr>
        <p:txBody>
          <a:bodyPr vert="eaVert" lIns="91412" tIns="45705" rIns="91412" bIns="45705"/>
          <a:lstStyle/>
          <a:p>
            <a:r>
              <a:rPr lang="en-US"/>
              <a:t>Click to edit Master title style</a:t>
            </a:r>
          </a:p>
        </p:txBody>
      </p:sp>
      <p:sp>
        <p:nvSpPr>
          <p:cNvPr id="3" name="Vertical Text Placeholder 2"/>
          <p:cNvSpPr>
            <a:spLocks noGrp="1"/>
          </p:cNvSpPr>
          <p:nvPr>
            <p:ph type="body" orient="vert" idx="1"/>
          </p:nvPr>
        </p:nvSpPr>
        <p:spPr>
          <a:xfrm>
            <a:off x="457200" y="274641"/>
            <a:ext cx="6019800" cy="5851525"/>
          </a:xfrm>
          <a:prstGeom prst="rect">
            <a:avLst/>
          </a:prstGeom>
        </p:spPr>
        <p:txBody>
          <a:bodyPr vert="eaVert" lIns="91412" tIns="45705" rIns="91412" bIns="45705"/>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230545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entry-slide-title-0"/>
          <p:cNvPicPr>
            <a:picLocks noChangeAspect="1" noChangeArrowheads="1"/>
          </p:cNvPicPr>
          <p:nvPr/>
        </p:nvPicPr>
        <p:blipFill>
          <a:blip r:embed="rId2" cstate="screen"/>
          <a:srcRect/>
          <a:stretch>
            <a:fillRect/>
          </a:stretch>
        </p:blipFill>
        <p:spPr bwMode="auto">
          <a:xfrm>
            <a:off x="3" y="-9522"/>
            <a:ext cx="9144000" cy="6877049"/>
          </a:xfrm>
          <a:prstGeom prst="rect">
            <a:avLst/>
          </a:prstGeom>
          <a:noFill/>
          <a:ln w="9525">
            <a:noFill/>
            <a:miter lim="800000"/>
            <a:headEnd/>
            <a:tailEnd/>
          </a:ln>
        </p:spPr>
      </p:pic>
      <p:sp>
        <p:nvSpPr>
          <p:cNvPr id="106505" name="Rectangle 9"/>
          <p:cNvSpPr>
            <a:spLocks noGrp="1" noChangeArrowheads="1"/>
          </p:cNvSpPr>
          <p:nvPr>
            <p:ph type="ctrTitle"/>
          </p:nvPr>
        </p:nvSpPr>
        <p:spPr>
          <a:xfrm>
            <a:off x="2513017" y="1919288"/>
            <a:ext cx="6630987" cy="1470026"/>
          </a:xfrm>
          <a:prstGeom prst="rect">
            <a:avLst/>
          </a:prstGeom>
        </p:spPr>
        <p:txBody>
          <a:bodyPr lIns="457054" tIns="45705" rIns="457054" bIns="45705" anchor="ctr"/>
          <a:lstStyle>
            <a:lvl1pPr>
              <a:defRPr sz="4600"/>
            </a:lvl1pPr>
          </a:lstStyle>
          <a:p>
            <a:r>
              <a:rPr lang="en-US"/>
              <a:t>Click to edit Master</a:t>
            </a:r>
            <a:br>
              <a:rPr lang="en-US"/>
            </a:br>
            <a:r>
              <a:rPr lang="en-US"/>
              <a:t>title style</a:t>
            </a:r>
          </a:p>
        </p:txBody>
      </p:sp>
      <p:sp>
        <p:nvSpPr>
          <p:cNvPr id="106506" name="Rectangle 10"/>
          <p:cNvSpPr>
            <a:spLocks noGrp="1" noChangeArrowheads="1"/>
          </p:cNvSpPr>
          <p:nvPr>
            <p:ph type="subTitle" idx="1"/>
          </p:nvPr>
        </p:nvSpPr>
        <p:spPr>
          <a:xfrm>
            <a:off x="2513016" y="3886200"/>
            <a:ext cx="6627812" cy="1752600"/>
          </a:xfrm>
          <a:prstGeom prst="rect">
            <a:avLst/>
          </a:prstGeom>
        </p:spPr>
        <p:txBody>
          <a:bodyPr lIns="457054" tIns="45705" rIns="457054" bIns="45705"/>
          <a:lstStyle>
            <a:lvl1pPr marL="0" indent="0">
              <a:buFontTx/>
              <a:buNone/>
              <a:defRPr/>
            </a:lvl1pPr>
          </a:lstStyle>
          <a:p>
            <a:r>
              <a:rPr lang="en-US"/>
              <a:t>Click to edit Master subtitle style</a:t>
            </a:r>
          </a:p>
        </p:txBody>
      </p:sp>
      <p:sp>
        <p:nvSpPr>
          <p:cNvPr id="5" name="Rectangle 12"/>
          <p:cNvSpPr>
            <a:spLocks noGrp="1" noChangeArrowheads="1"/>
          </p:cNvSpPr>
          <p:nvPr>
            <p:ph type="sldNum" sz="quarter" idx="10"/>
          </p:nvPr>
        </p:nvSpPr>
        <p:spPr>
          <a:xfrm>
            <a:off x="7092953" y="6516688"/>
            <a:ext cx="1582738" cy="320675"/>
          </a:xfrm>
        </p:spPr>
        <p:txBody>
          <a:bodyPr/>
          <a:lstStyle>
            <a:lvl1pPr>
              <a:defRPr/>
            </a:lvl1pPr>
          </a:lstStyle>
          <a:p>
            <a:pPr>
              <a:defRPr/>
            </a:pPr>
            <a:fld id="{5F6694AA-2A09-4281-A0AC-055865A5D50D}" type="slidenum">
              <a:rPr lang="en-US"/>
              <a:pPr>
                <a:defRPr/>
              </a:pPr>
              <a:t>‹#›</a:t>
            </a:fld>
            <a:endParaRPr lang="en-US"/>
          </a:p>
        </p:txBody>
      </p:sp>
    </p:spTree>
    <p:extLst>
      <p:ext uri="{BB962C8B-B14F-4D97-AF65-F5344CB8AC3E}">
        <p14:creationId xmlns:p14="http://schemas.microsoft.com/office/powerpoint/2010/main" val="297354330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4216" y="455613"/>
            <a:ext cx="7997825" cy="1143000"/>
          </a:xfrm>
          <a:prstGeom prst="rect">
            <a:avLst/>
          </a:prstGeom>
        </p:spPr>
        <p:txBody>
          <a:bodyPr lIns="91412" tIns="45705" rIns="91412" bIns="45705"/>
          <a:lstStyle/>
          <a:p>
            <a:r>
              <a:rPr lang="en-US"/>
              <a:t>Click to edit Master title style</a:t>
            </a:r>
          </a:p>
        </p:txBody>
      </p:sp>
      <p:sp>
        <p:nvSpPr>
          <p:cNvPr id="3" name="Content Placeholder 2"/>
          <p:cNvSpPr>
            <a:spLocks noGrp="1"/>
          </p:cNvSpPr>
          <p:nvPr>
            <p:ph idx="1"/>
          </p:nvPr>
        </p:nvSpPr>
        <p:spPr>
          <a:xfrm>
            <a:off x="684216" y="1600200"/>
            <a:ext cx="7997825" cy="4525963"/>
          </a:xfrm>
          <a:prstGeom prst="rect">
            <a:avLst/>
          </a:prstGeom>
        </p:spPr>
        <p:txBody>
          <a:bodyPr lIns="91412" tIns="45705" rIns="91412" bIns="45705"/>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ftr" sz="quarter" idx="10"/>
          </p:nvPr>
        </p:nvSpPr>
        <p:spPr>
          <a:ln/>
        </p:spPr>
        <p:txBody>
          <a:bodyPr/>
          <a:lstStyle>
            <a:lvl1pPr>
              <a:defRPr/>
            </a:lvl1pPr>
          </a:lstStyle>
          <a:p>
            <a:pPr>
              <a:defRPr/>
            </a:pPr>
            <a:endParaRPr lang="en-US"/>
          </a:p>
        </p:txBody>
      </p:sp>
      <p:sp>
        <p:nvSpPr>
          <p:cNvPr id="5" name="Text Box 11"/>
          <p:cNvSpPr txBox="1">
            <a:spLocks noChangeArrowheads="1"/>
          </p:cNvSpPr>
          <p:nvPr userDrawn="1"/>
        </p:nvSpPr>
        <p:spPr bwMode="auto">
          <a:xfrm>
            <a:off x="971603" y="6453189"/>
            <a:ext cx="1800225" cy="401768"/>
          </a:xfrm>
          <a:prstGeom prst="rect">
            <a:avLst/>
          </a:prstGeom>
          <a:noFill/>
          <a:ln w="9525">
            <a:noFill/>
            <a:miter lim="800000"/>
            <a:headEnd/>
            <a:tailEnd/>
          </a:ln>
          <a:effectLst/>
        </p:spPr>
        <p:txBody>
          <a:bodyPr lIns="91412" tIns="45705" rIns="91412" bIns="45705">
            <a:spAutoFit/>
          </a:bodyPr>
          <a:lstStyle>
            <a:lvl1pPr eaLnBrk="0" hangingPunct="0">
              <a:defRPr sz="3200">
                <a:solidFill>
                  <a:schemeClr val="tx1"/>
                </a:solidFill>
                <a:latin typeface="Arial" pitchFamily="34" charset="0"/>
                <a:ea typeface="ＭＳ Ｐゴシック" pitchFamily="34" charset="-128"/>
              </a:defRPr>
            </a:lvl1pPr>
            <a:lvl2pPr marL="742950" indent="-285750" eaLnBrk="0" hangingPunct="0">
              <a:defRPr sz="3200">
                <a:solidFill>
                  <a:schemeClr val="tx1"/>
                </a:solidFill>
                <a:latin typeface="Arial" pitchFamily="34" charset="0"/>
                <a:ea typeface="ＭＳ Ｐゴシック" pitchFamily="34" charset="-128"/>
              </a:defRPr>
            </a:lvl2pPr>
            <a:lvl3pPr marL="1143000" indent="-228600" eaLnBrk="0" hangingPunct="0">
              <a:defRPr sz="3200">
                <a:solidFill>
                  <a:schemeClr val="tx1"/>
                </a:solidFill>
                <a:latin typeface="Arial" pitchFamily="34" charset="0"/>
                <a:ea typeface="ＭＳ Ｐゴシック" pitchFamily="34" charset="-128"/>
              </a:defRPr>
            </a:lvl3pPr>
            <a:lvl4pPr marL="1600200" indent="-228600" eaLnBrk="0" hangingPunct="0">
              <a:defRPr sz="3200">
                <a:solidFill>
                  <a:schemeClr val="tx1"/>
                </a:solidFill>
                <a:latin typeface="Arial" pitchFamily="34" charset="0"/>
                <a:ea typeface="ＭＳ Ｐゴシック" pitchFamily="34" charset="-128"/>
              </a:defRPr>
            </a:lvl4pPr>
            <a:lvl5pPr marL="2057400" indent="-228600" eaLnBrk="0" hangingPunct="0">
              <a:defRPr sz="3200">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3200">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3200">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3200">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3200">
                <a:solidFill>
                  <a:schemeClr val="tx1"/>
                </a:solidFill>
                <a:latin typeface="Arial" pitchFamily="34" charset="0"/>
                <a:ea typeface="ＭＳ Ｐゴシック" pitchFamily="34" charset="-128"/>
              </a:defRPr>
            </a:lvl9pPr>
          </a:lstStyle>
          <a:p>
            <a:pPr eaLnBrk="1" fontAlgn="base" hangingPunct="1">
              <a:spcBef>
                <a:spcPct val="50000"/>
              </a:spcBef>
              <a:spcAft>
                <a:spcPct val="0"/>
              </a:spcAft>
              <a:defRPr/>
            </a:pPr>
            <a:r>
              <a:rPr lang="en-US" sz="2000" dirty="0">
                <a:solidFill>
                  <a:srgbClr val="000099"/>
                </a:solidFill>
              </a:rPr>
              <a:t>Nakicenovic</a:t>
            </a:r>
            <a:r>
              <a:rPr lang="en-US" sz="2000" dirty="0">
                <a:solidFill>
                  <a:srgbClr val="0000FF"/>
                </a:solidFill>
                <a:effectLst>
                  <a:outerShdw blurRad="38100" dist="38100" dir="2700000" algn="tl">
                    <a:srgbClr val="C0C0C0"/>
                  </a:outerShdw>
                </a:effectLst>
              </a:rPr>
              <a:t> </a:t>
            </a:r>
          </a:p>
        </p:txBody>
      </p:sp>
    </p:spTree>
    <p:extLst>
      <p:ext uri="{BB962C8B-B14F-4D97-AF65-F5344CB8AC3E}">
        <p14:creationId xmlns:p14="http://schemas.microsoft.com/office/powerpoint/2010/main" val="355648407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3"/>
            <a:ext cx="7772400" cy="1362075"/>
          </a:xfrm>
          <a:prstGeom prst="rect">
            <a:avLst/>
          </a:prstGeom>
        </p:spPr>
        <p:txBody>
          <a:bodyPr lIns="91412" tIns="45705" rIns="91412" bIns="45705"/>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4" y="2906713"/>
            <a:ext cx="7772400" cy="1500187"/>
          </a:xfrm>
          <a:prstGeom prst="rect">
            <a:avLst/>
          </a:prstGeom>
        </p:spPr>
        <p:txBody>
          <a:bodyPr lIns="91412" tIns="45705" rIns="91412" bIns="45705" anchor="b"/>
          <a:lstStyle>
            <a:lvl1pPr marL="0" indent="0">
              <a:buNone/>
              <a:defRPr sz="2000"/>
            </a:lvl1pPr>
            <a:lvl2pPr marL="457054" indent="0">
              <a:buNone/>
              <a:defRPr sz="1800"/>
            </a:lvl2pPr>
            <a:lvl3pPr marL="914107" indent="0">
              <a:buNone/>
              <a:defRPr sz="1600"/>
            </a:lvl3pPr>
            <a:lvl4pPr marL="1371162" indent="0">
              <a:buNone/>
              <a:defRPr sz="1400"/>
            </a:lvl4pPr>
            <a:lvl5pPr marL="1828215" indent="0">
              <a:buNone/>
              <a:defRPr sz="1400"/>
            </a:lvl5pPr>
            <a:lvl6pPr marL="2285266" indent="0">
              <a:buNone/>
              <a:defRPr sz="1400"/>
            </a:lvl6pPr>
            <a:lvl7pPr marL="2742321" indent="0">
              <a:buNone/>
              <a:defRPr sz="1400"/>
            </a:lvl7pPr>
            <a:lvl8pPr marL="3199375" indent="0">
              <a:buNone/>
              <a:defRPr sz="1400"/>
            </a:lvl8pPr>
            <a:lvl9pPr marL="3656428" indent="0">
              <a:buNone/>
              <a:defRPr sz="1400"/>
            </a:lvl9pPr>
          </a:lstStyle>
          <a:p>
            <a:pPr lvl="0"/>
            <a:r>
              <a:rPr lang="en-US"/>
              <a:t>Click to edit Master text styles</a:t>
            </a:r>
          </a:p>
        </p:txBody>
      </p:sp>
      <p:sp>
        <p:nvSpPr>
          <p:cNvPr id="4" name="Rectangle 9"/>
          <p:cNvSpPr>
            <a:spLocks noGrp="1" noChangeArrowheads="1"/>
          </p:cNvSpPr>
          <p:nvPr>
            <p:ph type="ftr" sz="quarter" idx="10"/>
          </p:nvPr>
        </p:nvSpPr>
        <p:spPr>
          <a:ln/>
        </p:spPr>
        <p:txBody>
          <a:bodyPr/>
          <a:lstStyle>
            <a:lvl1pPr>
              <a:defRPr/>
            </a:lvl1pPr>
          </a:lstStyle>
          <a:p>
            <a:pPr>
              <a:defRPr/>
            </a:pPr>
            <a:endParaRPr lang="en-US"/>
          </a:p>
        </p:txBody>
      </p:sp>
      <p:sp>
        <p:nvSpPr>
          <p:cNvPr id="5" name="Rectangle 10"/>
          <p:cNvSpPr>
            <a:spLocks noGrp="1" noChangeArrowheads="1"/>
          </p:cNvSpPr>
          <p:nvPr>
            <p:ph type="sldNum" sz="quarter" idx="11"/>
          </p:nvPr>
        </p:nvSpPr>
        <p:spPr>
          <a:ln/>
        </p:spPr>
        <p:txBody>
          <a:bodyPr/>
          <a:lstStyle>
            <a:lvl1pPr>
              <a:defRPr/>
            </a:lvl1pPr>
          </a:lstStyle>
          <a:p>
            <a:pPr>
              <a:defRPr/>
            </a:pPr>
            <a:fld id="{2F97C846-B84C-4B74-856F-6B202EF8A96B}" type="slidenum">
              <a:rPr lang="en-US"/>
              <a:pPr>
                <a:defRPr/>
              </a:pPr>
              <a:t>‹#›</a:t>
            </a:fld>
            <a:r>
              <a:rPr lang="en-US"/>
              <a:t>, date</a:t>
            </a:r>
          </a:p>
        </p:txBody>
      </p:sp>
    </p:spTree>
    <p:extLst>
      <p:ext uri="{BB962C8B-B14F-4D97-AF65-F5344CB8AC3E}">
        <p14:creationId xmlns:p14="http://schemas.microsoft.com/office/powerpoint/2010/main" val="174855707"/>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4216" y="455613"/>
            <a:ext cx="7997825" cy="1143000"/>
          </a:xfrm>
          <a:prstGeom prst="rect">
            <a:avLst/>
          </a:prstGeom>
        </p:spPr>
        <p:txBody>
          <a:bodyPr lIns="91412" tIns="45705" rIns="91412" bIns="45705"/>
          <a:lstStyle/>
          <a:p>
            <a:r>
              <a:rPr lang="en-US"/>
              <a:t>Click to edit Master title style</a:t>
            </a:r>
          </a:p>
        </p:txBody>
      </p:sp>
      <p:sp>
        <p:nvSpPr>
          <p:cNvPr id="3" name="Content Placeholder 2"/>
          <p:cNvSpPr>
            <a:spLocks noGrp="1"/>
          </p:cNvSpPr>
          <p:nvPr>
            <p:ph sz="half" idx="1"/>
          </p:nvPr>
        </p:nvSpPr>
        <p:spPr>
          <a:xfrm>
            <a:off x="684213" y="1600200"/>
            <a:ext cx="3922712" cy="4525963"/>
          </a:xfrm>
          <a:prstGeom prst="rect">
            <a:avLst/>
          </a:prstGeom>
        </p:spPr>
        <p:txBody>
          <a:bodyPr lIns="91412" tIns="45705" rIns="91412" bIns="45705"/>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59326" y="1600200"/>
            <a:ext cx="3922713" cy="4525963"/>
          </a:xfrm>
          <a:prstGeom prst="rect">
            <a:avLst/>
          </a:prstGeom>
        </p:spPr>
        <p:txBody>
          <a:bodyPr lIns="91412" tIns="45705" rIns="91412" bIns="45705"/>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ftr" sz="quarter" idx="10"/>
          </p:nvPr>
        </p:nvSpPr>
        <p:spPr>
          <a:ln/>
        </p:spPr>
        <p:txBody>
          <a:bodyPr/>
          <a:lstStyle>
            <a:lvl1pPr>
              <a:defRPr/>
            </a:lvl1pPr>
          </a:lstStyle>
          <a:p>
            <a:pPr>
              <a:defRPr/>
            </a:pPr>
            <a:endParaRPr lang="en-US"/>
          </a:p>
        </p:txBody>
      </p:sp>
      <p:sp>
        <p:nvSpPr>
          <p:cNvPr id="6" name="Rectangle 10"/>
          <p:cNvSpPr>
            <a:spLocks noGrp="1" noChangeArrowheads="1"/>
          </p:cNvSpPr>
          <p:nvPr>
            <p:ph type="sldNum" sz="quarter" idx="11"/>
          </p:nvPr>
        </p:nvSpPr>
        <p:spPr>
          <a:ln/>
        </p:spPr>
        <p:txBody>
          <a:bodyPr/>
          <a:lstStyle>
            <a:lvl1pPr>
              <a:defRPr/>
            </a:lvl1pPr>
          </a:lstStyle>
          <a:p>
            <a:pPr>
              <a:defRPr/>
            </a:pPr>
            <a:fld id="{56642101-ADE3-4411-8509-CE09211AA481}" type="slidenum">
              <a:rPr lang="en-US"/>
              <a:pPr>
                <a:defRPr/>
              </a:pPr>
              <a:t>‹#›</a:t>
            </a:fld>
            <a:r>
              <a:rPr lang="en-US"/>
              <a:t>, date</a:t>
            </a:r>
          </a:p>
        </p:txBody>
      </p:sp>
    </p:spTree>
    <p:extLst>
      <p:ext uri="{BB962C8B-B14F-4D97-AF65-F5344CB8AC3E}">
        <p14:creationId xmlns:p14="http://schemas.microsoft.com/office/powerpoint/2010/main" val="74117376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4640"/>
            <a:ext cx="8229600" cy="1143000"/>
          </a:xfrm>
          <a:prstGeom prst="rect">
            <a:avLst/>
          </a:prstGeom>
        </p:spPr>
        <p:txBody>
          <a:bodyPr lIns="91412" tIns="45705" rIns="91412" bIns="45705"/>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lIns="91412" tIns="45705" rIns="91412" bIns="45705" anchor="b"/>
          <a:lstStyle>
            <a:lvl1pPr marL="0" indent="0">
              <a:buNone/>
              <a:defRPr sz="2400" b="1"/>
            </a:lvl1pPr>
            <a:lvl2pPr marL="457054" indent="0">
              <a:buNone/>
              <a:defRPr sz="2000" b="1"/>
            </a:lvl2pPr>
            <a:lvl3pPr marL="914107" indent="0">
              <a:buNone/>
              <a:defRPr sz="1800" b="1"/>
            </a:lvl3pPr>
            <a:lvl4pPr marL="1371162" indent="0">
              <a:buNone/>
              <a:defRPr sz="1600" b="1"/>
            </a:lvl4pPr>
            <a:lvl5pPr marL="1828215" indent="0">
              <a:buNone/>
              <a:defRPr sz="1600" b="1"/>
            </a:lvl5pPr>
            <a:lvl6pPr marL="2285266" indent="0">
              <a:buNone/>
              <a:defRPr sz="1600" b="1"/>
            </a:lvl6pPr>
            <a:lvl7pPr marL="2742321" indent="0">
              <a:buNone/>
              <a:defRPr sz="1600" b="1"/>
            </a:lvl7pPr>
            <a:lvl8pPr marL="3199375" indent="0">
              <a:buNone/>
              <a:defRPr sz="1600" b="1"/>
            </a:lvl8pPr>
            <a:lvl9pPr marL="365642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8"/>
            <a:ext cx="4040188" cy="3951288"/>
          </a:xfrm>
          <a:prstGeom prst="rect">
            <a:avLst/>
          </a:prstGeom>
        </p:spPr>
        <p:txBody>
          <a:bodyPr lIns="91412" tIns="45705" rIns="91412" bIns="45705"/>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535113"/>
            <a:ext cx="4041775" cy="639762"/>
          </a:xfrm>
          <a:prstGeom prst="rect">
            <a:avLst/>
          </a:prstGeom>
        </p:spPr>
        <p:txBody>
          <a:bodyPr lIns="91412" tIns="45705" rIns="91412" bIns="45705" anchor="b"/>
          <a:lstStyle>
            <a:lvl1pPr marL="0" indent="0">
              <a:buNone/>
              <a:defRPr sz="2400" b="1"/>
            </a:lvl1pPr>
            <a:lvl2pPr marL="457054" indent="0">
              <a:buNone/>
              <a:defRPr sz="2000" b="1"/>
            </a:lvl2pPr>
            <a:lvl3pPr marL="914107" indent="0">
              <a:buNone/>
              <a:defRPr sz="1800" b="1"/>
            </a:lvl3pPr>
            <a:lvl4pPr marL="1371162" indent="0">
              <a:buNone/>
              <a:defRPr sz="1600" b="1"/>
            </a:lvl4pPr>
            <a:lvl5pPr marL="1828215" indent="0">
              <a:buNone/>
              <a:defRPr sz="1600" b="1"/>
            </a:lvl5pPr>
            <a:lvl6pPr marL="2285266" indent="0">
              <a:buNone/>
              <a:defRPr sz="1600" b="1"/>
            </a:lvl6pPr>
            <a:lvl7pPr marL="2742321" indent="0">
              <a:buNone/>
              <a:defRPr sz="1600" b="1"/>
            </a:lvl7pPr>
            <a:lvl8pPr marL="3199375" indent="0">
              <a:buNone/>
              <a:defRPr sz="1600" b="1"/>
            </a:lvl8pPr>
            <a:lvl9pPr marL="365642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2174878"/>
            <a:ext cx="4041775" cy="3951288"/>
          </a:xfrm>
          <a:prstGeom prst="rect">
            <a:avLst/>
          </a:prstGeom>
        </p:spPr>
        <p:txBody>
          <a:bodyPr lIns="91412" tIns="45705" rIns="91412" bIns="45705"/>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ftr" sz="quarter" idx="10"/>
          </p:nvPr>
        </p:nvSpPr>
        <p:spPr>
          <a:ln/>
        </p:spPr>
        <p:txBody>
          <a:bodyPr/>
          <a:lstStyle>
            <a:lvl1pPr>
              <a:defRPr/>
            </a:lvl1pPr>
          </a:lstStyle>
          <a:p>
            <a:pPr>
              <a:defRPr/>
            </a:pPr>
            <a:endParaRPr lang="en-US"/>
          </a:p>
        </p:txBody>
      </p:sp>
      <p:sp>
        <p:nvSpPr>
          <p:cNvPr id="8" name="Rectangle 10"/>
          <p:cNvSpPr>
            <a:spLocks noGrp="1" noChangeArrowheads="1"/>
          </p:cNvSpPr>
          <p:nvPr>
            <p:ph type="sldNum" sz="quarter" idx="11"/>
          </p:nvPr>
        </p:nvSpPr>
        <p:spPr>
          <a:ln/>
        </p:spPr>
        <p:txBody>
          <a:bodyPr/>
          <a:lstStyle>
            <a:lvl1pPr>
              <a:defRPr/>
            </a:lvl1pPr>
          </a:lstStyle>
          <a:p>
            <a:pPr>
              <a:defRPr/>
            </a:pPr>
            <a:fld id="{30857529-EAD9-48B3-91A9-187C3E17D5BF}" type="slidenum">
              <a:rPr lang="en-US"/>
              <a:pPr>
                <a:defRPr/>
              </a:pPr>
              <a:t>‹#›</a:t>
            </a:fld>
            <a:r>
              <a:rPr lang="en-US"/>
              <a:t>, date</a:t>
            </a:r>
          </a:p>
        </p:txBody>
      </p:sp>
    </p:spTree>
    <p:extLst>
      <p:ext uri="{BB962C8B-B14F-4D97-AF65-F5344CB8AC3E}">
        <p14:creationId xmlns:p14="http://schemas.microsoft.com/office/powerpoint/2010/main" val="2226321164"/>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4216" y="455613"/>
            <a:ext cx="7997825" cy="1143000"/>
          </a:xfrm>
          <a:prstGeom prst="rect">
            <a:avLst/>
          </a:prstGeom>
        </p:spPr>
        <p:txBody>
          <a:bodyPr lIns="91412" tIns="45705" rIns="91412" bIns="45705"/>
          <a:lstStyle/>
          <a:p>
            <a:r>
              <a:rPr lang="en-US"/>
              <a:t>Click to edit Master title style</a:t>
            </a:r>
          </a:p>
        </p:txBody>
      </p:sp>
      <p:sp>
        <p:nvSpPr>
          <p:cNvPr id="3" name="Rectangle 9"/>
          <p:cNvSpPr>
            <a:spLocks noGrp="1" noChangeArrowheads="1"/>
          </p:cNvSpPr>
          <p:nvPr>
            <p:ph type="ftr" sz="quarter" idx="10"/>
          </p:nvPr>
        </p:nvSpPr>
        <p:spPr>
          <a:ln/>
        </p:spPr>
        <p:txBody>
          <a:bodyPr/>
          <a:lstStyle>
            <a:lvl1pPr>
              <a:defRPr/>
            </a:lvl1pPr>
          </a:lstStyle>
          <a:p>
            <a:pPr>
              <a:defRPr/>
            </a:pPr>
            <a:endParaRPr lang="en-US"/>
          </a:p>
        </p:txBody>
      </p:sp>
      <p:sp>
        <p:nvSpPr>
          <p:cNvPr id="4" name="Rectangle 10"/>
          <p:cNvSpPr>
            <a:spLocks noGrp="1" noChangeArrowheads="1"/>
          </p:cNvSpPr>
          <p:nvPr>
            <p:ph type="sldNum" sz="quarter" idx="11"/>
          </p:nvPr>
        </p:nvSpPr>
        <p:spPr>
          <a:ln/>
        </p:spPr>
        <p:txBody>
          <a:bodyPr/>
          <a:lstStyle>
            <a:lvl1pPr>
              <a:defRPr/>
            </a:lvl1pPr>
          </a:lstStyle>
          <a:p>
            <a:pPr>
              <a:defRPr/>
            </a:pPr>
            <a:fld id="{87B575DE-90EA-43E8-99E7-C79D7B8D1FF9}" type="slidenum">
              <a:rPr lang="en-US"/>
              <a:pPr>
                <a:defRPr/>
              </a:pPr>
              <a:t>‹#›</a:t>
            </a:fld>
            <a:r>
              <a:rPr lang="en-US"/>
              <a:t>, date</a:t>
            </a:r>
          </a:p>
        </p:txBody>
      </p:sp>
    </p:spTree>
    <p:extLst>
      <p:ext uri="{BB962C8B-B14F-4D97-AF65-F5344CB8AC3E}">
        <p14:creationId xmlns:p14="http://schemas.microsoft.com/office/powerpoint/2010/main" val="25838915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ftr" sz="quarter" idx="10"/>
          </p:nvPr>
        </p:nvSpPr>
        <p:spPr>
          <a:ln/>
        </p:spPr>
        <p:txBody>
          <a:bodyPr/>
          <a:lstStyle>
            <a:lvl1pPr>
              <a:defRPr/>
            </a:lvl1pPr>
          </a:lstStyle>
          <a:p>
            <a:pPr>
              <a:defRPr/>
            </a:pPr>
            <a:endParaRPr lang="en-US"/>
          </a:p>
        </p:txBody>
      </p:sp>
      <p:sp>
        <p:nvSpPr>
          <p:cNvPr id="3" name="Rectangle 10"/>
          <p:cNvSpPr>
            <a:spLocks noGrp="1" noChangeArrowheads="1"/>
          </p:cNvSpPr>
          <p:nvPr>
            <p:ph type="sldNum" sz="quarter" idx="11"/>
          </p:nvPr>
        </p:nvSpPr>
        <p:spPr>
          <a:ln/>
        </p:spPr>
        <p:txBody>
          <a:bodyPr/>
          <a:lstStyle>
            <a:lvl1pPr>
              <a:defRPr/>
            </a:lvl1pPr>
          </a:lstStyle>
          <a:p>
            <a:pPr>
              <a:defRPr/>
            </a:pPr>
            <a:fld id="{F2B785DD-37C5-4445-A386-69E4688B873F}" type="slidenum">
              <a:rPr lang="en-US"/>
              <a:pPr>
                <a:defRPr/>
              </a:pPr>
              <a:t>‹#›</a:t>
            </a:fld>
            <a:r>
              <a:rPr lang="en-US"/>
              <a:t>, date</a:t>
            </a:r>
          </a:p>
        </p:txBody>
      </p:sp>
    </p:spTree>
    <p:extLst>
      <p:ext uri="{BB962C8B-B14F-4D97-AF65-F5344CB8AC3E}">
        <p14:creationId xmlns:p14="http://schemas.microsoft.com/office/powerpoint/2010/main" val="405006722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3" y="2130425"/>
            <a:ext cx="7772400" cy="1470026"/>
          </a:xfrm>
        </p:spPr>
        <p:txBody>
          <a:bodyPr/>
          <a:lstStyle/>
          <a:p>
            <a:r>
              <a:rPr lang="en-US"/>
              <a:t>Click to edit Master title style</a:t>
            </a:r>
          </a:p>
        </p:txBody>
      </p:sp>
      <p:sp>
        <p:nvSpPr>
          <p:cNvPr id="3" name="Subtitle 2"/>
          <p:cNvSpPr>
            <a:spLocks noGrp="1"/>
          </p:cNvSpPr>
          <p:nvPr>
            <p:ph type="subTitle" idx="1"/>
          </p:nvPr>
        </p:nvSpPr>
        <p:spPr>
          <a:xfrm>
            <a:off x="1371601" y="3886200"/>
            <a:ext cx="6400800" cy="1752600"/>
          </a:xfrm>
        </p:spPr>
        <p:txBody>
          <a:bodyPr/>
          <a:lstStyle>
            <a:lvl1pPr marL="0" indent="0" algn="ctr">
              <a:buNone/>
              <a:defRPr/>
            </a:lvl1pPr>
            <a:lvl2pPr marL="457054" indent="0" algn="ctr">
              <a:buNone/>
              <a:defRPr/>
            </a:lvl2pPr>
            <a:lvl3pPr marL="914107" indent="0" algn="ctr">
              <a:buNone/>
              <a:defRPr/>
            </a:lvl3pPr>
            <a:lvl4pPr marL="1371162" indent="0" algn="ctr">
              <a:buNone/>
              <a:defRPr/>
            </a:lvl4pPr>
            <a:lvl5pPr marL="1828215" indent="0" algn="ctr">
              <a:buNone/>
              <a:defRPr/>
            </a:lvl5pPr>
            <a:lvl6pPr marL="2285266" indent="0" algn="ctr">
              <a:buNone/>
              <a:defRPr/>
            </a:lvl6pPr>
            <a:lvl7pPr marL="2742321" indent="0" algn="ctr">
              <a:buNone/>
              <a:defRPr/>
            </a:lvl7pPr>
            <a:lvl8pPr marL="3199375" indent="0" algn="ctr">
              <a:buNone/>
              <a:defRPr/>
            </a:lvl8pPr>
            <a:lvl9pPr marL="3656428"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endParaRPr lang="zh-CN" altLang="ja-JP"/>
          </a:p>
        </p:txBody>
      </p:sp>
    </p:spTree>
    <p:extLst>
      <p:ext uri="{BB962C8B-B14F-4D97-AF65-F5344CB8AC3E}">
        <p14:creationId xmlns:p14="http://schemas.microsoft.com/office/powerpoint/2010/main" val="112677077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2" cy="1162050"/>
          </a:xfrm>
          <a:prstGeom prst="rect">
            <a:avLst/>
          </a:prstGeom>
        </p:spPr>
        <p:txBody>
          <a:bodyPr lIns="91412" tIns="45705" rIns="91412" bIns="45705"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lIns="91412" tIns="45705" rIns="91412" bIns="45705"/>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00"/>
            <a:ext cx="3008312" cy="4691063"/>
          </a:xfrm>
          <a:prstGeom prst="rect">
            <a:avLst/>
          </a:prstGeom>
        </p:spPr>
        <p:txBody>
          <a:bodyPr lIns="91412" tIns="45705" rIns="91412" bIns="45705"/>
          <a:lstStyle>
            <a:lvl1pPr marL="0" indent="0">
              <a:buNone/>
              <a:defRPr sz="1400"/>
            </a:lvl1pPr>
            <a:lvl2pPr marL="457054" indent="0">
              <a:buNone/>
              <a:defRPr sz="1200"/>
            </a:lvl2pPr>
            <a:lvl3pPr marL="914107" indent="0">
              <a:buNone/>
              <a:defRPr sz="1000"/>
            </a:lvl3pPr>
            <a:lvl4pPr marL="1371162" indent="0">
              <a:buNone/>
              <a:defRPr sz="1000"/>
            </a:lvl4pPr>
            <a:lvl5pPr marL="1828215" indent="0">
              <a:buNone/>
              <a:defRPr sz="1000"/>
            </a:lvl5pPr>
            <a:lvl6pPr marL="2285266" indent="0">
              <a:buNone/>
              <a:defRPr sz="1000"/>
            </a:lvl6pPr>
            <a:lvl7pPr marL="2742321" indent="0">
              <a:buNone/>
              <a:defRPr sz="1000"/>
            </a:lvl7pPr>
            <a:lvl8pPr marL="3199375" indent="0">
              <a:buNone/>
              <a:defRPr sz="1000"/>
            </a:lvl8pPr>
            <a:lvl9pPr marL="3656428" indent="0">
              <a:buNone/>
              <a:defRPr sz="1000"/>
            </a:lvl9pPr>
          </a:lstStyle>
          <a:p>
            <a:pPr lvl="0"/>
            <a:r>
              <a:rPr lang="en-US"/>
              <a:t>Click to edit Master text styles</a:t>
            </a:r>
          </a:p>
        </p:txBody>
      </p:sp>
      <p:sp>
        <p:nvSpPr>
          <p:cNvPr id="5" name="Rectangle 9"/>
          <p:cNvSpPr>
            <a:spLocks noGrp="1" noChangeArrowheads="1"/>
          </p:cNvSpPr>
          <p:nvPr>
            <p:ph type="ftr" sz="quarter" idx="10"/>
          </p:nvPr>
        </p:nvSpPr>
        <p:spPr>
          <a:ln/>
        </p:spPr>
        <p:txBody>
          <a:bodyPr/>
          <a:lstStyle>
            <a:lvl1pPr>
              <a:defRPr/>
            </a:lvl1pPr>
          </a:lstStyle>
          <a:p>
            <a:pPr>
              <a:defRPr/>
            </a:pPr>
            <a:endParaRPr lang="en-US"/>
          </a:p>
        </p:txBody>
      </p:sp>
      <p:sp>
        <p:nvSpPr>
          <p:cNvPr id="6" name="Rectangle 10"/>
          <p:cNvSpPr>
            <a:spLocks noGrp="1" noChangeArrowheads="1"/>
          </p:cNvSpPr>
          <p:nvPr>
            <p:ph type="sldNum" sz="quarter" idx="11"/>
          </p:nvPr>
        </p:nvSpPr>
        <p:spPr>
          <a:ln/>
        </p:spPr>
        <p:txBody>
          <a:bodyPr/>
          <a:lstStyle>
            <a:lvl1pPr>
              <a:defRPr/>
            </a:lvl1pPr>
          </a:lstStyle>
          <a:p>
            <a:pPr>
              <a:defRPr/>
            </a:pPr>
            <a:fld id="{EA2A11DA-FCFA-40A2-8A7C-551411CC873A}" type="slidenum">
              <a:rPr lang="en-US"/>
              <a:pPr>
                <a:defRPr/>
              </a:pPr>
              <a:t>‹#›</a:t>
            </a:fld>
            <a:r>
              <a:rPr lang="en-US"/>
              <a:t>, date</a:t>
            </a:r>
          </a:p>
        </p:txBody>
      </p:sp>
    </p:spTree>
    <p:extLst>
      <p:ext uri="{BB962C8B-B14F-4D97-AF65-F5344CB8AC3E}">
        <p14:creationId xmlns:p14="http://schemas.microsoft.com/office/powerpoint/2010/main" val="285519792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lIns="91412" tIns="45705" rIns="91412" bIns="45705"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8"/>
            <a:ext cx="5486400" cy="4114800"/>
          </a:xfrm>
          <a:prstGeom prst="rect">
            <a:avLst/>
          </a:prstGeom>
        </p:spPr>
        <p:txBody>
          <a:bodyPr lIns="91412" tIns="45705" rIns="91412" bIns="45705"/>
          <a:lstStyle>
            <a:lvl1pPr marL="0" indent="0">
              <a:buNone/>
              <a:defRPr sz="3200"/>
            </a:lvl1pPr>
            <a:lvl2pPr marL="457054" indent="0">
              <a:buNone/>
              <a:defRPr sz="2800"/>
            </a:lvl2pPr>
            <a:lvl3pPr marL="914107" indent="0">
              <a:buNone/>
              <a:defRPr sz="2400"/>
            </a:lvl3pPr>
            <a:lvl4pPr marL="1371162" indent="0">
              <a:buNone/>
              <a:defRPr sz="2000"/>
            </a:lvl4pPr>
            <a:lvl5pPr marL="1828215" indent="0">
              <a:buNone/>
              <a:defRPr sz="2000"/>
            </a:lvl5pPr>
            <a:lvl6pPr marL="2285266" indent="0">
              <a:buNone/>
              <a:defRPr sz="2000"/>
            </a:lvl6pPr>
            <a:lvl7pPr marL="2742321" indent="0">
              <a:buNone/>
              <a:defRPr sz="2000"/>
            </a:lvl7pPr>
            <a:lvl8pPr marL="3199375" indent="0">
              <a:buNone/>
              <a:defRPr sz="2000"/>
            </a:lvl8pPr>
            <a:lvl9pPr marL="3656428"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lIns="91412" tIns="45705" rIns="91412" bIns="45705"/>
          <a:lstStyle>
            <a:lvl1pPr marL="0" indent="0">
              <a:buNone/>
              <a:defRPr sz="1400"/>
            </a:lvl1pPr>
            <a:lvl2pPr marL="457054" indent="0">
              <a:buNone/>
              <a:defRPr sz="1200"/>
            </a:lvl2pPr>
            <a:lvl3pPr marL="914107" indent="0">
              <a:buNone/>
              <a:defRPr sz="1000"/>
            </a:lvl3pPr>
            <a:lvl4pPr marL="1371162" indent="0">
              <a:buNone/>
              <a:defRPr sz="1000"/>
            </a:lvl4pPr>
            <a:lvl5pPr marL="1828215" indent="0">
              <a:buNone/>
              <a:defRPr sz="1000"/>
            </a:lvl5pPr>
            <a:lvl6pPr marL="2285266" indent="0">
              <a:buNone/>
              <a:defRPr sz="1000"/>
            </a:lvl6pPr>
            <a:lvl7pPr marL="2742321" indent="0">
              <a:buNone/>
              <a:defRPr sz="1000"/>
            </a:lvl7pPr>
            <a:lvl8pPr marL="3199375" indent="0">
              <a:buNone/>
              <a:defRPr sz="1000"/>
            </a:lvl8pPr>
            <a:lvl9pPr marL="3656428" indent="0">
              <a:buNone/>
              <a:defRPr sz="1000"/>
            </a:lvl9pPr>
          </a:lstStyle>
          <a:p>
            <a:pPr lvl="0"/>
            <a:r>
              <a:rPr lang="en-US"/>
              <a:t>Click to edit Master text styles</a:t>
            </a:r>
          </a:p>
        </p:txBody>
      </p:sp>
      <p:sp>
        <p:nvSpPr>
          <p:cNvPr id="5" name="Rectangle 9"/>
          <p:cNvSpPr>
            <a:spLocks noGrp="1" noChangeArrowheads="1"/>
          </p:cNvSpPr>
          <p:nvPr>
            <p:ph type="ftr" sz="quarter" idx="10"/>
          </p:nvPr>
        </p:nvSpPr>
        <p:spPr>
          <a:ln/>
        </p:spPr>
        <p:txBody>
          <a:bodyPr/>
          <a:lstStyle>
            <a:lvl1pPr>
              <a:defRPr/>
            </a:lvl1pPr>
          </a:lstStyle>
          <a:p>
            <a:pPr>
              <a:defRPr/>
            </a:pPr>
            <a:endParaRPr lang="en-US"/>
          </a:p>
        </p:txBody>
      </p:sp>
      <p:sp>
        <p:nvSpPr>
          <p:cNvPr id="6" name="Rectangle 10"/>
          <p:cNvSpPr>
            <a:spLocks noGrp="1" noChangeArrowheads="1"/>
          </p:cNvSpPr>
          <p:nvPr>
            <p:ph type="sldNum" sz="quarter" idx="11"/>
          </p:nvPr>
        </p:nvSpPr>
        <p:spPr>
          <a:ln/>
        </p:spPr>
        <p:txBody>
          <a:bodyPr/>
          <a:lstStyle>
            <a:lvl1pPr>
              <a:defRPr/>
            </a:lvl1pPr>
          </a:lstStyle>
          <a:p>
            <a:pPr>
              <a:defRPr/>
            </a:pPr>
            <a:fld id="{2AA39C79-261A-4A22-ACC0-31F52339D5E6}" type="slidenum">
              <a:rPr lang="en-US"/>
              <a:pPr>
                <a:defRPr/>
              </a:pPr>
              <a:t>‹#›</a:t>
            </a:fld>
            <a:r>
              <a:rPr lang="en-US"/>
              <a:t>, date</a:t>
            </a:r>
          </a:p>
        </p:txBody>
      </p:sp>
    </p:spTree>
    <p:extLst>
      <p:ext uri="{BB962C8B-B14F-4D97-AF65-F5344CB8AC3E}">
        <p14:creationId xmlns:p14="http://schemas.microsoft.com/office/powerpoint/2010/main" val="130708248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84216" y="455613"/>
            <a:ext cx="7997825" cy="1143000"/>
          </a:xfrm>
          <a:prstGeom prst="rect">
            <a:avLst/>
          </a:prstGeom>
        </p:spPr>
        <p:txBody>
          <a:bodyPr lIns="91412" tIns="45705" rIns="91412" bIns="45705"/>
          <a:lstStyle/>
          <a:p>
            <a:r>
              <a:rPr lang="en-US"/>
              <a:t>Click to edit Master title style</a:t>
            </a:r>
          </a:p>
        </p:txBody>
      </p:sp>
      <p:sp>
        <p:nvSpPr>
          <p:cNvPr id="3" name="Vertical Text Placeholder 2"/>
          <p:cNvSpPr>
            <a:spLocks noGrp="1"/>
          </p:cNvSpPr>
          <p:nvPr>
            <p:ph type="body" orient="vert" idx="1"/>
          </p:nvPr>
        </p:nvSpPr>
        <p:spPr>
          <a:xfrm>
            <a:off x="684216" y="1600200"/>
            <a:ext cx="7997825" cy="4525963"/>
          </a:xfrm>
          <a:prstGeom prst="rect">
            <a:avLst/>
          </a:prstGeom>
        </p:spPr>
        <p:txBody>
          <a:bodyPr vert="eaVert" lIns="91412" tIns="45705" rIns="91412" bIns="45705"/>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ftr" sz="quarter" idx="10"/>
          </p:nvPr>
        </p:nvSpPr>
        <p:spPr>
          <a:ln/>
        </p:spPr>
        <p:txBody>
          <a:bodyPr/>
          <a:lstStyle>
            <a:lvl1pPr>
              <a:defRPr/>
            </a:lvl1pPr>
          </a:lstStyle>
          <a:p>
            <a:pPr>
              <a:defRPr/>
            </a:pPr>
            <a:endParaRPr lang="en-US"/>
          </a:p>
        </p:txBody>
      </p:sp>
      <p:sp>
        <p:nvSpPr>
          <p:cNvPr id="5" name="Rectangle 10"/>
          <p:cNvSpPr>
            <a:spLocks noGrp="1" noChangeArrowheads="1"/>
          </p:cNvSpPr>
          <p:nvPr>
            <p:ph type="sldNum" sz="quarter" idx="11"/>
          </p:nvPr>
        </p:nvSpPr>
        <p:spPr>
          <a:ln/>
        </p:spPr>
        <p:txBody>
          <a:bodyPr/>
          <a:lstStyle>
            <a:lvl1pPr>
              <a:defRPr/>
            </a:lvl1pPr>
          </a:lstStyle>
          <a:p>
            <a:pPr>
              <a:defRPr/>
            </a:pPr>
            <a:fld id="{332F412E-6CE6-4894-9AD8-4FECDCDD323A}" type="slidenum">
              <a:rPr lang="en-US"/>
              <a:pPr>
                <a:defRPr/>
              </a:pPr>
              <a:t>‹#›</a:t>
            </a:fld>
            <a:r>
              <a:rPr lang="en-US"/>
              <a:t>, date</a:t>
            </a:r>
          </a:p>
        </p:txBody>
      </p:sp>
    </p:spTree>
    <p:extLst>
      <p:ext uri="{BB962C8B-B14F-4D97-AF65-F5344CB8AC3E}">
        <p14:creationId xmlns:p14="http://schemas.microsoft.com/office/powerpoint/2010/main" val="77950509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3378" y="455616"/>
            <a:ext cx="1998663" cy="5670550"/>
          </a:xfrm>
          <a:prstGeom prst="rect">
            <a:avLst/>
          </a:prstGeom>
        </p:spPr>
        <p:txBody>
          <a:bodyPr vert="eaVert" lIns="91412" tIns="45705" rIns="91412" bIns="45705"/>
          <a:lstStyle/>
          <a:p>
            <a:r>
              <a:rPr lang="en-US"/>
              <a:t>Click to edit Master title style</a:t>
            </a:r>
          </a:p>
        </p:txBody>
      </p:sp>
      <p:sp>
        <p:nvSpPr>
          <p:cNvPr id="3" name="Vertical Text Placeholder 2"/>
          <p:cNvSpPr>
            <a:spLocks noGrp="1"/>
          </p:cNvSpPr>
          <p:nvPr>
            <p:ph type="body" orient="vert" idx="1"/>
          </p:nvPr>
        </p:nvSpPr>
        <p:spPr>
          <a:xfrm>
            <a:off x="684216" y="455616"/>
            <a:ext cx="5846762" cy="5670550"/>
          </a:xfrm>
          <a:prstGeom prst="rect">
            <a:avLst/>
          </a:prstGeom>
        </p:spPr>
        <p:txBody>
          <a:bodyPr vert="eaVert" lIns="91412" tIns="45705" rIns="91412" bIns="45705"/>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ftr" sz="quarter" idx="10"/>
          </p:nvPr>
        </p:nvSpPr>
        <p:spPr>
          <a:ln/>
        </p:spPr>
        <p:txBody>
          <a:bodyPr/>
          <a:lstStyle>
            <a:lvl1pPr>
              <a:defRPr/>
            </a:lvl1pPr>
          </a:lstStyle>
          <a:p>
            <a:pPr>
              <a:defRPr/>
            </a:pPr>
            <a:endParaRPr lang="en-US"/>
          </a:p>
        </p:txBody>
      </p:sp>
      <p:sp>
        <p:nvSpPr>
          <p:cNvPr id="5" name="Rectangle 10"/>
          <p:cNvSpPr>
            <a:spLocks noGrp="1" noChangeArrowheads="1"/>
          </p:cNvSpPr>
          <p:nvPr>
            <p:ph type="sldNum" sz="quarter" idx="11"/>
          </p:nvPr>
        </p:nvSpPr>
        <p:spPr>
          <a:ln/>
        </p:spPr>
        <p:txBody>
          <a:bodyPr/>
          <a:lstStyle>
            <a:lvl1pPr>
              <a:defRPr/>
            </a:lvl1pPr>
          </a:lstStyle>
          <a:p>
            <a:pPr>
              <a:defRPr/>
            </a:pPr>
            <a:fld id="{3165EA59-A23C-4E7E-9995-208EA4FE05B4}" type="slidenum">
              <a:rPr lang="en-US"/>
              <a:pPr>
                <a:defRPr/>
              </a:pPr>
              <a:t>‹#›</a:t>
            </a:fld>
            <a:r>
              <a:rPr lang="en-US"/>
              <a:t>, date</a:t>
            </a:r>
          </a:p>
        </p:txBody>
      </p:sp>
    </p:spTree>
    <p:extLst>
      <p:ext uri="{BB962C8B-B14F-4D97-AF65-F5344CB8AC3E}">
        <p14:creationId xmlns:p14="http://schemas.microsoft.com/office/powerpoint/2010/main" val="103733973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p:cNvSpPr/>
          <p:nvPr userDrawn="1"/>
        </p:nvSpPr>
        <p:spPr>
          <a:xfrm>
            <a:off x="3" y="1371600"/>
            <a:ext cx="9144000" cy="486460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12" tIns="45705" rIns="91412" bIns="45705" rtlCol="0" anchor="ctr"/>
          <a:lstStyle/>
          <a:p>
            <a:pPr algn="ctr"/>
            <a:endParaRPr lang="en-US">
              <a:solidFill>
                <a:prstClr val="white"/>
              </a:solidFill>
            </a:endParaRPr>
          </a:p>
        </p:txBody>
      </p:sp>
      <p:sp>
        <p:nvSpPr>
          <p:cNvPr id="2" name="Title 1"/>
          <p:cNvSpPr>
            <a:spLocks noGrp="1"/>
          </p:cNvSpPr>
          <p:nvPr>
            <p:ph type="title"/>
          </p:nvPr>
        </p:nvSpPr>
        <p:spPr>
          <a:xfrm>
            <a:off x="457203" y="274638"/>
            <a:ext cx="8229600" cy="944562"/>
          </a:xfrm>
          <a:prstGeom prst="rect">
            <a:avLst/>
          </a:prstGeom>
        </p:spPr>
        <p:txBody>
          <a:bodyPr lIns="91412" tIns="45705" rIns="91412" bIns="45705">
            <a:normAutofit/>
          </a:bodyPr>
          <a:lstStyle>
            <a:lvl1pPr>
              <a:defRPr sz="4000">
                <a:solidFill>
                  <a:schemeClr val="bg1"/>
                </a:solidFill>
              </a:defRPr>
            </a:lvl1pPr>
          </a:lstStyle>
          <a:p>
            <a:r>
              <a:rPr lang="en-US"/>
              <a:t>Click to edit Master title style</a:t>
            </a:r>
          </a:p>
        </p:txBody>
      </p:sp>
      <p:sp>
        <p:nvSpPr>
          <p:cNvPr id="6" name="Slide Number Placeholder 5"/>
          <p:cNvSpPr>
            <a:spLocks noGrp="1"/>
          </p:cNvSpPr>
          <p:nvPr>
            <p:ph type="sldNum" sz="quarter" idx="12"/>
          </p:nvPr>
        </p:nvSpPr>
        <p:spPr>
          <a:xfrm>
            <a:off x="6553200" y="6356352"/>
            <a:ext cx="2133600" cy="301735"/>
          </a:xfrm>
        </p:spPr>
        <p:txBody>
          <a:bodyPr/>
          <a:lstStyle>
            <a:lvl1pPr>
              <a:defRPr>
                <a:solidFill>
                  <a:schemeClr val="bg1"/>
                </a:solidFill>
              </a:defRPr>
            </a:lvl1pPr>
          </a:lstStyle>
          <a:p>
            <a:fld id="{ECF827BF-04C7-4B43-A5D4-4206F99BC15A}" type="slidenum">
              <a:rPr lang="en-US" smtClean="0">
                <a:solidFill>
                  <a:prstClr val="white"/>
                </a:solidFill>
              </a:rPr>
              <a:pPr/>
              <a:t>‹#›</a:t>
            </a:fld>
            <a:endParaRPr lang="en-US">
              <a:solidFill>
                <a:prstClr val="white"/>
              </a:solidFill>
            </a:endParaRPr>
          </a:p>
        </p:txBody>
      </p:sp>
      <p:pic>
        <p:nvPicPr>
          <p:cNvPr id="8" name="Picture 2" descr="a1651e1f-bb87-4299-8101-7b35d7f52b38@mail"/>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0107" y="6293157"/>
            <a:ext cx="1312544" cy="540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2"/>
          <p:cNvSpPr>
            <a:spLocks noGrp="1"/>
          </p:cNvSpPr>
          <p:nvPr>
            <p:ph sz="half" idx="1"/>
          </p:nvPr>
        </p:nvSpPr>
        <p:spPr>
          <a:xfrm>
            <a:off x="457200" y="1600202"/>
            <a:ext cx="4038600" cy="4525963"/>
          </a:xfrm>
          <a:prstGeom prst="rect">
            <a:avLst/>
          </a:prstGeom>
        </p:spPr>
        <p:txBody>
          <a:bodyPr lIns="91412" tIns="45705" rIns="91412" bIns="45705">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3"/>
          <p:cNvSpPr>
            <a:spLocks noGrp="1"/>
          </p:cNvSpPr>
          <p:nvPr>
            <p:ph sz="half" idx="2"/>
          </p:nvPr>
        </p:nvSpPr>
        <p:spPr>
          <a:xfrm>
            <a:off x="4648203" y="1600202"/>
            <a:ext cx="4038600" cy="4525963"/>
          </a:xfrm>
          <a:prstGeom prst="rect">
            <a:avLst/>
          </a:prstGeom>
        </p:spPr>
        <p:txBody>
          <a:bodyPr lIns="91412" tIns="45705" rIns="91412" bIns="45705">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4449199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2ED00-70C8-404B-AC85-6F7287D01852}"/>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76B8A97-12CD-4FB5-9046-E9DF180E2522}"/>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0D1DB2A-3C0F-4762-8F44-083438B977B9}"/>
              </a:ext>
            </a:extLst>
          </p:cNvPr>
          <p:cNvSpPr>
            <a:spLocks noGrp="1"/>
          </p:cNvSpPr>
          <p:nvPr>
            <p:ph type="dt" sz="half" idx="10"/>
          </p:nvPr>
        </p:nvSpPr>
        <p:spPr/>
        <p:txBody>
          <a:bodyPr/>
          <a:lstStyle/>
          <a:p>
            <a:fld id="{928980B9-26E6-4407-B889-954D067DD17F}" type="datetimeFigureOut">
              <a:rPr lang="en-US" smtClean="0"/>
              <a:t>10-Nov-20</a:t>
            </a:fld>
            <a:endParaRPr lang="en-US"/>
          </a:p>
        </p:txBody>
      </p:sp>
      <p:sp>
        <p:nvSpPr>
          <p:cNvPr id="5" name="Footer Placeholder 4">
            <a:extLst>
              <a:ext uri="{FF2B5EF4-FFF2-40B4-BE49-F238E27FC236}">
                <a16:creationId xmlns:a16="http://schemas.microsoft.com/office/drawing/2014/main" id="{3A3560BA-8504-47B8-996E-035705FEC4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9AD631-2306-41CB-B3BA-BF3C1FCF8DA6}"/>
              </a:ext>
            </a:extLst>
          </p:cNvPr>
          <p:cNvSpPr>
            <a:spLocks noGrp="1"/>
          </p:cNvSpPr>
          <p:nvPr>
            <p:ph type="sldNum" sz="quarter" idx="12"/>
          </p:nvPr>
        </p:nvSpPr>
        <p:spPr/>
        <p:txBody>
          <a:bodyPr/>
          <a:lstStyle/>
          <a:p>
            <a:fld id="{A66B1FC8-C126-4486-9A9C-A747852DEE2A}" type="slidenum">
              <a:rPr lang="en-US" smtClean="0"/>
              <a:t>‹#›</a:t>
            </a:fld>
            <a:endParaRPr lang="en-US"/>
          </a:p>
        </p:txBody>
      </p:sp>
    </p:spTree>
    <p:extLst>
      <p:ext uri="{BB962C8B-B14F-4D97-AF65-F5344CB8AC3E}">
        <p14:creationId xmlns:p14="http://schemas.microsoft.com/office/powerpoint/2010/main" val="71418007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17567-6761-46B0-962A-2E531D51548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FDA6FDC-3C9D-498D-917A-ACD429E17EA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45A006-AB8C-4E88-AA81-5BA8E7B5CDFD}"/>
              </a:ext>
            </a:extLst>
          </p:cNvPr>
          <p:cNvSpPr>
            <a:spLocks noGrp="1"/>
          </p:cNvSpPr>
          <p:nvPr>
            <p:ph type="dt" sz="half" idx="10"/>
          </p:nvPr>
        </p:nvSpPr>
        <p:spPr/>
        <p:txBody>
          <a:bodyPr/>
          <a:lstStyle/>
          <a:p>
            <a:fld id="{928980B9-26E6-4407-B889-954D067DD17F}" type="datetimeFigureOut">
              <a:rPr lang="en-US" smtClean="0"/>
              <a:t>10-Nov-20</a:t>
            </a:fld>
            <a:endParaRPr lang="en-US"/>
          </a:p>
        </p:txBody>
      </p:sp>
      <p:sp>
        <p:nvSpPr>
          <p:cNvPr id="5" name="Footer Placeholder 4">
            <a:extLst>
              <a:ext uri="{FF2B5EF4-FFF2-40B4-BE49-F238E27FC236}">
                <a16:creationId xmlns:a16="http://schemas.microsoft.com/office/drawing/2014/main" id="{E2638929-D34E-4A3C-99A1-5F1088DEC2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E6FFD5-0B44-4EF4-A4CE-53895BD89462}"/>
              </a:ext>
            </a:extLst>
          </p:cNvPr>
          <p:cNvSpPr>
            <a:spLocks noGrp="1"/>
          </p:cNvSpPr>
          <p:nvPr>
            <p:ph type="sldNum" sz="quarter" idx="12"/>
          </p:nvPr>
        </p:nvSpPr>
        <p:spPr/>
        <p:txBody>
          <a:bodyPr/>
          <a:lstStyle/>
          <a:p>
            <a:fld id="{A66B1FC8-C126-4486-9A9C-A747852DEE2A}" type="slidenum">
              <a:rPr lang="en-US" smtClean="0"/>
              <a:t>‹#›</a:t>
            </a:fld>
            <a:endParaRPr lang="en-US"/>
          </a:p>
        </p:txBody>
      </p:sp>
    </p:spTree>
    <p:extLst>
      <p:ext uri="{BB962C8B-B14F-4D97-AF65-F5344CB8AC3E}">
        <p14:creationId xmlns:p14="http://schemas.microsoft.com/office/powerpoint/2010/main" val="175413100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76E5F-39B9-4753-B9BE-0876F557028C}"/>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F845175-7453-4508-A7C6-9E414D6F43FB}"/>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D0453C3-24A1-4CB4-9B90-6B18E5671FEE}"/>
              </a:ext>
            </a:extLst>
          </p:cNvPr>
          <p:cNvSpPr>
            <a:spLocks noGrp="1"/>
          </p:cNvSpPr>
          <p:nvPr>
            <p:ph type="dt" sz="half" idx="10"/>
          </p:nvPr>
        </p:nvSpPr>
        <p:spPr/>
        <p:txBody>
          <a:bodyPr/>
          <a:lstStyle/>
          <a:p>
            <a:fld id="{928980B9-26E6-4407-B889-954D067DD17F}" type="datetimeFigureOut">
              <a:rPr lang="en-US" smtClean="0"/>
              <a:t>10-Nov-20</a:t>
            </a:fld>
            <a:endParaRPr lang="en-US"/>
          </a:p>
        </p:txBody>
      </p:sp>
      <p:sp>
        <p:nvSpPr>
          <p:cNvPr id="5" name="Footer Placeholder 4">
            <a:extLst>
              <a:ext uri="{FF2B5EF4-FFF2-40B4-BE49-F238E27FC236}">
                <a16:creationId xmlns:a16="http://schemas.microsoft.com/office/drawing/2014/main" id="{B1197085-8EFA-49F7-8D00-84947080A4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B89239-4B6C-4A46-B338-8F7AAA13F8B8}"/>
              </a:ext>
            </a:extLst>
          </p:cNvPr>
          <p:cNvSpPr>
            <a:spLocks noGrp="1"/>
          </p:cNvSpPr>
          <p:nvPr>
            <p:ph type="sldNum" sz="quarter" idx="12"/>
          </p:nvPr>
        </p:nvSpPr>
        <p:spPr/>
        <p:txBody>
          <a:bodyPr/>
          <a:lstStyle/>
          <a:p>
            <a:fld id="{A66B1FC8-C126-4486-9A9C-A747852DEE2A}" type="slidenum">
              <a:rPr lang="en-US" smtClean="0"/>
              <a:t>‹#›</a:t>
            </a:fld>
            <a:endParaRPr lang="en-US"/>
          </a:p>
        </p:txBody>
      </p:sp>
    </p:spTree>
    <p:extLst>
      <p:ext uri="{BB962C8B-B14F-4D97-AF65-F5344CB8AC3E}">
        <p14:creationId xmlns:p14="http://schemas.microsoft.com/office/powerpoint/2010/main" val="207418798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E41D3-5AE4-4B8F-B6CA-B05B498FE2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26CF36-98DE-41A3-A687-334F821CF524}"/>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7C1BB61-261C-4061-B4B4-4B3745B46A03}"/>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580B015-5470-4384-86E3-55252FD002A8}"/>
              </a:ext>
            </a:extLst>
          </p:cNvPr>
          <p:cNvSpPr>
            <a:spLocks noGrp="1"/>
          </p:cNvSpPr>
          <p:nvPr>
            <p:ph type="dt" sz="half" idx="10"/>
          </p:nvPr>
        </p:nvSpPr>
        <p:spPr/>
        <p:txBody>
          <a:bodyPr/>
          <a:lstStyle/>
          <a:p>
            <a:fld id="{928980B9-26E6-4407-B889-954D067DD17F}" type="datetimeFigureOut">
              <a:rPr lang="en-US" smtClean="0"/>
              <a:t>10-Nov-20</a:t>
            </a:fld>
            <a:endParaRPr lang="en-US"/>
          </a:p>
        </p:txBody>
      </p:sp>
      <p:sp>
        <p:nvSpPr>
          <p:cNvPr id="6" name="Footer Placeholder 5">
            <a:extLst>
              <a:ext uri="{FF2B5EF4-FFF2-40B4-BE49-F238E27FC236}">
                <a16:creationId xmlns:a16="http://schemas.microsoft.com/office/drawing/2014/main" id="{B6E8EF71-57DA-422A-A525-A1C81AA3B7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2E8E33-5C01-469D-9FA2-7048E655F97A}"/>
              </a:ext>
            </a:extLst>
          </p:cNvPr>
          <p:cNvSpPr>
            <a:spLocks noGrp="1"/>
          </p:cNvSpPr>
          <p:nvPr>
            <p:ph type="sldNum" sz="quarter" idx="12"/>
          </p:nvPr>
        </p:nvSpPr>
        <p:spPr/>
        <p:txBody>
          <a:bodyPr/>
          <a:lstStyle/>
          <a:p>
            <a:fld id="{A66B1FC8-C126-4486-9A9C-A747852DEE2A}" type="slidenum">
              <a:rPr lang="en-US" smtClean="0"/>
              <a:t>‹#›</a:t>
            </a:fld>
            <a:endParaRPr lang="en-US"/>
          </a:p>
        </p:txBody>
      </p:sp>
    </p:spTree>
    <p:extLst>
      <p:ext uri="{BB962C8B-B14F-4D97-AF65-F5344CB8AC3E}">
        <p14:creationId xmlns:p14="http://schemas.microsoft.com/office/powerpoint/2010/main" val="285325905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CDD23-F7BF-41B9-81B6-9F22189A0EE7}"/>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07ADA40-FB04-4B26-A098-A8FE760B38EF}"/>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A36C79F-BF28-4FFE-9185-8E53E968F79B}"/>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30A0BD2-7AB0-443F-8D2E-310B05AA50EB}"/>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9B1BA9-F48E-459D-8E54-B030E6B6E91F}"/>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FE4D609-64E7-45F0-8F09-BB0BD1C556E9}"/>
              </a:ext>
            </a:extLst>
          </p:cNvPr>
          <p:cNvSpPr>
            <a:spLocks noGrp="1"/>
          </p:cNvSpPr>
          <p:nvPr>
            <p:ph type="dt" sz="half" idx="10"/>
          </p:nvPr>
        </p:nvSpPr>
        <p:spPr/>
        <p:txBody>
          <a:bodyPr/>
          <a:lstStyle/>
          <a:p>
            <a:fld id="{928980B9-26E6-4407-B889-954D067DD17F}" type="datetimeFigureOut">
              <a:rPr lang="en-US" smtClean="0"/>
              <a:t>10-Nov-20</a:t>
            </a:fld>
            <a:endParaRPr lang="en-US"/>
          </a:p>
        </p:txBody>
      </p:sp>
      <p:sp>
        <p:nvSpPr>
          <p:cNvPr id="8" name="Footer Placeholder 7">
            <a:extLst>
              <a:ext uri="{FF2B5EF4-FFF2-40B4-BE49-F238E27FC236}">
                <a16:creationId xmlns:a16="http://schemas.microsoft.com/office/drawing/2014/main" id="{EE096956-EF4E-4980-8628-B015AFE41A2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B231DEA-D6D7-4893-977F-112FB339E62F}"/>
              </a:ext>
            </a:extLst>
          </p:cNvPr>
          <p:cNvSpPr>
            <a:spLocks noGrp="1"/>
          </p:cNvSpPr>
          <p:nvPr>
            <p:ph type="sldNum" sz="quarter" idx="12"/>
          </p:nvPr>
        </p:nvSpPr>
        <p:spPr/>
        <p:txBody>
          <a:bodyPr/>
          <a:lstStyle/>
          <a:p>
            <a:fld id="{A66B1FC8-C126-4486-9A9C-A747852DEE2A}" type="slidenum">
              <a:rPr lang="en-US" smtClean="0"/>
              <a:t>‹#›</a:t>
            </a:fld>
            <a:endParaRPr lang="en-US"/>
          </a:p>
        </p:txBody>
      </p:sp>
    </p:spTree>
    <p:extLst>
      <p:ext uri="{BB962C8B-B14F-4D97-AF65-F5344CB8AC3E}">
        <p14:creationId xmlns:p14="http://schemas.microsoft.com/office/powerpoint/2010/main" val="34254528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endParaRPr lang="zh-CN" altLang="ja-JP"/>
          </a:p>
        </p:txBody>
      </p:sp>
    </p:spTree>
    <p:extLst>
      <p:ext uri="{BB962C8B-B14F-4D97-AF65-F5344CB8AC3E}">
        <p14:creationId xmlns:p14="http://schemas.microsoft.com/office/powerpoint/2010/main" val="136489214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CA789-7DDC-4322-82B9-6C8E654B152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E67FCAE-DF3B-48CB-AB56-95EC93AAA77A}"/>
              </a:ext>
            </a:extLst>
          </p:cNvPr>
          <p:cNvSpPr>
            <a:spLocks noGrp="1"/>
          </p:cNvSpPr>
          <p:nvPr>
            <p:ph type="dt" sz="half" idx="10"/>
          </p:nvPr>
        </p:nvSpPr>
        <p:spPr/>
        <p:txBody>
          <a:bodyPr/>
          <a:lstStyle/>
          <a:p>
            <a:fld id="{928980B9-26E6-4407-B889-954D067DD17F}" type="datetimeFigureOut">
              <a:rPr lang="en-US" smtClean="0"/>
              <a:t>10-Nov-20</a:t>
            </a:fld>
            <a:endParaRPr lang="en-US"/>
          </a:p>
        </p:txBody>
      </p:sp>
      <p:sp>
        <p:nvSpPr>
          <p:cNvPr id="4" name="Footer Placeholder 3">
            <a:extLst>
              <a:ext uri="{FF2B5EF4-FFF2-40B4-BE49-F238E27FC236}">
                <a16:creationId xmlns:a16="http://schemas.microsoft.com/office/drawing/2014/main" id="{B8205856-C77A-4176-9ABF-50776F4743E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430A2D7-FDCD-4B2A-ACC4-28FB76D79186}"/>
              </a:ext>
            </a:extLst>
          </p:cNvPr>
          <p:cNvSpPr>
            <a:spLocks noGrp="1"/>
          </p:cNvSpPr>
          <p:nvPr>
            <p:ph type="sldNum" sz="quarter" idx="12"/>
          </p:nvPr>
        </p:nvSpPr>
        <p:spPr/>
        <p:txBody>
          <a:bodyPr/>
          <a:lstStyle/>
          <a:p>
            <a:fld id="{A66B1FC8-C126-4486-9A9C-A747852DEE2A}" type="slidenum">
              <a:rPr lang="en-US" smtClean="0"/>
              <a:t>‹#›</a:t>
            </a:fld>
            <a:endParaRPr lang="en-US"/>
          </a:p>
        </p:txBody>
      </p:sp>
    </p:spTree>
    <p:extLst>
      <p:ext uri="{BB962C8B-B14F-4D97-AF65-F5344CB8AC3E}">
        <p14:creationId xmlns:p14="http://schemas.microsoft.com/office/powerpoint/2010/main" val="358636799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7D66B62-893E-489F-91C6-D96D375A6DB4}"/>
              </a:ext>
            </a:extLst>
          </p:cNvPr>
          <p:cNvSpPr>
            <a:spLocks noGrp="1"/>
          </p:cNvSpPr>
          <p:nvPr>
            <p:ph type="dt" sz="half" idx="10"/>
          </p:nvPr>
        </p:nvSpPr>
        <p:spPr/>
        <p:txBody>
          <a:bodyPr/>
          <a:lstStyle/>
          <a:p>
            <a:fld id="{928980B9-26E6-4407-B889-954D067DD17F}" type="datetimeFigureOut">
              <a:rPr lang="en-US" smtClean="0"/>
              <a:t>10-Nov-20</a:t>
            </a:fld>
            <a:endParaRPr lang="en-US"/>
          </a:p>
        </p:txBody>
      </p:sp>
      <p:sp>
        <p:nvSpPr>
          <p:cNvPr id="3" name="Footer Placeholder 2">
            <a:extLst>
              <a:ext uri="{FF2B5EF4-FFF2-40B4-BE49-F238E27FC236}">
                <a16:creationId xmlns:a16="http://schemas.microsoft.com/office/drawing/2014/main" id="{B1E86735-149B-499F-8EDE-4939C1E8DD1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CFE7FA4-F981-4363-A2E6-5B428FD144B4}"/>
              </a:ext>
            </a:extLst>
          </p:cNvPr>
          <p:cNvSpPr>
            <a:spLocks noGrp="1"/>
          </p:cNvSpPr>
          <p:nvPr>
            <p:ph type="sldNum" sz="quarter" idx="12"/>
          </p:nvPr>
        </p:nvSpPr>
        <p:spPr/>
        <p:txBody>
          <a:bodyPr/>
          <a:lstStyle/>
          <a:p>
            <a:fld id="{A66B1FC8-C126-4486-9A9C-A747852DEE2A}" type="slidenum">
              <a:rPr lang="en-US" smtClean="0"/>
              <a:t>‹#›</a:t>
            </a:fld>
            <a:endParaRPr lang="en-US"/>
          </a:p>
        </p:txBody>
      </p:sp>
    </p:spTree>
    <p:extLst>
      <p:ext uri="{BB962C8B-B14F-4D97-AF65-F5344CB8AC3E}">
        <p14:creationId xmlns:p14="http://schemas.microsoft.com/office/powerpoint/2010/main" val="303715630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1C3EA-8BF8-40C4-BC75-92CF412C6C9C}"/>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D70FFA-2683-4C88-B15D-0C4BD0645581}"/>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F09AC96-7CBD-4714-8D36-318CDED8ABD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7899DE-5A9A-4EAD-A5CB-AD13D261C740}"/>
              </a:ext>
            </a:extLst>
          </p:cNvPr>
          <p:cNvSpPr>
            <a:spLocks noGrp="1"/>
          </p:cNvSpPr>
          <p:nvPr>
            <p:ph type="dt" sz="half" idx="10"/>
          </p:nvPr>
        </p:nvSpPr>
        <p:spPr/>
        <p:txBody>
          <a:bodyPr/>
          <a:lstStyle/>
          <a:p>
            <a:fld id="{928980B9-26E6-4407-B889-954D067DD17F}" type="datetimeFigureOut">
              <a:rPr lang="en-US" smtClean="0"/>
              <a:t>10-Nov-20</a:t>
            </a:fld>
            <a:endParaRPr lang="en-US"/>
          </a:p>
        </p:txBody>
      </p:sp>
      <p:sp>
        <p:nvSpPr>
          <p:cNvPr id="6" name="Footer Placeholder 5">
            <a:extLst>
              <a:ext uri="{FF2B5EF4-FFF2-40B4-BE49-F238E27FC236}">
                <a16:creationId xmlns:a16="http://schemas.microsoft.com/office/drawing/2014/main" id="{D6896086-D68A-4E9A-99A9-9D3742AA77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0FBDA7-9EA2-49B0-8DA7-E289EA992613}"/>
              </a:ext>
            </a:extLst>
          </p:cNvPr>
          <p:cNvSpPr>
            <a:spLocks noGrp="1"/>
          </p:cNvSpPr>
          <p:nvPr>
            <p:ph type="sldNum" sz="quarter" idx="12"/>
          </p:nvPr>
        </p:nvSpPr>
        <p:spPr/>
        <p:txBody>
          <a:bodyPr/>
          <a:lstStyle/>
          <a:p>
            <a:fld id="{A66B1FC8-C126-4486-9A9C-A747852DEE2A}" type="slidenum">
              <a:rPr lang="en-US" smtClean="0"/>
              <a:t>‹#›</a:t>
            </a:fld>
            <a:endParaRPr lang="en-US"/>
          </a:p>
        </p:txBody>
      </p:sp>
    </p:spTree>
    <p:extLst>
      <p:ext uri="{BB962C8B-B14F-4D97-AF65-F5344CB8AC3E}">
        <p14:creationId xmlns:p14="http://schemas.microsoft.com/office/powerpoint/2010/main" val="45660879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BC05D-B65D-4657-8417-26E60D3BB6B0}"/>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F5CC7E5-81DF-4B46-B212-2BB697410C0F}"/>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3F4B448-570D-4DC5-840B-34B40014A130}"/>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0FB7E8-A245-4030-9A3A-251FEF2A38F5}"/>
              </a:ext>
            </a:extLst>
          </p:cNvPr>
          <p:cNvSpPr>
            <a:spLocks noGrp="1"/>
          </p:cNvSpPr>
          <p:nvPr>
            <p:ph type="dt" sz="half" idx="10"/>
          </p:nvPr>
        </p:nvSpPr>
        <p:spPr/>
        <p:txBody>
          <a:bodyPr/>
          <a:lstStyle/>
          <a:p>
            <a:fld id="{928980B9-26E6-4407-B889-954D067DD17F}" type="datetimeFigureOut">
              <a:rPr lang="en-US" smtClean="0"/>
              <a:t>10-Nov-20</a:t>
            </a:fld>
            <a:endParaRPr lang="en-US"/>
          </a:p>
        </p:txBody>
      </p:sp>
      <p:sp>
        <p:nvSpPr>
          <p:cNvPr id="6" name="Footer Placeholder 5">
            <a:extLst>
              <a:ext uri="{FF2B5EF4-FFF2-40B4-BE49-F238E27FC236}">
                <a16:creationId xmlns:a16="http://schemas.microsoft.com/office/drawing/2014/main" id="{18F1A242-1E0C-4799-B65A-85A4891C50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2EFFCE-0E6E-4A13-BAF9-D07406E926D7}"/>
              </a:ext>
            </a:extLst>
          </p:cNvPr>
          <p:cNvSpPr>
            <a:spLocks noGrp="1"/>
          </p:cNvSpPr>
          <p:nvPr>
            <p:ph type="sldNum" sz="quarter" idx="12"/>
          </p:nvPr>
        </p:nvSpPr>
        <p:spPr/>
        <p:txBody>
          <a:bodyPr/>
          <a:lstStyle/>
          <a:p>
            <a:fld id="{A66B1FC8-C126-4486-9A9C-A747852DEE2A}" type="slidenum">
              <a:rPr lang="en-US" smtClean="0"/>
              <a:t>‹#›</a:t>
            </a:fld>
            <a:endParaRPr lang="en-US"/>
          </a:p>
        </p:txBody>
      </p:sp>
    </p:spTree>
    <p:extLst>
      <p:ext uri="{BB962C8B-B14F-4D97-AF65-F5344CB8AC3E}">
        <p14:creationId xmlns:p14="http://schemas.microsoft.com/office/powerpoint/2010/main" val="403874292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69EB1-D1DD-4B9C-BAD0-A9193A4466B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0E7EC7D-DC62-4103-82D3-712C709540D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75366F-C861-4044-9017-FCA38BCCF4EB}"/>
              </a:ext>
            </a:extLst>
          </p:cNvPr>
          <p:cNvSpPr>
            <a:spLocks noGrp="1"/>
          </p:cNvSpPr>
          <p:nvPr>
            <p:ph type="dt" sz="half" idx="10"/>
          </p:nvPr>
        </p:nvSpPr>
        <p:spPr/>
        <p:txBody>
          <a:bodyPr/>
          <a:lstStyle/>
          <a:p>
            <a:fld id="{928980B9-26E6-4407-B889-954D067DD17F}" type="datetimeFigureOut">
              <a:rPr lang="en-US" smtClean="0"/>
              <a:t>10-Nov-20</a:t>
            </a:fld>
            <a:endParaRPr lang="en-US"/>
          </a:p>
        </p:txBody>
      </p:sp>
      <p:sp>
        <p:nvSpPr>
          <p:cNvPr id="5" name="Footer Placeholder 4">
            <a:extLst>
              <a:ext uri="{FF2B5EF4-FFF2-40B4-BE49-F238E27FC236}">
                <a16:creationId xmlns:a16="http://schemas.microsoft.com/office/drawing/2014/main" id="{D2D20EF1-9435-4CC3-8D25-238B34FB4D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B7CA4C-0F1C-4FD0-A326-A31EAC48E902}"/>
              </a:ext>
            </a:extLst>
          </p:cNvPr>
          <p:cNvSpPr>
            <a:spLocks noGrp="1"/>
          </p:cNvSpPr>
          <p:nvPr>
            <p:ph type="sldNum" sz="quarter" idx="12"/>
          </p:nvPr>
        </p:nvSpPr>
        <p:spPr/>
        <p:txBody>
          <a:bodyPr/>
          <a:lstStyle/>
          <a:p>
            <a:fld id="{A66B1FC8-C126-4486-9A9C-A747852DEE2A}" type="slidenum">
              <a:rPr lang="en-US" smtClean="0"/>
              <a:t>‹#›</a:t>
            </a:fld>
            <a:endParaRPr lang="en-US"/>
          </a:p>
        </p:txBody>
      </p:sp>
    </p:spTree>
    <p:extLst>
      <p:ext uri="{BB962C8B-B14F-4D97-AF65-F5344CB8AC3E}">
        <p14:creationId xmlns:p14="http://schemas.microsoft.com/office/powerpoint/2010/main" val="67711305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AB8DAAA-2469-4105-AD27-1D572B883984}"/>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425D88-206B-468F-A3A0-B3CA679FA84D}"/>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2E90FC-E12E-4C2D-914D-A05F6351476B}"/>
              </a:ext>
            </a:extLst>
          </p:cNvPr>
          <p:cNvSpPr>
            <a:spLocks noGrp="1"/>
          </p:cNvSpPr>
          <p:nvPr>
            <p:ph type="dt" sz="half" idx="10"/>
          </p:nvPr>
        </p:nvSpPr>
        <p:spPr/>
        <p:txBody>
          <a:bodyPr/>
          <a:lstStyle/>
          <a:p>
            <a:fld id="{928980B9-26E6-4407-B889-954D067DD17F}" type="datetimeFigureOut">
              <a:rPr lang="en-US" smtClean="0"/>
              <a:t>10-Nov-20</a:t>
            </a:fld>
            <a:endParaRPr lang="en-US"/>
          </a:p>
        </p:txBody>
      </p:sp>
      <p:sp>
        <p:nvSpPr>
          <p:cNvPr id="5" name="Footer Placeholder 4">
            <a:extLst>
              <a:ext uri="{FF2B5EF4-FFF2-40B4-BE49-F238E27FC236}">
                <a16:creationId xmlns:a16="http://schemas.microsoft.com/office/drawing/2014/main" id="{DDDE09AA-9D61-4D3D-BBFE-36BA3CD43E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C7FEEB-CF38-4A4A-AC5D-85F6B7DB8DD2}"/>
              </a:ext>
            </a:extLst>
          </p:cNvPr>
          <p:cNvSpPr>
            <a:spLocks noGrp="1"/>
          </p:cNvSpPr>
          <p:nvPr>
            <p:ph type="sldNum" sz="quarter" idx="12"/>
          </p:nvPr>
        </p:nvSpPr>
        <p:spPr/>
        <p:txBody>
          <a:bodyPr/>
          <a:lstStyle/>
          <a:p>
            <a:fld id="{A66B1FC8-C126-4486-9A9C-A747852DEE2A}" type="slidenum">
              <a:rPr lang="en-US" smtClean="0"/>
              <a:t>‹#›</a:t>
            </a:fld>
            <a:endParaRPr lang="en-US"/>
          </a:p>
        </p:txBody>
      </p:sp>
    </p:spTree>
    <p:extLst>
      <p:ext uri="{BB962C8B-B14F-4D97-AF65-F5344CB8AC3E}">
        <p14:creationId xmlns:p14="http://schemas.microsoft.com/office/powerpoint/2010/main" val="171132316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9" y="2130425"/>
            <a:ext cx="7772400" cy="1470026"/>
          </a:xfrm>
        </p:spPr>
        <p:txBody>
          <a:bodyPr/>
          <a:lstStyle/>
          <a:p>
            <a:r>
              <a:rPr lang="de-DE"/>
              <a:t>Titelmasterformat durch Klicken bearbeiten</a:t>
            </a:r>
            <a:endParaRPr lang="de-AT"/>
          </a:p>
        </p:txBody>
      </p:sp>
      <p:sp>
        <p:nvSpPr>
          <p:cNvPr id="3" name="Untertitel 2"/>
          <p:cNvSpPr>
            <a:spLocks noGrp="1"/>
          </p:cNvSpPr>
          <p:nvPr>
            <p:ph type="subTitle" idx="1"/>
          </p:nvPr>
        </p:nvSpPr>
        <p:spPr>
          <a:xfrm>
            <a:off x="1371601" y="3886200"/>
            <a:ext cx="6400800" cy="1752600"/>
          </a:xfrm>
        </p:spPr>
        <p:txBody>
          <a:bodyPr/>
          <a:lstStyle>
            <a:lvl1pPr marL="0" indent="0" algn="ctr">
              <a:buNone/>
              <a:defRPr/>
            </a:lvl1pPr>
            <a:lvl2pPr marL="456760" indent="0" algn="ctr">
              <a:buNone/>
              <a:defRPr/>
            </a:lvl2pPr>
            <a:lvl3pPr marL="913522" indent="0" algn="ctr">
              <a:buNone/>
              <a:defRPr/>
            </a:lvl3pPr>
            <a:lvl4pPr marL="1370282" indent="0" algn="ctr">
              <a:buNone/>
              <a:defRPr/>
            </a:lvl4pPr>
            <a:lvl5pPr marL="1827043" indent="0" algn="ctr">
              <a:buNone/>
              <a:defRPr/>
            </a:lvl5pPr>
            <a:lvl6pPr marL="2283802" indent="0" algn="ctr">
              <a:buNone/>
              <a:defRPr/>
            </a:lvl6pPr>
            <a:lvl7pPr marL="2740566" indent="0" algn="ctr">
              <a:buNone/>
              <a:defRPr/>
            </a:lvl7pPr>
            <a:lvl8pPr marL="3197325" indent="0" algn="ctr">
              <a:buNone/>
              <a:defRPr/>
            </a:lvl8pPr>
            <a:lvl9pPr marL="3654085" indent="0" algn="ctr">
              <a:buNone/>
              <a:defRPr/>
            </a:lvl9pPr>
          </a:lstStyle>
          <a:p>
            <a:r>
              <a:rPr lang="de-DE"/>
              <a:t>Formatvorlage des Untertitelmasters durch Klicken bearbeiten</a:t>
            </a:r>
            <a:endParaRPr lang="de-AT"/>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sldNum" sz="quarter" idx="12"/>
          </p:nvPr>
        </p:nvSpPr>
        <p:spPr>
          <a:xfrm>
            <a:off x="7315209" y="6421438"/>
            <a:ext cx="1687513" cy="284162"/>
          </a:xfrm>
          <a:prstGeom prst="rect">
            <a:avLst/>
          </a:prstGeom>
          <a:ln/>
        </p:spPr>
        <p:txBody>
          <a:bodyPr lIns="91353" tIns="45675" rIns="91353" bIns="45675"/>
          <a:lstStyle>
            <a:lvl1pPr>
              <a:defRPr/>
            </a:lvl1pPr>
          </a:lstStyle>
          <a:p>
            <a:pPr defTabSz="448832" fontAlgn="base">
              <a:spcBef>
                <a:spcPct val="0"/>
              </a:spcBef>
              <a:spcAft>
                <a:spcPct val="0"/>
              </a:spcAft>
              <a:defRPr/>
            </a:pPr>
            <a:endParaRPr lang="zh-CN" altLang="ja-JP" sz="2800">
              <a:solidFill>
                <a:srgbClr val="000000"/>
              </a:solidFill>
            </a:endParaRPr>
          </a:p>
        </p:txBody>
      </p:sp>
    </p:spTree>
    <p:extLst>
      <p:ext uri="{BB962C8B-B14F-4D97-AF65-F5344CB8AC3E}">
        <p14:creationId xmlns:p14="http://schemas.microsoft.com/office/powerpoint/2010/main" val="107937672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sldNum" sz="quarter" idx="12"/>
          </p:nvPr>
        </p:nvSpPr>
        <p:spPr>
          <a:xfrm>
            <a:off x="7315209" y="6421438"/>
            <a:ext cx="1687513" cy="284162"/>
          </a:xfrm>
          <a:prstGeom prst="rect">
            <a:avLst/>
          </a:prstGeom>
          <a:ln/>
        </p:spPr>
        <p:txBody>
          <a:bodyPr lIns="91353" tIns="45675" rIns="91353" bIns="45675"/>
          <a:lstStyle>
            <a:lvl1pPr>
              <a:defRPr/>
            </a:lvl1pPr>
          </a:lstStyle>
          <a:p>
            <a:pPr defTabSz="448832" fontAlgn="base">
              <a:spcBef>
                <a:spcPct val="0"/>
              </a:spcBef>
              <a:spcAft>
                <a:spcPct val="0"/>
              </a:spcAft>
              <a:defRPr/>
            </a:pPr>
            <a:endParaRPr lang="zh-CN" altLang="ja-JP" sz="2800">
              <a:solidFill>
                <a:srgbClr val="000000"/>
              </a:solidFill>
            </a:endParaRPr>
          </a:p>
        </p:txBody>
      </p:sp>
    </p:spTree>
    <p:extLst>
      <p:ext uri="{BB962C8B-B14F-4D97-AF65-F5344CB8AC3E}">
        <p14:creationId xmlns:p14="http://schemas.microsoft.com/office/powerpoint/2010/main" val="173176347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4" y="4406910"/>
            <a:ext cx="7772400" cy="1362075"/>
          </a:xfrm>
        </p:spPr>
        <p:txBody>
          <a:bodyPr anchor="t"/>
          <a:lstStyle>
            <a:lvl1pPr algn="l">
              <a:defRPr sz="4000" b="1" cap="all"/>
            </a:lvl1pPr>
          </a:lstStyle>
          <a:p>
            <a:r>
              <a:rPr lang="de-DE"/>
              <a:t>Titelmasterformat durch Klicken bearbeiten</a:t>
            </a:r>
            <a:endParaRPr lang="de-AT"/>
          </a:p>
        </p:txBody>
      </p:sp>
      <p:sp>
        <p:nvSpPr>
          <p:cNvPr id="3" name="Textplatzhalter 2"/>
          <p:cNvSpPr>
            <a:spLocks noGrp="1"/>
          </p:cNvSpPr>
          <p:nvPr>
            <p:ph type="body" idx="1"/>
          </p:nvPr>
        </p:nvSpPr>
        <p:spPr>
          <a:xfrm>
            <a:off x="722314" y="2906713"/>
            <a:ext cx="7772400" cy="1500187"/>
          </a:xfrm>
        </p:spPr>
        <p:txBody>
          <a:bodyPr anchor="b"/>
          <a:lstStyle>
            <a:lvl1pPr marL="0" indent="0">
              <a:buNone/>
              <a:defRPr sz="2000"/>
            </a:lvl1pPr>
            <a:lvl2pPr marL="456760" indent="0">
              <a:buNone/>
              <a:defRPr sz="1800"/>
            </a:lvl2pPr>
            <a:lvl3pPr marL="913522" indent="0">
              <a:buNone/>
              <a:defRPr sz="1600"/>
            </a:lvl3pPr>
            <a:lvl4pPr marL="1370282" indent="0">
              <a:buNone/>
              <a:defRPr sz="1400"/>
            </a:lvl4pPr>
            <a:lvl5pPr marL="1827043" indent="0">
              <a:buNone/>
              <a:defRPr sz="1400"/>
            </a:lvl5pPr>
            <a:lvl6pPr marL="2283802" indent="0">
              <a:buNone/>
              <a:defRPr sz="1400"/>
            </a:lvl6pPr>
            <a:lvl7pPr marL="2740566" indent="0">
              <a:buNone/>
              <a:defRPr sz="1400"/>
            </a:lvl7pPr>
            <a:lvl8pPr marL="3197325" indent="0">
              <a:buNone/>
              <a:defRPr sz="1400"/>
            </a:lvl8pPr>
            <a:lvl9pPr marL="3654085" indent="0">
              <a:buNone/>
              <a:defRPr sz="1400"/>
            </a:lvl9pPr>
          </a:lstStyle>
          <a:p>
            <a:pPr lvl="0"/>
            <a:r>
              <a:rPr lang="de-DE"/>
              <a:t>Textmasterformat bearbeiten</a:t>
            </a:r>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sldNum" sz="quarter" idx="12"/>
          </p:nvPr>
        </p:nvSpPr>
        <p:spPr>
          <a:xfrm>
            <a:off x="7315209" y="6421438"/>
            <a:ext cx="1687513" cy="284162"/>
          </a:xfrm>
          <a:prstGeom prst="rect">
            <a:avLst/>
          </a:prstGeom>
          <a:ln/>
        </p:spPr>
        <p:txBody>
          <a:bodyPr lIns="91353" tIns="45675" rIns="91353" bIns="45675"/>
          <a:lstStyle>
            <a:lvl1pPr>
              <a:defRPr/>
            </a:lvl1pPr>
          </a:lstStyle>
          <a:p>
            <a:pPr defTabSz="448832" fontAlgn="base">
              <a:spcBef>
                <a:spcPct val="0"/>
              </a:spcBef>
              <a:spcAft>
                <a:spcPct val="0"/>
              </a:spcAft>
              <a:defRPr/>
            </a:pPr>
            <a:endParaRPr lang="zh-CN" altLang="ja-JP" sz="2800">
              <a:solidFill>
                <a:srgbClr val="000000"/>
              </a:solidFill>
            </a:endParaRPr>
          </a:p>
        </p:txBody>
      </p:sp>
    </p:spTree>
    <p:extLst>
      <p:ext uri="{BB962C8B-B14F-4D97-AF65-F5344CB8AC3E}">
        <p14:creationId xmlns:p14="http://schemas.microsoft.com/office/powerpoint/2010/main" val="351740800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Inhaltsplatzhalter 2"/>
          <p:cNvSpPr>
            <a:spLocks noGrp="1"/>
          </p:cNvSpPr>
          <p:nvPr>
            <p:ph sz="half" idx="1"/>
          </p:nvPr>
        </p:nvSpPr>
        <p:spPr>
          <a:xfrm>
            <a:off x="838200" y="190500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p:cNvSpPr>
            <a:spLocks noGrp="1"/>
          </p:cNvSpPr>
          <p:nvPr>
            <p:ph sz="half" idx="2"/>
          </p:nvPr>
        </p:nvSpPr>
        <p:spPr>
          <a:xfrm>
            <a:off x="4800600" y="190500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7" name="Slide Number Placeholder 6"/>
          <p:cNvSpPr>
            <a:spLocks noGrp="1" noChangeArrowheads="1"/>
          </p:cNvSpPr>
          <p:nvPr>
            <p:ph type="sldNum" sz="quarter" idx="12"/>
          </p:nvPr>
        </p:nvSpPr>
        <p:spPr>
          <a:xfrm>
            <a:off x="7315209" y="6421438"/>
            <a:ext cx="1687513" cy="284162"/>
          </a:xfrm>
          <a:prstGeom prst="rect">
            <a:avLst/>
          </a:prstGeom>
          <a:ln/>
        </p:spPr>
        <p:txBody>
          <a:bodyPr lIns="91353" tIns="45675" rIns="91353" bIns="45675"/>
          <a:lstStyle>
            <a:lvl1pPr>
              <a:defRPr/>
            </a:lvl1pPr>
          </a:lstStyle>
          <a:p>
            <a:pPr defTabSz="448832" fontAlgn="base">
              <a:spcBef>
                <a:spcPct val="0"/>
              </a:spcBef>
              <a:spcAft>
                <a:spcPct val="0"/>
              </a:spcAft>
              <a:defRPr/>
            </a:pPr>
            <a:endParaRPr lang="zh-CN" altLang="ja-JP" sz="2800">
              <a:solidFill>
                <a:srgbClr val="000000"/>
              </a:solidFill>
            </a:endParaRPr>
          </a:p>
        </p:txBody>
      </p:sp>
    </p:spTree>
    <p:extLst>
      <p:ext uri="{BB962C8B-B14F-4D97-AF65-F5344CB8AC3E}">
        <p14:creationId xmlns:p14="http://schemas.microsoft.com/office/powerpoint/2010/main" val="327486631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3"/>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4" y="2906713"/>
            <a:ext cx="7772400" cy="1500187"/>
          </a:xfrm>
        </p:spPr>
        <p:txBody>
          <a:bodyPr anchor="b"/>
          <a:lstStyle>
            <a:lvl1pPr marL="0" indent="0">
              <a:buNone/>
              <a:defRPr sz="2000"/>
            </a:lvl1pPr>
            <a:lvl2pPr marL="457054" indent="0">
              <a:buNone/>
              <a:defRPr sz="1800"/>
            </a:lvl2pPr>
            <a:lvl3pPr marL="914107" indent="0">
              <a:buNone/>
              <a:defRPr sz="1600"/>
            </a:lvl3pPr>
            <a:lvl4pPr marL="1371162" indent="0">
              <a:buNone/>
              <a:defRPr sz="1400"/>
            </a:lvl4pPr>
            <a:lvl5pPr marL="1828215" indent="0">
              <a:buNone/>
              <a:defRPr sz="1400"/>
            </a:lvl5pPr>
            <a:lvl6pPr marL="2285266" indent="0">
              <a:buNone/>
              <a:defRPr sz="1400"/>
            </a:lvl6pPr>
            <a:lvl7pPr marL="2742321" indent="0">
              <a:buNone/>
              <a:defRPr sz="1400"/>
            </a:lvl7pPr>
            <a:lvl8pPr marL="3199375" indent="0">
              <a:buNone/>
              <a:defRPr sz="1400"/>
            </a:lvl8pPr>
            <a:lvl9pPr marL="3656428"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endParaRPr lang="zh-CN" altLang="ja-JP"/>
          </a:p>
        </p:txBody>
      </p:sp>
    </p:spTree>
    <p:extLst>
      <p:ext uri="{BB962C8B-B14F-4D97-AF65-F5344CB8AC3E}">
        <p14:creationId xmlns:p14="http://schemas.microsoft.com/office/powerpoint/2010/main" val="233165689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9" y="274640"/>
            <a:ext cx="8229600" cy="1143000"/>
          </a:xfrm>
        </p:spPr>
        <p:txBody>
          <a:bodyPr/>
          <a:lstStyle>
            <a:lvl1pPr>
              <a:defRPr/>
            </a:lvl1pPr>
          </a:lstStyle>
          <a:p>
            <a:r>
              <a:rPr lang="de-DE"/>
              <a:t>Titelmasterformat durch Klicken bearbeiten</a:t>
            </a:r>
            <a:endParaRPr lang="de-AT"/>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6760" indent="0">
              <a:buNone/>
              <a:defRPr sz="2000" b="1"/>
            </a:lvl2pPr>
            <a:lvl3pPr marL="913522" indent="0">
              <a:buNone/>
              <a:defRPr sz="1800" b="1"/>
            </a:lvl3pPr>
            <a:lvl4pPr marL="1370282" indent="0">
              <a:buNone/>
              <a:defRPr sz="1600" b="1"/>
            </a:lvl4pPr>
            <a:lvl5pPr marL="1827043" indent="0">
              <a:buNone/>
              <a:defRPr sz="1600" b="1"/>
            </a:lvl5pPr>
            <a:lvl6pPr marL="2283802" indent="0">
              <a:buNone/>
              <a:defRPr sz="1600" b="1"/>
            </a:lvl6pPr>
            <a:lvl7pPr marL="2740566" indent="0">
              <a:buNone/>
              <a:defRPr sz="1600" b="1"/>
            </a:lvl7pPr>
            <a:lvl8pPr marL="3197325" indent="0">
              <a:buNone/>
              <a:defRPr sz="1600" b="1"/>
            </a:lvl8pPr>
            <a:lvl9pPr marL="3654085"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8"/>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Textplatzhalter 4"/>
          <p:cNvSpPr>
            <a:spLocks noGrp="1"/>
          </p:cNvSpPr>
          <p:nvPr>
            <p:ph type="body" sz="quarter" idx="3"/>
          </p:nvPr>
        </p:nvSpPr>
        <p:spPr>
          <a:xfrm>
            <a:off x="4645034" y="1535113"/>
            <a:ext cx="4041775" cy="639762"/>
          </a:xfrm>
        </p:spPr>
        <p:txBody>
          <a:bodyPr anchor="b"/>
          <a:lstStyle>
            <a:lvl1pPr marL="0" indent="0">
              <a:buNone/>
              <a:defRPr sz="2400" b="1"/>
            </a:lvl1pPr>
            <a:lvl2pPr marL="456760" indent="0">
              <a:buNone/>
              <a:defRPr sz="2000" b="1"/>
            </a:lvl2pPr>
            <a:lvl3pPr marL="913522" indent="0">
              <a:buNone/>
              <a:defRPr sz="1800" b="1"/>
            </a:lvl3pPr>
            <a:lvl4pPr marL="1370282" indent="0">
              <a:buNone/>
              <a:defRPr sz="1600" b="1"/>
            </a:lvl4pPr>
            <a:lvl5pPr marL="1827043" indent="0">
              <a:buNone/>
              <a:defRPr sz="1600" b="1"/>
            </a:lvl5pPr>
            <a:lvl6pPr marL="2283802" indent="0">
              <a:buNone/>
              <a:defRPr sz="1600" b="1"/>
            </a:lvl6pPr>
            <a:lvl7pPr marL="2740566" indent="0">
              <a:buNone/>
              <a:defRPr sz="1600" b="1"/>
            </a:lvl7pPr>
            <a:lvl8pPr marL="3197325" indent="0">
              <a:buNone/>
              <a:defRPr sz="1600" b="1"/>
            </a:lvl8pPr>
            <a:lvl9pPr marL="3654085" indent="0">
              <a:buNone/>
              <a:defRPr sz="1600" b="1"/>
            </a:lvl9pPr>
          </a:lstStyle>
          <a:p>
            <a:pPr lvl="0"/>
            <a:r>
              <a:rPr lang="de-DE"/>
              <a:t>Textmasterformat bearbeiten</a:t>
            </a:r>
          </a:p>
        </p:txBody>
      </p:sp>
      <p:sp>
        <p:nvSpPr>
          <p:cNvPr id="6" name="Inhaltsplatzhalter 5"/>
          <p:cNvSpPr>
            <a:spLocks noGrp="1"/>
          </p:cNvSpPr>
          <p:nvPr>
            <p:ph sz="quarter" idx="4"/>
          </p:nvPr>
        </p:nvSpPr>
        <p:spPr>
          <a:xfrm>
            <a:off x="4645034" y="2174878"/>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7"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9" name="Rectangle 6"/>
          <p:cNvSpPr>
            <a:spLocks noGrp="1" noChangeArrowheads="1"/>
          </p:cNvSpPr>
          <p:nvPr>
            <p:ph type="sldNum" sz="quarter" idx="12"/>
          </p:nvPr>
        </p:nvSpPr>
        <p:spPr>
          <a:xfrm>
            <a:off x="7315209" y="6421438"/>
            <a:ext cx="1687513" cy="284162"/>
          </a:xfrm>
          <a:prstGeom prst="rect">
            <a:avLst/>
          </a:prstGeom>
          <a:ln/>
        </p:spPr>
        <p:txBody>
          <a:bodyPr lIns="91353" tIns="45675" rIns="91353" bIns="45675"/>
          <a:lstStyle>
            <a:lvl1pPr>
              <a:defRPr/>
            </a:lvl1pPr>
          </a:lstStyle>
          <a:p>
            <a:pPr defTabSz="448832" fontAlgn="base">
              <a:spcBef>
                <a:spcPct val="0"/>
              </a:spcBef>
              <a:spcAft>
                <a:spcPct val="0"/>
              </a:spcAft>
              <a:defRPr/>
            </a:pPr>
            <a:endParaRPr lang="zh-CN" altLang="ja-JP" sz="2800">
              <a:solidFill>
                <a:srgbClr val="000000"/>
              </a:solidFill>
            </a:endParaRPr>
          </a:p>
        </p:txBody>
      </p:sp>
    </p:spTree>
    <p:extLst>
      <p:ext uri="{BB962C8B-B14F-4D97-AF65-F5344CB8AC3E}">
        <p14:creationId xmlns:p14="http://schemas.microsoft.com/office/powerpoint/2010/main" val="283697245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5" name="Rectangle 6"/>
          <p:cNvSpPr>
            <a:spLocks noGrp="1" noChangeArrowheads="1"/>
          </p:cNvSpPr>
          <p:nvPr>
            <p:ph type="sldNum" sz="quarter" idx="12"/>
          </p:nvPr>
        </p:nvSpPr>
        <p:spPr>
          <a:xfrm>
            <a:off x="7315209" y="6421438"/>
            <a:ext cx="1687513" cy="284162"/>
          </a:xfrm>
          <a:prstGeom prst="rect">
            <a:avLst/>
          </a:prstGeom>
          <a:ln/>
        </p:spPr>
        <p:txBody>
          <a:bodyPr lIns="91353" tIns="45675" rIns="91353" bIns="45675"/>
          <a:lstStyle>
            <a:lvl1pPr>
              <a:defRPr/>
            </a:lvl1pPr>
          </a:lstStyle>
          <a:p>
            <a:pPr defTabSz="448832" fontAlgn="base">
              <a:spcBef>
                <a:spcPct val="0"/>
              </a:spcBef>
              <a:spcAft>
                <a:spcPct val="0"/>
              </a:spcAft>
              <a:defRPr/>
            </a:pPr>
            <a:endParaRPr lang="zh-CN" altLang="ja-JP" sz="2800">
              <a:solidFill>
                <a:srgbClr val="000000"/>
              </a:solidFill>
            </a:endParaRPr>
          </a:p>
        </p:txBody>
      </p:sp>
      <p:pic>
        <p:nvPicPr>
          <p:cNvPr id="6" name="Picture 8" descr="entry-slide-content-light"/>
          <p:cNvPicPr>
            <a:picLocks noChangeAspect="1" noChangeArrowheads="1"/>
          </p:cNvPicPr>
          <p:nvPr userDrawn="1"/>
        </p:nvPicPr>
        <p:blipFill>
          <a:blip r:embed="rId2" cstate="screen"/>
          <a:srcRect/>
          <a:stretch>
            <a:fillRect/>
          </a:stretch>
        </p:blipFill>
        <p:spPr bwMode="auto">
          <a:xfrm>
            <a:off x="9" y="-9516"/>
            <a:ext cx="9144000" cy="6877049"/>
          </a:xfrm>
          <a:prstGeom prst="rect">
            <a:avLst/>
          </a:prstGeom>
          <a:noFill/>
          <a:ln w="9525">
            <a:noFill/>
            <a:miter lim="800000"/>
            <a:headEnd/>
            <a:tailEnd/>
          </a:ln>
        </p:spPr>
      </p:pic>
      <p:sp>
        <p:nvSpPr>
          <p:cNvPr id="7" name="Text Box 11"/>
          <p:cNvSpPr txBox="1">
            <a:spLocks noChangeArrowheads="1"/>
          </p:cNvSpPr>
          <p:nvPr userDrawn="1"/>
        </p:nvSpPr>
        <p:spPr bwMode="auto">
          <a:xfrm>
            <a:off x="533400" y="6453188"/>
            <a:ext cx="2741265" cy="400110"/>
          </a:xfrm>
          <a:prstGeom prst="rect">
            <a:avLst/>
          </a:prstGeom>
          <a:noFill/>
          <a:ln w="9525">
            <a:noFill/>
            <a:miter lim="800000"/>
            <a:headEnd/>
            <a:tailEnd/>
          </a:ln>
          <a:effectLst/>
        </p:spPr>
        <p:txBody>
          <a:bodyPr wrap="square" lIns="91353" tIns="45675" rIns="91353" bIns="45675">
            <a:spAutoFit/>
          </a:bodyPr>
          <a:lstStyle>
            <a:lvl1pPr eaLnBrk="0" hangingPunct="0">
              <a:defRPr sz="3200">
                <a:solidFill>
                  <a:schemeClr val="tx1"/>
                </a:solidFill>
                <a:latin typeface="Arial" pitchFamily="34" charset="0"/>
                <a:ea typeface="ＭＳ Ｐゴシック" pitchFamily="34" charset="-128"/>
              </a:defRPr>
            </a:lvl1pPr>
            <a:lvl2pPr marL="742950" indent="-285750" eaLnBrk="0" hangingPunct="0">
              <a:defRPr sz="3200">
                <a:solidFill>
                  <a:schemeClr val="tx1"/>
                </a:solidFill>
                <a:latin typeface="Arial" pitchFamily="34" charset="0"/>
                <a:ea typeface="ＭＳ Ｐゴシック" pitchFamily="34" charset="-128"/>
              </a:defRPr>
            </a:lvl2pPr>
            <a:lvl3pPr marL="1143000" indent="-228600" eaLnBrk="0" hangingPunct="0">
              <a:defRPr sz="3200">
                <a:solidFill>
                  <a:schemeClr val="tx1"/>
                </a:solidFill>
                <a:latin typeface="Arial" pitchFamily="34" charset="0"/>
                <a:ea typeface="ＭＳ Ｐゴシック" pitchFamily="34" charset="-128"/>
              </a:defRPr>
            </a:lvl3pPr>
            <a:lvl4pPr marL="1600200" indent="-228600" eaLnBrk="0" hangingPunct="0">
              <a:defRPr sz="3200">
                <a:solidFill>
                  <a:schemeClr val="tx1"/>
                </a:solidFill>
                <a:latin typeface="Arial" pitchFamily="34" charset="0"/>
                <a:ea typeface="ＭＳ Ｐゴシック" pitchFamily="34" charset="-128"/>
              </a:defRPr>
            </a:lvl4pPr>
            <a:lvl5pPr marL="2057400" indent="-228600" eaLnBrk="0" hangingPunct="0">
              <a:defRPr sz="3200">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3200">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3200">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3200">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3200">
                <a:solidFill>
                  <a:schemeClr val="tx1"/>
                </a:solidFill>
                <a:latin typeface="Arial" pitchFamily="34" charset="0"/>
                <a:ea typeface="ＭＳ Ｐゴシック" pitchFamily="34" charset="-128"/>
              </a:defRPr>
            </a:lvl9pPr>
          </a:lstStyle>
          <a:p>
            <a:pPr defTabSz="913522" eaLnBrk="1" fontAlgn="base" hangingPunct="1">
              <a:spcBef>
                <a:spcPct val="50000"/>
              </a:spcBef>
              <a:spcAft>
                <a:spcPct val="0"/>
              </a:spcAft>
              <a:defRPr/>
            </a:pPr>
            <a:r>
              <a:rPr lang="en-US" sz="2000" dirty="0">
                <a:solidFill>
                  <a:srgbClr val="000099"/>
                </a:solidFill>
              </a:rPr>
              <a:t>Nakicenovic</a:t>
            </a:r>
            <a:endParaRPr lang="en-US" sz="2000" dirty="0">
              <a:solidFill>
                <a:srgbClr val="0000FF"/>
              </a:solidFill>
              <a:effectLst>
                <a:outerShdw blurRad="38100" dist="38100" dir="2700000" algn="tl">
                  <a:srgbClr val="C0C0C0"/>
                </a:outerShdw>
              </a:effectLst>
            </a:endParaRPr>
          </a:p>
        </p:txBody>
      </p:sp>
      <p:sp>
        <p:nvSpPr>
          <p:cNvPr id="8" name="Text Box 11"/>
          <p:cNvSpPr txBox="1">
            <a:spLocks noChangeArrowheads="1"/>
          </p:cNvSpPr>
          <p:nvPr userDrawn="1"/>
        </p:nvSpPr>
        <p:spPr bwMode="auto">
          <a:xfrm>
            <a:off x="7696200" y="6461125"/>
            <a:ext cx="1485900" cy="401768"/>
          </a:xfrm>
          <a:prstGeom prst="rect">
            <a:avLst/>
          </a:prstGeom>
          <a:noFill/>
          <a:ln w="9525">
            <a:noFill/>
            <a:miter lim="800000"/>
            <a:headEnd/>
            <a:tailEnd/>
          </a:ln>
          <a:effectLst/>
        </p:spPr>
        <p:txBody>
          <a:bodyPr lIns="91353" tIns="45675" rIns="91353" bIns="45675">
            <a:spAutoFit/>
          </a:bodyPr>
          <a:lstStyle>
            <a:lvl1pPr algn="ctr">
              <a:defRPr sz="3200">
                <a:solidFill>
                  <a:schemeClr val="tx1"/>
                </a:solidFill>
                <a:latin typeface="Arial" pitchFamily="34" charset="0"/>
                <a:ea typeface="ＭＳ Ｐゴシック" pitchFamily="34" charset="-128"/>
              </a:defRPr>
            </a:lvl1pPr>
            <a:lvl2pPr marL="742950" indent="-285750" algn="ctr">
              <a:defRPr sz="3200">
                <a:solidFill>
                  <a:schemeClr val="tx1"/>
                </a:solidFill>
                <a:latin typeface="Arial" pitchFamily="34" charset="0"/>
                <a:ea typeface="ＭＳ Ｐゴシック" pitchFamily="34" charset="-128"/>
              </a:defRPr>
            </a:lvl2pPr>
            <a:lvl3pPr marL="1143000" indent="-228600" algn="ctr">
              <a:defRPr sz="3200">
                <a:solidFill>
                  <a:schemeClr val="tx1"/>
                </a:solidFill>
                <a:latin typeface="Arial" pitchFamily="34" charset="0"/>
                <a:ea typeface="ＭＳ Ｐゴシック" pitchFamily="34" charset="-128"/>
              </a:defRPr>
            </a:lvl3pPr>
            <a:lvl4pPr marL="1600200" indent="-228600" algn="ctr">
              <a:defRPr sz="3200">
                <a:solidFill>
                  <a:schemeClr val="tx1"/>
                </a:solidFill>
                <a:latin typeface="Arial" pitchFamily="34" charset="0"/>
                <a:ea typeface="ＭＳ Ｐゴシック" pitchFamily="34" charset="-128"/>
              </a:defRPr>
            </a:lvl4pPr>
            <a:lvl5pPr marL="2057400" indent="-228600" algn="ctr">
              <a:defRPr sz="3200">
                <a:solidFill>
                  <a:schemeClr val="tx1"/>
                </a:solidFill>
                <a:latin typeface="Arial" pitchFamily="34" charset="0"/>
                <a:ea typeface="ＭＳ Ｐゴシック" pitchFamily="34" charset="-128"/>
              </a:defRPr>
            </a:lvl5pPr>
            <a:lvl6pPr marL="2514600" indent="-228600" algn="ctr" fontAlgn="base">
              <a:spcBef>
                <a:spcPct val="0"/>
              </a:spcBef>
              <a:spcAft>
                <a:spcPct val="0"/>
              </a:spcAft>
              <a:defRPr sz="3200">
                <a:solidFill>
                  <a:schemeClr val="tx1"/>
                </a:solidFill>
                <a:latin typeface="Arial" pitchFamily="34" charset="0"/>
                <a:ea typeface="ＭＳ Ｐゴシック" pitchFamily="34" charset="-128"/>
              </a:defRPr>
            </a:lvl6pPr>
            <a:lvl7pPr marL="2971800" indent="-228600" algn="ctr" fontAlgn="base">
              <a:spcBef>
                <a:spcPct val="0"/>
              </a:spcBef>
              <a:spcAft>
                <a:spcPct val="0"/>
              </a:spcAft>
              <a:defRPr sz="3200">
                <a:solidFill>
                  <a:schemeClr val="tx1"/>
                </a:solidFill>
                <a:latin typeface="Arial" pitchFamily="34" charset="0"/>
                <a:ea typeface="ＭＳ Ｐゴシック" pitchFamily="34" charset="-128"/>
              </a:defRPr>
            </a:lvl7pPr>
            <a:lvl8pPr marL="3429000" indent="-228600" algn="ctr" fontAlgn="base">
              <a:spcBef>
                <a:spcPct val="0"/>
              </a:spcBef>
              <a:spcAft>
                <a:spcPct val="0"/>
              </a:spcAft>
              <a:defRPr sz="3200">
                <a:solidFill>
                  <a:schemeClr val="tx1"/>
                </a:solidFill>
                <a:latin typeface="Arial" pitchFamily="34" charset="0"/>
                <a:ea typeface="ＭＳ Ｐゴシック" pitchFamily="34" charset="-128"/>
              </a:defRPr>
            </a:lvl8pPr>
            <a:lvl9pPr marL="3886200" indent="-228600" algn="ctr" fontAlgn="base">
              <a:spcBef>
                <a:spcPct val="0"/>
              </a:spcBef>
              <a:spcAft>
                <a:spcPct val="0"/>
              </a:spcAft>
              <a:defRPr sz="3200">
                <a:solidFill>
                  <a:schemeClr val="tx1"/>
                </a:solidFill>
                <a:latin typeface="Arial" pitchFamily="34" charset="0"/>
                <a:ea typeface="ＭＳ Ｐゴシック" pitchFamily="34" charset="-128"/>
              </a:defRPr>
            </a:lvl9pPr>
          </a:lstStyle>
          <a:p>
            <a:pPr algn="l" defTabSz="448832" fontAlgn="base">
              <a:spcBef>
                <a:spcPct val="50000"/>
              </a:spcBef>
              <a:spcAft>
                <a:spcPct val="0"/>
              </a:spcAft>
            </a:pPr>
            <a:r>
              <a:rPr lang="en-US" sz="2000" dirty="0">
                <a:solidFill>
                  <a:srgbClr val="000099"/>
                </a:solidFill>
              </a:rPr>
              <a:t>2015  #</a:t>
            </a:r>
            <a:fld id="{E74A334D-F547-4A1F-83A4-07C2A13CD001}" type="slidenum">
              <a:rPr lang="en-US" sz="2000">
                <a:solidFill>
                  <a:srgbClr val="000099"/>
                </a:solidFill>
              </a:rPr>
              <a:pPr algn="l" defTabSz="448832" fontAlgn="base">
                <a:spcBef>
                  <a:spcPct val="50000"/>
                </a:spcBef>
                <a:spcAft>
                  <a:spcPct val="0"/>
                </a:spcAft>
              </a:pPr>
              <a:t>‹#›</a:t>
            </a:fld>
            <a:r>
              <a:rPr lang="en-US" sz="2000" dirty="0">
                <a:solidFill>
                  <a:srgbClr val="0000FF"/>
                </a:solidFill>
                <a:effectLst>
                  <a:outerShdw blurRad="38100" dist="38100" dir="2700000" algn="tl">
                    <a:srgbClr val="C0C0C0"/>
                  </a:outerShdw>
                </a:effectLst>
              </a:rPr>
              <a:t> </a:t>
            </a:r>
          </a:p>
        </p:txBody>
      </p:sp>
    </p:spTree>
    <p:extLst>
      <p:ext uri="{BB962C8B-B14F-4D97-AF65-F5344CB8AC3E}">
        <p14:creationId xmlns:p14="http://schemas.microsoft.com/office/powerpoint/2010/main" val="250990616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4" name="Rectangle 6"/>
          <p:cNvSpPr>
            <a:spLocks noGrp="1" noChangeArrowheads="1"/>
          </p:cNvSpPr>
          <p:nvPr>
            <p:ph type="sldNum" sz="quarter" idx="12"/>
          </p:nvPr>
        </p:nvSpPr>
        <p:spPr>
          <a:xfrm>
            <a:off x="7315209" y="6421438"/>
            <a:ext cx="1687513" cy="284162"/>
          </a:xfrm>
          <a:prstGeom prst="rect">
            <a:avLst/>
          </a:prstGeom>
          <a:ln/>
        </p:spPr>
        <p:txBody>
          <a:bodyPr lIns="91353" tIns="45675" rIns="91353" bIns="45675"/>
          <a:lstStyle>
            <a:lvl1pPr>
              <a:defRPr/>
            </a:lvl1pPr>
          </a:lstStyle>
          <a:p>
            <a:pPr defTabSz="448832" fontAlgn="base">
              <a:spcBef>
                <a:spcPct val="0"/>
              </a:spcBef>
              <a:spcAft>
                <a:spcPct val="0"/>
              </a:spcAft>
              <a:defRPr/>
            </a:pPr>
            <a:endParaRPr lang="zh-CN" altLang="ja-JP" sz="2800">
              <a:solidFill>
                <a:srgbClr val="000000"/>
              </a:solidFill>
            </a:endParaRPr>
          </a:p>
        </p:txBody>
      </p:sp>
    </p:spTree>
    <p:extLst>
      <p:ext uri="{BB962C8B-B14F-4D97-AF65-F5344CB8AC3E}">
        <p14:creationId xmlns:p14="http://schemas.microsoft.com/office/powerpoint/2010/main" val="2260188844"/>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8" y="273050"/>
            <a:ext cx="3008312" cy="1162050"/>
          </a:xfrm>
        </p:spPr>
        <p:txBody>
          <a:bodyPr/>
          <a:lstStyle>
            <a:lvl1pPr algn="l">
              <a:defRPr sz="2000" b="1"/>
            </a:lvl1pPr>
          </a:lstStyle>
          <a:p>
            <a:r>
              <a:rPr lang="de-DE"/>
              <a:t>Titelmasterformat durch Klicken bearbeiten</a:t>
            </a:r>
            <a:endParaRPr lang="de-AT"/>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Textplatzhalter 3"/>
          <p:cNvSpPr>
            <a:spLocks noGrp="1"/>
          </p:cNvSpPr>
          <p:nvPr>
            <p:ph type="body" sz="half" idx="2"/>
          </p:nvPr>
        </p:nvSpPr>
        <p:spPr>
          <a:xfrm>
            <a:off x="457208" y="1435100"/>
            <a:ext cx="3008312" cy="4691063"/>
          </a:xfrm>
        </p:spPr>
        <p:txBody>
          <a:bodyPr/>
          <a:lstStyle>
            <a:lvl1pPr marL="0" indent="0">
              <a:buNone/>
              <a:defRPr sz="1400"/>
            </a:lvl1pPr>
            <a:lvl2pPr marL="456760" indent="0">
              <a:buNone/>
              <a:defRPr sz="1200"/>
            </a:lvl2pPr>
            <a:lvl3pPr marL="913522" indent="0">
              <a:buNone/>
              <a:defRPr sz="1000"/>
            </a:lvl3pPr>
            <a:lvl4pPr marL="1370282" indent="0">
              <a:buNone/>
              <a:defRPr sz="1000"/>
            </a:lvl4pPr>
            <a:lvl5pPr marL="1827043" indent="0">
              <a:buNone/>
              <a:defRPr sz="1000"/>
            </a:lvl5pPr>
            <a:lvl6pPr marL="2283802" indent="0">
              <a:buNone/>
              <a:defRPr sz="1000"/>
            </a:lvl6pPr>
            <a:lvl7pPr marL="2740566" indent="0">
              <a:buNone/>
              <a:defRPr sz="1000"/>
            </a:lvl7pPr>
            <a:lvl8pPr marL="3197325" indent="0">
              <a:buNone/>
              <a:defRPr sz="1000"/>
            </a:lvl8pPr>
            <a:lvl9pPr marL="3654085" indent="0">
              <a:buNone/>
              <a:defRPr sz="1000"/>
            </a:lvl9pPr>
          </a:lstStyle>
          <a:p>
            <a:pPr lvl="0"/>
            <a:r>
              <a:rPr lang="de-DE"/>
              <a:t>Textmasterformat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7" name="Slide Number Placeholder 6"/>
          <p:cNvSpPr>
            <a:spLocks noGrp="1" noChangeArrowheads="1"/>
          </p:cNvSpPr>
          <p:nvPr>
            <p:ph type="sldNum" sz="quarter" idx="12"/>
          </p:nvPr>
        </p:nvSpPr>
        <p:spPr>
          <a:xfrm>
            <a:off x="7315209" y="6421438"/>
            <a:ext cx="1687513" cy="284162"/>
          </a:xfrm>
          <a:prstGeom prst="rect">
            <a:avLst/>
          </a:prstGeom>
          <a:ln/>
        </p:spPr>
        <p:txBody>
          <a:bodyPr lIns="91353" tIns="45675" rIns="91353" bIns="45675"/>
          <a:lstStyle>
            <a:lvl1pPr>
              <a:defRPr/>
            </a:lvl1pPr>
          </a:lstStyle>
          <a:p>
            <a:pPr defTabSz="448832" fontAlgn="base">
              <a:spcBef>
                <a:spcPct val="0"/>
              </a:spcBef>
              <a:spcAft>
                <a:spcPct val="0"/>
              </a:spcAft>
              <a:defRPr/>
            </a:pPr>
            <a:endParaRPr lang="zh-CN" altLang="ja-JP" sz="2800">
              <a:solidFill>
                <a:srgbClr val="000000"/>
              </a:solidFill>
            </a:endParaRPr>
          </a:p>
        </p:txBody>
      </p:sp>
    </p:spTree>
    <p:extLst>
      <p:ext uri="{BB962C8B-B14F-4D97-AF65-F5344CB8AC3E}">
        <p14:creationId xmlns:p14="http://schemas.microsoft.com/office/powerpoint/2010/main" val="163675030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de-DE"/>
              <a:t>Titelmasterformat durch Klicken bearbeiten</a:t>
            </a:r>
            <a:endParaRPr lang="de-AT"/>
          </a:p>
        </p:txBody>
      </p:sp>
      <p:sp>
        <p:nvSpPr>
          <p:cNvPr id="3" name="Bildplatzhalter 2"/>
          <p:cNvSpPr>
            <a:spLocks noGrp="1"/>
          </p:cNvSpPr>
          <p:nvPr>
            <p:ph type="pic" idx="1"/>
          </p:nvPr>
        </p:nvSpPr>
        <p:spPr>
          <a:xfrm>
            <a:off x="1792288" y="612778"/>
            <a:ext cx="5486400" cy="4114800"/>
          </a:xfrm>
        </p:spPr>
        <p:txBody>
          <a:bodyPr/>
          <a:lstStyle>
            <a:lvl1pPr marL="0" indent="0">
              <a:buNone/>
              <a:defRPr sz="3200"/>
            </a:lvl1pPr>
            <a:lvl2pPr marL="456760" indent="0">
              <a:buNone/>
              <a:defRPr sz="2800"/>
            </a:lvl2pPr>
            <a:lvl3pPr marL="913522" indent="0">
              <a:buNone/>
              <a:defRPr sz="2400"/>
            </a:lvl3pPr>
            <a:lvl4pPr marL="1370282" indent="0">
              <a:buNone/>
              <a:defRPr sz="2000"/>
            </a:lvl4pPr>
            <a:lvl5pPr marL="1827043" indent="0">
              <a:buNone/>
              <a:defRPr sz="2000"/>
            </a:lvl5pPr>
            <a:lvl6pPr marL="2283802" indent="0">
              <a:buNone/>
              <a:defRPr sz="2000"/>
            </a:lvl6pPr>
            <a:lvl7pPr marL="2740566" indent="0">
              <a:buNone/>
              <a:defRPr sz="2000"/>
            </a:lvl7pPr>
            <a:lvl8pPr marL="3197325" indent="0">
              <a:buNone/>
              <a:defRPr sz="2000"/>
            </a:lvl8pPr>
            <a:lvl9pPr marL="3654085" indent="0">
              <a:buNone/>
              <a:defRPr sz="2000"/>
            </a:lvl9pPr>
          </a:lstStyle>
          <a:p>
            <a:pPr lvl="0"/>
            <a:endParaRPr lang="de-AT"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6760" indent="0">
              <a:buNone/>
              <a:defRPr sz="1200"/>
            </a:lvl2pPr>
            <a:lvl3pPr marL="913522" indent="0">
              <a:buNone/>
              <a:defRPr sz="1000"/>
            </a:lvl3pPr>
            <a:lvl4pPr marL="1370282" indent="0">
              <a:buNone/>
              <a:defRPr sz="1000"/>
            </a:lvl4pPr>
            <a:lvl5pPr marL="1827043" indent="0">
              <a:buNone/>
              <a:defRPr sz="1000"/>
            </a:lvl5pPr>
            <a:lvl6pPr marL="2283802" indent="0">
              <a:buNone/>
              <a:defRPr sz="1000"/>
            </a:lvl6pPr>
            <a:lvl7pPr marL="2740566" indent="0">
              <a:buNone/>
              <a:defRPr sz="1000"/>
            </a:lvl7pPr>
            <a:lvl8pPr marL="3197325" indent="0">
              <a:buNone/>
              <a:defRPr sz="1000"/>
            </a:lvl8pPr>
            <a:lvl9pPr marL="3654085" indent="0">
              <a:buNone/>
              <a:defRPr sz="1000"/>
            </a:lvl9pPr>
          </a:lstStyle>
          <a:p>
            <a:pPr lvl="0"/>
            <a:r>
              <a:rPr lang="de-DE"/>
              <a:t>Textmasterformat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7" name="Slide Number Placeholder 6"/>
          <p:cNvSpPr>
            <a:spLocks noGrp="1" noChangeArrowheads="1"/>
          </p:cNvSpPr>
          <p:nvPr>
            <p:ph type="sldNum" sz="quarter" idx="12"/>
          </p:nvPr>
        </p:nvSpPr>
        <p:spPr>
          <a:xfrm>
            <a:off x="7315209" y="6421438"/>
            <a:ext cx="1687513" cy="284162"/>
          </a:xfrm>
          <a:prstGeom prst="rect">
            <a:avLst/>
          </a:prstGeom>
          <a:ln/>
        </p:spPr>
        <p:txBody>
          <a:bodyPr lIns="91353" tIns="45675" rIns="91353" bIns="45675"/>
          <a:lstStyle>
            <a:lvl1pPr>
              <a:defRPr/>
            </a:lvl1pPr>
          </a:lstStyle>
          <a:p>
            <a:pPr defTabSz="448832" fontAlgn="base">
              <a:spcBef>
                <a:spcPct val="0"/>
              </a:spcBef>
              <a:spcAft>
                <a:spcPct val="0"/>
              </a:spcAft>
              <a:defRPr/>
            </a:pPr>
            <a:endParaRPr lang="zh-CN" altLang="ja-JP" sz="2800">
              <a:solidFill>
                <a:srgbClr val="000000"/>
              </a:solidFill>
            </a:endParaRPr>
          </a:p>
        </p:txBody>
      </p:sp>
    </p:spTree>
    <p:extLst>
      <p:ext uri="{BB962C8B-B14F-4D97-AF65-F5344CB8AC3E}">
        <p14:creationId xmlns:p14="http://schemas.microsoft.com/office/powerpoint/2010/main" val="3342332236"/>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sldNum" sz="quarter" idx="12"/>
          </p:nvPr>
        </p:nvSpPr>
        <p:spPr>
          <a:xfrm>
            <a:off x="7315209" y="6421438"/>
            <a:ext cx="1687513" cy="284162"/>
          </a:xfrm>
          <a:prstGeom prst="rect">
            <a:avLst/>
          </a:prstGeom>
          <a:ln/>
        </p:spPr>
        <p:txBody>
          <a:bodyPr lIns="91353" tIns="45675" rIns="91353" bIns="45675"/>
          <a:lstStyle>
            <a:lvl1pPr>
              <a:defRPr/>
            </a:lvl1pPr>
          </a:lstStyle>
          <a:p>
            <a:pPr defTabSz="448832" fontAlgn="base">
              <a:spcBef>
                <a:spcPct val="0"/>
              </a:spcBef>
              <a:spcAft>
                <a:spcPct val="0"/>
              </a:spcAft>
              <a:defRPr/>
            </a:pPr>
            <a:endParaRPr lang="zh-CN" altLang="ja-JP" sz="2800">
              <a:solidFill>
                <a:srgbClr val="000000"/>
              </a:solidFill>
            </a:endParaRPr>
          </a:p>
        </p:txBody>
      </p:sp>
    </p:spTree>
    <p:extLst>
      <p:ext uri="{BB962C8B-B14F-4D97-AF65-F5344CB8AC3E}">
        <p14:creationId xmlns:p14="http://schemas.microsoft.com/office/powerpoint/2010/main" val="347086449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762000"/>
            <a:ext cx="1981200" cy="5257800"/>
          </a:xfrm>
        </p:spPr>
        <p:txBody>
          <a:bodyPr vert="eaVert"/>
          <a:lstStyle/>
          <a:p>
            <a:r>
              <a:rPr lang="de-DE"/>
              <a:t>Titelmasterformat durch Klicken bearbeiten</a:t>
            </a:r>
            <a:endParaRPr lang="de-AT"/>
          </a:p>
        </p:txBody>
      </p:sp>
      <p:sp>
        <p:nvSpPr>
          <p:cNvPr id="3" name="Vertikaler Textplatzhalter 2"/>
          <p:cNvSpPr>
            <a:spLocks noGrp="1"/>
          </p:cNvSpPr>
          <p:nvPr>
            <p:ph type="body" orient="vert" idx="1"/>
          </p:nvPr>
        </p:nvSpPr>
        <p:spPr>
          <a:xfrm>
            <a:off x="685800" y="762000"/>
            <a:ext cx="5791200" cy="5257800"/>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sldNum" sz="quarter" idx="12"/>
          </p:nvPr>
        </p:nvSpPr>
        <p:spPr>
          <a:xfrm>
            <a:off x="7315209" y="6421438"/>
            <a:ext cx="1687513" cy="284162"/>
          </a:xfrm>
          <a:prstGeom prst="rect">
            <a:avLst/>
          </a:prstGeom>
          <a:ln/>
        </p:spPr>
        <p:txBody>
          <a:bodyPr lIns="91353" tIns="45675" rIns="91353" bIns="45675"/>
          <a:lstStyle>
            <a:lvl1pPr>
              <a:defRPr/>
            </a:lvl1pPr>
          </a:lstStyle>
          <a:p>
            <a:pPr defTabSz="448832" fontAlgn="base">
              <a:spcBef>
                <a:spcPct val="0"/>
              </a:spcBef>
              <a:spcAft>
                <a:spcPct val="0"/>
              </a:spcAft>
              <a:defRPr/>
            </a:pPr>
            <a:endParaRPr lang="zh-CN" altLang="ja-JP" sz="2800">
              <a:solidFill>
                <a:srgbClr val="000000"/>
              </a:solidFill>
            </a:endParaRPr>
          </a:p>
        </p:txBody>
      </p:sp>
    </p:spTree>
    <p:extLst>
      <p:ext uri="{BB962C8B-B14F-4D97-AF65-F5344CB8AC3E}">
        <p14:creationId xmlns:p14="http://schemas.microsoft.com/office/powerpoint/2010/main" val="407746901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GCP Logo 4:3" descr="GCProject-white-CMJN.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 y="31285"/>
            <a:ext cx="3176645" cy="1361030"/>
          </a:xfrm>
          <a:prstGeom prst="rect">
            <a:avLst/>
          </a:prstGeom>
        </p:spPr>
      </p:pic>
      <p:sp>
        <p:nvSpPr>
          <p:cNvPr id="11" name="Title 10"/>
          <p:cNvSpPr>
            <a:spLocks noGrp="1"/>
          </p:cNvSpPr>
          <p:nvPr>
            <p:ph type="title"/>
          </p:nvPr>
        </p:nvSpPr>
        <p:spPr>
          <a:xfrm>
            <a:off x="558063" y="1934633"/>
            <a:ext cx="8229600" cy="1143000"/>
          </a:xfrm>
        </p:spPr>
        <p:txBody>
          <a:bodyPr/>
          <a:lstStyle>
            <a:lvl1pPr>
              <a:defRPr b="0">
                <a:solidFill>
                  <a:srgbClr val="4C9BDB"/>
                </a:solidFill>
                <a:latin typeface="Calibri"/>
                <a:cs typeface="Calibri"/>
              </a:defRPr>
            </a:lvl1pPr>
          </a:lstStyle>
          <a:p>
            <a:r>
              <a:rPr lang="en-GB" dirty="0"/>
              <a:t>Click to edit Master title style</a:t>
            </a:r>
            <a:endParaRPr lang="en-US" dirty="0"/>
          </a:p>
        </p:txBody>
      </p:sp>
      <p:sp>
        <p:nvSpPr>
          <p:cNvPr id="20" name="Text Placeholder 19"/>
          <p:cNvSpPr>
            <a:spLocks noGrp="1"/>
          </p:cNvSpPr>
          <p:nvPr>
            <p:ph type="body" sz="quarter" idx="11"/>
          </p:nvPr>
        </p:nvSpPr>
        <p:spPr>
          <a:xfrm>
            <a:off x="558067" y="2930241"/>
            <a:ext cx="8229599" cy="2211388"/>
          </a:xfrm>
        </p:spPr>
        <p:txBody>
          <a:bodyPr/>
          <a:lstStyle>
            <a:lvl1pPr marL="0" indent="0" algn="ctr">
              <a:buFontTx/>
              <a:buNone/>
              <a:defRPr sz="13000" b="0">
                <a:solidFill>
                  <a:srgbClr val="4C9BDB"/>
                </a:solidFill>
                <a:latin typeface="Calibri"/>
                <a:cs typeface="Calibri"/>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dirty="0"/>
              <a:t>Click to edit Master text styles</a:t>
            </a:r>
          </a:p>
        </p:txBody>
      </p:sp>
      <p:pic>
        <p:nvPicPr>
          <p:cNvPr id="6" name="GCP Logo Widescreen" descr="GCProject-white-CMJN.jpg" hidden="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31285"/>
            <a:ext cx="2382484" cy="1361030"/>
          </a:xfrm>
          <a:prstGeom prst="rect">
            <a:avLst/>
          </a:prstGeom>
        </p:spPr>
      </p:pic>
    </p:spTree>
    <p:extLst>
      <p:ext uri="{BB962C8B-B14F-4D97-AF65-F5344CB8AC3E}">
        <p14:creationId xmlns:p14="http://schemas.microsoft.com/office/powerpoint/2010/main" val="421855918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0"/>
            <a:ext cx="8229600" cy="1143000"/>
          </a:xfrm>
        </p:spPr>
        <p:txBody>
          <a:bodyPr/>
          <a:lstStyle>
            <a:lvl1pPr>
              <a:defRPr b="1">
                <a:solidFill>
                  <a:srgbClr val="4C9BDB"/>
                </a:solidFill>
                <a:latin typeface="Calibri"/>
                <a:cs typeface="Calibri"/>
              </a:defRPr>
            </a:lvl1pPr>
          </a:lstStyle>
          <a:p>
            <a:r>
              <a:rPr lang="en-GB" dirty="0"/>
              <a:t>Click to edit Master title style</a:t>
            </a:r>
            <a:endParaRPr lang="en-US" dirty="0"/>
          </a:p>
        </p:txBody>
      </p:sp>
      <p:sp>
        <p:nvSpPr>
          <p:cNvPr id="4" name="Text Placeholder 3"/>
          <p:cNvSpPr>
            <a:spLocks noGrp="1"/>
          </p:cNvSpPr>
          <p:nvPr>
            <p:ph type="body" sz="quarter" idx="10"/>
          </p:nvPr>
        </p:nvSpPr>
        <p:spPr>
          <a:xfrm>
            <a:off x="457200" y="4440246"/>
            <a:ext cx="8229600" cy="1633537"/>
          </a:xfrm>
        </p:spPr>
        <p:txBody>
          <a:bodyPr anchor="ctr"/>
          <a:lstStyle>
            <a:lvl1pPr marL="0" indent="0" algn="ctr">
              <a:buFontTx/>
              <a:buNone/>
              <a:defRPr>
                <a:solidFill>
                  <a:srgbClr val="4C9BDB"/>
                </a:solidFill>
                <a:latin typeface="Calibri"/>
                <a:cs typeface="Calibri"/>
              </a:defRPr>
            </a:lvl1pPr>
            <a:lvl2pPr marL="457200" indent="0" algn="ctr">
              <a:buFontTx/>
              <a:buNone/>
              <a:defRPr/>
            </a:lvl2pPr>
            <a:lvl3pPr marL="914400" indent="0" algn="ctr">
              <a:buFontTx/>
              <a:buNone/>
              <a:defRPr/>
            </a:lvl3pPr>
            <a:lvl4pPr marL="1371600" indent="0" algn="ctr">
              <a:buFontTx/>
              <a:buNone/>
              <a:defRPr/>
            </a:lvl4pPr>
            <a:lvl5pPr marL="1828800" indent="0" algn="ctr">
              <a:buFontTx/>
              <a:buNone/>
              <a:defRPr/>
            </a:lvl5pPr>
          </a:lstStyle>
          <a:p>
            <a:pPr lvl="0"/>
            <a:r>
              <a:rPr lang="en-GB" dirty="0"/>
              <a:t>Click to edit Master text styles</a:t>
            </a:r>
          </a:p>
        </p:txBody>
      </p:sp>
      <p:pic>
        <p:nvPicPr>
          <p:cNvPr id="7" name="GCP Logo Widescree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4810" y="8"/>
            <a:ext cx="1311834" cy="746125"/>
          </a:xfrm>
          <a:prstGeom prst="rect">
            <a:avLst/>
          </a:prstGeom>
        </p:spPr>
      </p:pic>
      <p:pic>
        <p:nvPicPr>
          <p:cNvPr id="8" name="GCP Logo 4:3" descr="GCProject-white-CMJN.jp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8"/>
            <a:ext cx="1741456" cy="746125"/>
          </a:xfrm>
          <a:prstGeom prst="rect">
            <a:avLst/>
          </a:prstGeom>
        </p:spPr>
      </p:pic>
      <p:cxnSp>
        <p:nvCxnSpPr>
          <p:cNvPr id="6" name="Straight Connector 5"/>
          <p:cNvCxnSpPr/>
          <p:nvPr userDrawn="1"/>
        </p:nvCxnSpPr>
        <p:spPr>
          <a:xfrm>
            <a:off x="0" y="746125"/>
            <a:ext cx="9144000" cy="0"/>
          </a:xfrm>
          <a:prstGeom prst="line">
            <a:avLst/>
          </a:prstGeom>
          <a:ln>
            <a:solidFill>
              <a:schemeClr val="tx1">
                <a:lumMod val="65000"/>
                <a:lumOff val="35000"/>
              </a:schemeClr>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24887393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10" name="Title 9"/>
          <p:cNvSpPr>
            <a:spLocks noGrp="1"/>
          </p:cNvSpPr>
          <p:nvPr>
            <p:ph type="title" hasCustomPrompt="1"/>
          </p:nvPr>
        </p:nvSpPr>
        <p:spPr>
          <a:xfrm>
            <a:off x="1856108" y="119646"/>
            <a:ext cx="7287891" cy="506849"/>
          </a:xfrm>
        </p:spPr>
        <p:txBody>
          <a:bodyPr anchor="ctr">
            <a:normAutofit/>
          </a:bodyPr>
          <a:lstStyle>
            <a:lvl1pPr algn="l">
              <a:defRPr sz="2400" b="1">
                <a:solidFill>
                  <a:srgbClr val="4C9BDB"/>
                </a:solidFill>
                <a:latin typeface="Calibri"/>
                <a:cs typeface="Calibri"/>
              </a:defRPr>
            </a:lvl1pPr>
          </a:lstStyle>
          <a:p>
            <a:r>
              <a:rPr lang="en-GB" dirty="0"/>
              <a:t>Click to edit master title style</a:t>
            </a:r>
            <a:endParaRPr lang="en-US" dirty="0"/>
          </a:p>
        </p:txBody>
      </p:sp>
      <p:pic>
        <p:nvPicPr>
          <p:cNvPr id="7" name="GCP Logo Widescree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4810" y="8"/>
            <a:ext cx="1311834" cy="746125"/>
          </a:xfrm>
          <a:prstGeom prst="rect">
            <a:avLst/>
          </a:prstGeom>
        </p:spPr>
      </p:pic>
      <p:pic>
        <p:nvPicPr>
          <p:cNvPr id="5" name="GCP Logo 4:3" descr="GCProject-white-CMJN.jp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8"/>
            <a:ext cx="1741456" cy="746125"/>
          </a:xfrm>
          <a:prstGeom prst="rect">
            <a:avLst/>
          </a:prstGeom>
        </p:spPr>
      </p:pic>
      <p:cxnSp>
        <p:nvCxnSpPr>
          <p:cNvPr id="6" name="Straight Connector 5"/>
          <p:cNvCxnSpPr/>
          <p:nvPr userDrawn="1"/>
        </p:nvCxnSpPr>
        <p:spPr>
          <a:xfrm>
            <a:off x="0" y="746125"/>
            <a:ext cx="9144000" cy="0"/>
          </a:xfrm>
          <a:prstGeom prst="line">
            <a:avLst/>
          </a:prstGeom>
          <a:ln>
            <a:solidFill>
              <a:schemeClr val="tx1">
                <a:lumMod val="65000"/>
                <a:lumOff val="35000"/>
              </a:schemeClr>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33412135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90500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00600" y="190500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endParaRPr lang="zh-CN" altLang="ja-JP"/>
          </a:p>
        </p:txBody>
      </p:sp>
    </p:spTree>
    <p:extLst>
      <p:ext uri="{BB962C8B-B14F-4D97-AF65-F5344CB8AC3E}">
        <p14:creationId xmlns:p14="http://schemas.microsoft.com/office/powerpoint/2010/main" val="1536186904"/>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540004" y="1440000"/>
            <a:ext cx="8080375" cy="4680000"/>
          </a:xfrm>
        </p:spPr>
        <p:txBody>
          <a:bodyPr anchor="ctr"/>
          <a:lstStyle>
            <a:lvl1pPr>
              <a:defRPr>
                <a:solidFill>
                  <a:srgbClr val="4C9BDB"/>
                </a:solidFill>
              </a:defRPr>
            </a:lvl1pPr>
          </a:lstStyle>
          <a:p>
            <a:endParaRPr lang="en-US" dirty="0"/>
          </a:p>
        </p:txBody>
      </p:sp>
      <p:pic>
        <p:nvPicPr>
          <p:cNvPr id="5" name="GCP Logo Widescree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4810" y="8"/>
            <a:ext cx="1311834" cy="746125"/>
          </a:xfrm>
          <a:prstGeom prst="rect">
            <a:avLst/>
          </a:prstGeom>
        </p:spPr>
      </p:pic>
      <p:sp>
        <p:nvSpPr>
          <p:cNvPr id="10" name="Title 9"/>
          <p:cNvSpPr>
            <a:spLocks noGrp="1"/>
          </p:cNvSpPr>
          <p:nvPr>
            <p:ph type="title" hasCustomPrompt="1"/>
          </p:nvPr>
        </p:nvSpPr>
        <p:spPr>
          <a:xfrm>
            <a:off x="1856108" y="119646"/>
            <a:ext cx="7287891" cy="506849"/>
          </a:xfrm>
        </p:spPr>
        <p:txBody>
          <a:bodyPr>
            <a:normAutofit/>
          </a:bodyPr>
          <a:lstStyle>
            <a:lvl1pPr algn="l">
              <a:defRPr sz="2400" b="1">
                <a:solidFill>
                  <a:srgbClr val="4C9BDB"/>
                </a:solidFill>
                <a:latin typeface="Calibri"/>
                <a:cs typeface="Calibri"/>
              </a:defRPr>
            </a:lvl1pPr>
          </a:lstStyle>
          <a:p>
            <a:r>
              <a:rPr lang="en-GB" dirty="0"/>
              <a:t>Click to edit master title style</a:t>
            </a:r>
            <a:endParaRPr lang="en-US" dirty="0"/>
          </a:p>
        </p:txBody>
      </p:sp>
      <p:sp>
        <p:nvSpPr>
          <p:cNvPr id="3" name="Text Placeholder 2"/>
          <p:cNvSpPr>
            <a:spLocks noGrp="1"/>
          </p:cNvSpPr>
          <p:nvPr>
            <p:ph type="body" sz="quarter" idx="10"/>
          </p:nvPr>
        </p:nvSpPr>
        <p:spPr>
          <a:xfrm>
            <a:off x="97695" y="823853"/>
            <a:ext cx="8958385" cy="684212"/>
          </a:xfrm>
        </p:spPr>
        <p:txBody>
          <a:bodyPr anchor="ctr">
            <a:normAutofit/>
          </a:bodyPr>
          <a:lstStyle>
            <a:lvl1pPr marL="0" indent="0" algn="ctr">
              <a:buNone/>
              <a:defRPr sz="1800" b="0">
                <a:solidFill>
                  <a:srgbClr val="4C9BDB"/>
                </a:solidFill>
                <a:latin typeface="Calibri"/>
                <a:cs typeface="Calibri"/>
              </a:defRPr>
            </a:lvl1pPr>
            <a:lvl3pPr marL="914400" indent="0">
              <a:buNone/>
              <a:defRPr/>
            </a:lvl3pPr>
          </a:lstStyle>
          <a:p>
            <a:pPr lvl="0"/>
            <a:r>
              <a:rPr lang="en-GB" dirty="0"/>
              <a:t>Click to edit Master text styles</a:t>
            </a:r>
          </a:p>
        </p:txBody>
      </p:sp>
      <p:sp>
        <p:nvSpPr>
          <p:cNvPr id="11" name="Text Placeholder 2"/>
          <p:cNvSpPr>
            <a:spLocks noGrp="1"/>
          </p:cNvSpPr>
          <p:nvPr>
            <p:ph type="body" sz="quarter" idx="12"/>
          </p:nvPr>
        </p:nvSpPr>
        <p:spPr>
          <a:xfrm>
            <a:off x="97695" y="5692800"/>
            <a:ext cx="8958385" cy="1077321"/>
          </a:xfrm>
        </p:spPr>
        <p:txBody>
          <a:bodyPr anchor="b" anchorCtr="0">
            <a:normAutofit/>
          </a:bodyPr>
          <a:lstStyle>
            <a:lvl1pPr marL="0" indent="0" algn="ctr">
              <a:buNone/>
              <a:defRPr sz="1400" b="0">
                <a:solidFill>
                  <a:srgbClr val="4C9BDB"/>
                </a:solidFill>
                <a:latin typeface="Calibri"/>
                <a:cs typeface="Calibri"/>
              </a:defRPr>
            </a:lvl1pPr>
            <a:lvl3pPr marL="914400" indent="0">
              <a:buNone/>
              <a:defRPr/>
            </a:lvl3pPr>
          </a:lstStyle>
          <a:p>
            <a:pPr lvl="0"/>
            <a:r>
              <a:rPr lang="en-GB" dirty="0"/>
              <a:t>Click to edit Master text styles</a:t>
            </a:r>
          </a:p>
        </p:txBody>
      </p:sp>
      <p:pic>
        <p:nvPicPr>
          <p:cNvPr id="9" name="GCP Logo 4:3" descr="GCProject-white-CMJN.jp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8"/>
            <a:ext cx="1741456" cy="746125"/>
          </a:xfrm>
          <a:prstGeom prst="rect">
            <a:avLst/>
          </a:prstGeom>
        </p:spPr>
      </p:pic>
      <p:cxnSp>
        <p:nvCxnSpPr>
          <p:cNvPr id="6" name="Straight Connector 5"/>
          <p:cNvCxnSpPr/>
          <p:nvPr userDrawn="1"/>
        </p:nvCxnSpPr>
        <p:spPr>
          <a:xfrm>
            <a:off x="0" y="746125"/>
            <a:ext cx="9144000" cy="0"/>
          </a:xfrm>
          <a:prstGeom prst="line">
            <a:avLst/>
          </a:prstGeom>
          <a:ln>
            <a:solidFill>
              <a:schemeClr val="tx1">
                <a:lumMod val="65000"/>
                <a:lumOff val="35000"/>
              </a:schemeClr>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705216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151.xml><?xml version="1.0" encoding="utf-8"?>
<p:sldLayout xmlns:a="http://schemas.openxmlformats.org/drawingml/2006/main" xmlns:r="http://schemas.openxmlformats.org/officeDocument/2006/relationships" xmlns:p="http://schemas.openxmlformats.org/presentationml/2006/main">
  <p:cSld name="2_Blank">
    <p:spTree>
      <p:nvGrpSpPr>
        <p:cNvPr id="1" name=""/>
        <p:cNvGrpSpPr/>
        <p:nvPr/>
      </p:nvGrpSpPr>
      <p:grpSpPr>
        <a:xfrm>
          <a:off x="0" y="0"/>
          <a:ext cx="0" cy="0"/>
          <a:chOff x="0" y="0"/>
          <a:chExt cx="0" cy="0"/>
        </a:xfrm>
      </p:grpSpPr>
      <p:pic>
        <p:nvPicPr>
          <p:cNvPr id="7" name="GCP Logo Widescree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4810" y="8"/>
            <a:ext cx="1311834" cy="746125"/>
          </a:xfrm>
          <a:prstGeom prst="rect">
            <a:avLst/>
          </a:prstGeom>
        </p:spPr>
      </p:pic>
      <p:pic>
        <p:nvPicPr>
          <p:cNvPr id="5" name="GCP Logo 4:3" descr="GCProject-white-CMJN.jp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8"/>
            <a:ext cx="1741456" cy="746125"/>
          </a:xfrm>
          <a:prstGeom prst="rect">
            <a:avLst/>
          </a:prstGeom>
        </p:spPr>
      </p:pic>
      <p:cxnSp>
        <p:nvCxnSpPr>
          <p:cNvPr id="6" name="Straight Connector 5"/>
          <p:cNvCxnSpPr/>
          <p:nvPr userDrawn="1"/>
        </p:nvCxnSpPr>
        <p:spPr>
          <a:xfrm>
            <a:off x="0" y="746125"/>
            <a:ext cx="9144000" cy="0"/>
          </a:xfrm>
          <a:prstGeom prst="line">
            <a:avLst/>
          </a:prstGeom>
          <a:ln>
            <a:solidFill>
              <a:schemeClr val="tx1">
                <a:lumMod val="65000"/>
                <a:lumOff val="35000"/>
              </a:schemeClr>
            </a:solidFill>
          </a:ln>
        </p:spPr>
        <p:style>
          <a:lnRef idx="1">
            <a:schemeClr val="accent3"/>
          </a:lnRef>
          <a:fillRef idx="0">
            <a:schemeClr val="accent3"/>
          </a:fillRef>
          <a:effectRef idx="0">
            <a:schemeClr val="accent3"/>
          </a:effectRef>
          <a:fontRef idx="minor">
            <a:schemeClr val="tx1"/>
          </a:fontRef>
        </p:style>
      </p:cxnSp>
      <p:sp>
        <p:nvSpPr>
          <p:cNvPr id="10" name="Title 9"/>
          <p:cNvSpPr>
            <a:spLocks noGrp="1"/>
          </p:cNvSpPr>
          <p:nvPr>
            <p:ph type="title"/>
          </p:nvPr>
        </p:nvSpPr>
        <p:spPr>
          <a:xfrm>
            <a:off x="1856108" y="119646"/>
            <a:ext cx="7287891" cy="506849"/>
          </a:xfrm>
        </p:spPr>
        <p:txBody>
          <a:bodyPr anchor="ctr">
            <a:normAutofit/>
          </a:bodyPr>
          <a:lstStyle>
            <a:lvl1pPr algn="l">
              <a:defRPr sz="2400" b="1">
                <a:solidFill>
                  <a:srgbClr val="4C9BDB"/>
                </a:solidFill>
                <a:latin typeface="Calibri"/>
                <a:cs typeface="Calibri"/>
              </a:defRPr>
            </a:lvl1pPr>
          </a:lstStyle>
          <a:p>
            <a:r>
              <a:rPr lang="en-GB" dirty="0"/>
              <a:t>Click to edit Master title style</a:t>
            </a:r>
            <a:endParaRPr lang="en-US" dirty="0"/>
          </a:p>
        </p:txBody>
      </p:sp>
    </p:spTree>
    <p:extLst>
      <p:ext uri="{BB962C8B-B14F-4D97-AF65-F5344CB8AC3E}">
        <p14:creationId xmlns:p14="http://schemas.microsoft.com/office/powerpoint/2010/main" val="2924150476"/>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endParaRPr lang="de-AT"/>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endParaRPr lang="de-AT"/>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sldNum" sz="quarter" idx="12"/>
          </p:nvPr>
        </p:nvSpPr>
        <p:spPr>
          <a:xfrm>
            <a:off x="7315200" y="6421438"/>
            <a:ext cx="1687513" cy="284162"/>
          </a:xfrm>
          <a:prstGeom prst="rect">
            <a:avLst/>
          </a:prstGeom>
          <a:ln/>
        </p:spPr>
        <p:txBody>
          <a:bodyPr/>
          <a:lstStyle>
            <a:lvl1pPr>
              <a:defRPr/>
            </a:lvl1pPr>
          </a:lstStyle>
          <a:p>
            <a:pPr defTabSz="449263" fontAlgn="base">
              <a:spcBef>
                <a:spcPct val="0"/>
              </a:spcBef>
              <a:spcAft>
                <a:spcPct val="0"/>
              </a:spcAft>
              <a:defRPr/>
            </a:pPr>
            <a:endParaRPr lang="zh-CN" altLang="ja-JP" sz="2800">
              <a:solidFill>
                <a:srgbClr val="000000"/>
              </a:solidFill>
            </a:endParaRPr>
          </a:p>
        </p:txBody>
      </p:sp>
    </p:spTree>
    <p:extLst>
      <p:ext uri="{BB962C8B-B14F-4D97-AF65-F5344CB8AC3E}">
        <p14:creationId xmlns:p14="http://schemas.microsoft.com/office/powerpoint/2010/main" val="241514754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15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sldNum" sz="quarter" idx="12"/>
          </p:nvPr>
        </p:nvSpPr>
        <p:spPr>
          <a:xfrm>
            <a:off x="7315200" y="6421438"/>
            <a:ext cx="1687513" cy="284162"/>
          </a:xfrm>
          <a:prstGeom prst="rect">
            <a:avLst/>
          </a:prstGeom>
          <a:ln/>
        </p:spPr>
        <p:txBody>
          <a:bodyPr/>
          <a:lstStyle>
            <a:lvl1pPr>
              <a:defRPr/>
            </a:lvl1pPr>
          </a:lstStyle>
          <a:p>
            <a:pPr defTabSz="449263" fontAlgn="base">
              <a:spcBef>
                <a:spcPct val="0"/>
              </a:spcBef>
              <a:spcAft>
                <a:spcPct val="0"/>
              </a:spcAft>
              <a:defRPr/>
            </a:pPr>
            <a:endParaRPr lang="zh-CN" altLang="ja-JP" sz="2800">
              <a:solidFill>
                <a:srgbClr val="000000"/>
              </a:solidFill>
            </a:endParaRPr>
          </a:p>
        </p:txBody>
      </p:sp>
    </p:spTree>
    <p:extLst>
      <p:ext uri="{BB962C8B-B14F-4D97-AF65-F5344CB8AC3E}">
        <p14:creationId xmlns:p14="http://schemas.microsoft.com/office/powerpoint/2010/main" val="220896136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15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endParaRPr lang="de-AT"/>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sldNum" sz="quarter" idx="12"/>
          </p:nvPr>
        </p:nvSpPr>
        <p:spPr>
          <a:xfrm>
            <a:off x="7315200" y="6421438"/>
            <a:ext cx="1687513" cy="284162"/>
          </a:xfrm>
          <a:prstGeom prst="rect">
            <a:avLst/>
          </a:prstGeom>
          <a:ln/>
        </p:spPr>
        <p:txBody>
          <a:bodyPr/>
          <a:lstStyle>
            <a:lvl1pPr>
              <a:defRPr/>
            </a:lvl1pPr>
          </a:lstStyle>
          <a:p>
            <a:pPr defTabSz="449263" fontAlgn="base">
              <a:spcBef>
                <a:spcPct val="0"/>
              </a:spcBef>
              <a:spcAft>
                <a:spcPct val="0"/>
              </a:spcAft>
              <a:defRPr/>
            </a:pPr>
            <a:endParaRPr lang="zh-CN" altLang="ja-JP" sz="2800">
              <a:solidFill>
                <a:srgbClr val="000000"/>
              </a:solidFill>
            </a:endParaRPr>
          </a:p>
        </p:txBody>
      </p:sp>
    </p:spTree>
    <p:extLst>
      <p:ext uri="{BB962C8B-B14F-4D97-AF65-F5344CB8AC3E}">
        <p14:creationId xmlns:p14="http://schemas.microsoft.com/office/powerpoint/2010/main" val="346177923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15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Inhaltsplatzhalter 2"/>
          <p:cNvSpPr>
            <a:spLocks noGrp="1"/>
          </p:cNvSpPr>
          <p:nvPr>
            <p:ph sz="half" idx="1"/>
          </p:nvPr>
        </p:nvSpPr>
        <p:spPr>
          <a:xfrm>
            <a:off x="8382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p:cNvSpPr>
            <a:spLocks noGrp="1"/>
          </p:cNvSpPr>
          <p:nvPr>
            <p:ph sz="half" idx="2"/>
          </p:nvPr>
        </p:nvSpPr>
        <p:spPr>
          <a:xfrm>
            <a:off x="48006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7" name="Slide Number Placeholder 6"/>
          <p:cNvSpPr>
            <a:spLocks noGrp="1" noChangeArrowheads="1"/>
          </p:cNvSpPr>
          <p:nvPr>
            <p:ph type="sldNum" sz="quarter" idx="12"/>
          </p:nvPr>
        </p:nvSpPr>
        <p:spPr>
          <a:xfrm>
            <a:off x="7315200" y="6421438"/>
            <a:ext cx="1687513" cy="284162"/>
          </a:xfrm>
          <a:prstGeom prst="rect">
            <a:avLst/>
          </a:prstGeom>
          <a:ln/>
        </p:spPr>
        <p:txBody>
          <a:bodyPr/>
          <a:lstStyle>
            <a:lvl1pPr>
              <a:defRPr/>
            </a:lvl1pPr>
          </a:lstStyle>
          <a:p>
            <a:pPr defTabSz="449263" fontAlgn="base">
              <a:spcBef>
                <a:spcPct val="0"/>
              </a:spcBef>
              <a:spcAft>
                <a:spcPct val="0"/>
              </a:spcAft>
              <a:defRPr/>
            </a:pPr>
            <a:endParaRPr lang="zh-CN" altLang="ja-JP" sz="2800">
              <a:solidFill>
                <a:srgbClr val="000000"/>
              </a:solidFill>
            </a:endParaRPr>
          </a:p>
        </p:txBody>
      </p:sp>
    </p:spTree>
    <p:extLst>
      <p:ext uri="{BB962C8B-B14F-4D97-AF65-F5344CB8AC3E}">
        <p14:creationId xmlns:p14="http://schemas.microsoft.com/office/powerpoint/2010/main" val="284749616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15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endParaRPr lang="de-AT"/>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7"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9" name="Rectangle 6"/>
          <p:cNvSpPr>
            <a:spLocks noGrp="1" noChangeArrowheads="1"/>
          </p:cNvSpPr>
          <p:nvPr>
            <p:ph type="sldNum" sz="quarter" idx="12"/>
          </p:nvPr>
        </p:nvSpPr>
        <p:spPr>
          <a:xfrm>
            <a:off x="7315200" y="6421438"/>
            <a:ext cx="1687513" cy="284162"/>
          </a:xfrm>
          <a:prstGeom prst="rect">
            <a:avLst/>
          </a:prstGeom>
          <a:ln/>
        </p:spPr>
        <p:txBody>
          <a:bodyPr/>
          <a:lstStyle>
            <a:lvl1pPr>
              <a:defRPr/>
            </a:lvl1pPr>
          </a:lstStyle>
          <a:p>
            <a:pPr defTabSz="449263" fontAlgn="base">
              <a:spcBef>
                <a:spcPct val="0"/>
              </a:spcBef>
              <a:spcAft>
                <a:spcPct val="0"/>
              </a:spcAft>
              <a:defRPr/>
            </a:pPr>
            <a:endParaRPr lang="zh-CN" altLang="ja-JP" sz="2800">
              <a:solidFill>
                <a:srgbClr val="000000"/>
              </a:solidFill>
            </a:endParaRPr>
          </a:p>
        </p:txBody>
      </p:sp>
    </p:spTree>
    <p:extLst>
      <p:ext uri="{BB962C8B-B14F-4D97-AF65-F5344CB8AC3E}">
        <p14:creationId xmlns:p14="http://schemas.microsoft.com/office/powerpoint/2010/main" val="3769746446"/>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15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5" name="Rectangle 6"/>
          <p:cNvSpPr>
            <a:spLocks noGrp="1" noChangeArrowheads="1"/>
          </p:cNvSpPr>
          <p:nvPr>
            <p:ph type="sldNum" sz="quarter" idx="12"/>
          </p:nvPr>
        </p:nvSpPr>
        <p:spPr>
          <a:xfrm>
            <a:off x="7315200" y="6421438"/>
            <a:ext cx="1687513" cy="284162"/>
          </a:xfrm>
          <a:prstGeom prst="rect">
            <a:avLst/>
          </a:prstGeom>
          <a:ln/>
        </p:spPr>
        <p:txBody>
          <a:bodyPr/>
          <a:lstStyle>
            <a:lvl1pPr>
              <a:defRPr/>
            </a:lvl1pPr>
          </a:lstStyle>
          <a:p>
            <a:pPr defTabSz="449263" fontAlgn="base">
              <a:spcBef>
                <a:spcPct val="0"/>
              </a:spcBef>
              <a:spcAft>
                <a:spcPct val="0"/>
              </a:spcAft>
              <a:defRPr/>
            </a:pPr>
            <a:endParaRPr lang="zh-CN" altLang="ja-JP" sz="2800">
              <a:solidFill>
                <a:srgbClr val="000000"/>
              </a:solidFill>
            </a:endParaRPr>
          </a:p>
        </p:txBody>
      </p:sp>
      <p:pic>
        <p:nvPicPr>
          <p:cNvPr id="6" name="Picture 8" descr="entry-slide-content-light"/>
          <p:cNvPicPr>
            <a:picLocks noChangeAspect="1" noChangeArrowheads="1"/>
          </p:cNvPicPr>
          <p:nvPr userDrawn="1"/>
        </p:nvPicPr>
        <p:blipFill>
          <a:blip r:embed="rId2" cstate="screen"/>
          <a:srcRect/>
          <a:stretch>
            <a:fillRect/>
          </a:stretch>
        </p:blipFill>
        <p:spPr bwMode="auto">
          <a:xfrm>
            <a:off x="0" y="-9525"/>
            <a:ext cx="9144000" cy="6877050"/>
          </a:xfrm>
          <a:prstGeom prst="rect">
            <a:avLst/>
          </a:prstGeom>
          <a:noFill/>
          <a:ln w="9525">
            <a:noFill/>
            <a:miter lim="800000"/>
            <a:headEnd/>
            <a:tailEnd/>
          </a:ln>
        </p:spPr>
      </p:pic>
      <p:sp>
        <p:nvSpPr>
          <p:cNvPr id="7" name="Text Box 11"/>
          <p:cNvSpPr txBox="1">
            <a:spLocks noChangeArrowheads="1"/>
          </p:cNvSpPr>
          <p:nvPr userDrawn="1"/>
        </p:nvSpPr>
        <p:spPr bwMode="auto">
          <a:xfrm>
            <a:off x="533400" y="6453188"/>
            <a:ext cx="2741265" cy="400110"/>
          </a:xfrm>
          <a:prstGeom prst="rect">
            <a:avLst/>
          </a:prstGeom>
          <a:noFill/>
          <a:ln w="9525">
            <a:noFill/>
            <a:miter lim="800000"/>
            <a:headEnd/>
            <a:tailEnd/>
          </a:ln>
          <a:effectLst/>
        </p:spPr>
        <p:txBody>
          <a:bodyPr wrap="square">
            <a:spAutoFit/>
          </a:bodyPr>
          <a:lstStyle>
            <a:lvl1pPr eaLnBrk="0" hangingPunct="0">
              <a:defRPr sz="3200">
                <a:solidFill>
                  <a:schemeClr val="tx1"/>
                </a:solidFill>
                <a:latin typeface="Arial" pitchFamily="34" charset="0"/>
                <a:ea typeface="ＭＳ Ｐゴシック" pitchFamily="34" charset="-128"/>
              </a:defRPr>
            </a:lvl1pPr>
            <a:lvl2pPr marL="742950" indent="-285750" eaLnBrk="0" hangingPunct="0">
              <a:defRPr sz="3200">
                <a:solidFill>
                  <a:schemeClr val="tx1"/>
                </a:solidFill>
                <a:latin typeface="Arial" pitchFamily="34" charset="0"/>
                <a:ea typeface="ＭＳ Ｐゴシック" pitchFamily="34" charset="-128"/>
              </a:defRPr>
            </a:lvl2pPr>
            <a:lvl3pPr marL="1143000" indent="-228600" eaLnBrk="0" hangingPunct="0">
              <a:defRPr sz="3200">
                <a:solidFill>
                  <a:schemeClr val="tx1"/>
                </a:solidFill>
                <a:latin typeface="Arial" pitchFamily="34" charset="0"/>
                <a:ea typeface="ＭＳ Ｐゴシック" pitchFamily="34" charset="-128"/>
              </a:defRPr>
            </a:lvl3pPr>
            <a:lvl4pPr marL="1600200" indent="-228600" eaLnBrk="0" hangingPunct="0">
              <a:defRPr sz="3200">
                <a:solidFill>
                  <a:schemeClr val="tx1"/>
                </a:solidFill>
                <a:latin typeface="Arial" pitchFamily="34" charset="0"/>
                <a:ea typeface="ＭＳ Ｐゴシック" pitchFamily="34" charset="-128"/>
              </a:defRPr>
            </a:lvl4pPr>
            <a:lvl5pPr marL="2057400" indent="-228600" eaLnBrk="0" hangingPunct="0">
              <a:defRPr sz="3200">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3200">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3200">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3200">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3200">
                <a:solidFill>
                  <a:schemeClr val="tx1"/>
                </a:solidFill>
                <a:latin typeface="Arial" pitchFamily="34" charset="0"/>
                <a:ea typeface="ＭＳ Ｐゴシック" pitchFamily="34" charset="-128"/>
              </a:defRPr>
            </a:lvl9pPr>
          </a:lstStyle>
          <a:p>
            <a:pPr eaLnBrk="1" fontAlgn="base" hangingPunct="1">
              <a:spcBef>
                <a:spcPct val="50000"/>
              </a:spcBef>
              <a:spcAft>
                <a:spcPct val="0"/>
              </a:spcAft>
              <a:defRPr/>
            </a:pPr>
            <a:r>
              <a:rPr lang="en-US" sz="2000" dirty="0">
                <a:solidFill>
                  <a:srgbClr val="000099"/>
                </a:solidFill>
              </a:rPr>
              <a:t>Nakicenovic</a:t>
            </a:r>
            <a:endParaRPr lang="en-US" sz="2000" dirty="0">
              <a:solidFill>
                <a:srgbClr val="0000FF"/>
              </a:solidFill>
              <a:effectLst>
                <a:outerShdw blurRad="38100" dist="38100" dir="2700000" algn="tl">
                  <a:srgbClr val="C0C0C0"/>
                </a:outerShdw>
              </a:effectLst>
            </a:endParaRPr>
          </a:p>
        </p:txBody>
      </p:sp>
      <p:sp>
        <p:nvSpPr>
          <p:cNvPr id="8" name="Text Box 11"/>
          <p:cNvSpPr txBox="1">
            <a:spLocks noChangeArrowheads="1"/>
          </p:cNvSpPr>
          <p:nvPr userDrawn="1"/>
        </p:nvSpPr>
        <p:spPr bwMode="auto">
          <a:xfrm>
            <a:off x="7696200" y="6461125"/>
            <a:ext cx="1485900" cy="396875"/>
          </a:xfrm>
          <a:prstGeom prst="rect">
            <a:avLst/>
          </a:prstGeom>
          <a:noFill/>
          <a:ln w="9525">
            <a:noFill/>
            <a:miter lim="800000"/>
            <a:headEnd/>
            <a:tailEnd/>
          </a:ln>
          <a:effectLst/>
        </p:spPr>
        <p:txBody>
          <a:bodyPr>
            <a:spAutoFit/>
          </a:bodyPr>
          <a:lstStyle>
            <a:lvl1pPr algn="ctr">
              <a:defRPr sz="3200">
                <a:solidFill>
                  <a:schemeClr val="tx1"/>
                </a:solidFill>
                <a:latin typeface="Arial" pitchFamily="34" charset="0"/>
                <a:ea typeface="ＭＳ Ｐゴシック" pitchFamily="34" charset="-128"/>
              </a:defRPr>
            </a:lvl1pPr>
            <a:lvl2pPr marL="742950" indent="-285750" algn="ctr">
              <a:defRPr sz="3200">
                <a:solidFill>
                  <a:schemeClr val="tx1"/>
                </a:solidFill>
                <a:latin typeface="Arial" pitchFamily="34" charset="0"/>
                <a:ea typeface="ＭＳ Ｐゴシック" pitchFamily="34" charset="-128"/>
              </a:defRPr>
            </a:lvl2pPr>
            <a:lvl3pPr marL="1143000" indent="-228600" algn="ctr">
              <a:defRPr sz="3200">
                <a:solidFill>
                  <a:schemeClr val="tx1"/>
                </a:solidFill>
                <a:latin typeface="Arial" pitchFamily="34" charset="0"/>
                <a:ea typeface="ＭＳ Ｐゴシック" pitchFamily="34" charset="-128"/>
              </a:defRPr>
            </a:lvl3pPr>
            <a:lvl4pPr marL="1600200" indent="-228600" algn="ctr">
              <a:defRPr sz="3200">
                <a:solidFill>
                  <a:schemeClr val="tx1"/>
                </a:solidFill>
                <a:latin typeface="Arial" pitchFamily="34" charset="0"/>
                <a:ea typeface="ＭＳ Ｐゴシック" pitchFamily="34" charset="-128"/>
              </a:defRPr>
            </a:lvl4pPr>
            <a:lvl5pPr marL="2057400" indent="-228600" algn="ctr">
              <a:defRPr sz="3200">
                <a:solidFill>
                  <a:schemeClr val="tx1"/>
                </a:solidFill>
                <a:latin typeface="Arial" pitchFamily="34" charset="0"/>
                <a:ea typeface="ＭＳ Ｐゴシック" pitchFamily="34" charset="-128"/>
              </a:defRPr>
            </a:lvl5pPr>
            <a:lvl6pPr marL="2514600" indent="-228600" algn="ctr" fontAlgn="base">
              <a:spcBef>
                <a:spcPct val="0"/>
              </a:spcBef>
              <a:spcAft>
                <a:spcPct val="0"/>
              </a:spcAft>
              <a:defRPr sz="3200">
                <a:solidFill>
                  <a:schemeClr val="tx1"/>
                </a:solidFill>
                <a:latin typeface="Arial" pitchFamily="34" charset="0"/>
                <a:ea typeface="ＭＳ Ｐゴシック" pitchFamily="34" charset="-128"/>
              </a:defRPr>
            </a:lvl6pPr>
            <a:lvl7pPr marL="2971800" indent="-228600" algn="ctr" fontAlgn="base">
              <a:spcBef>
                <a:spcPct val="0"/>
              </a:spcBef>
              <a:spcAft>
                <a:spcPct val="0"/>
              </a:spcAft>
              <a:defRPr sz="3200">
                <a:solidFill>
                  <a:schemeClr val="tx1"/>
                </a:solidFill>
                <a:latin typeface="Arial" pitchFamily="34" charset="0"/>
                <a:ea typeface="ＭＳ Ｐゴシック" pitchFamily="34" charset="-128"/>
              </a:defRPr>
            </a:lvl7pPr>
            <a:lvl8pPr marL="3429000" indent="-228600" algn="ctr" fontAlgn="base">
              <a:spcBef>
                <a:spcPct val="0"/>
              </a:spcBef>
              <a:spcAft>
                <a:spcPct val="0"/>
              </a:spcAft>
              <a:defRPr sz="3200">
                <a:solidFill>
                  <a:schemeClr val="tx1"/>
                </a:solidFill>
                <a:latin typeface="Arial" pitchFamily="34" charset="0"/>
                <a:ea typeface="ＭＳ Ｐゴシック" pitchFamily="34" charset="-128"/>
              </a:defRPr>
            </a:lvl8pPr>
            <a:lvl9pPr marL="3886200" indent="-228600" algn="ctr" fontAlgn="base">
              <a:spcBef>
                <a:spcPct val="0"/>
              </a:spcBef>
              <a:spcAft>
                <a:spcPct val="0"/>
              </a:spcAft>
              <a:defRPr sz="3200">
                <a:solidFill>
                  <a:schemeClr val="tx1"/>
                </a:solidFill>
                <a:latin typeface="Arial" pitchFamily="34" charset="0"/>
                <a:ea typeface="ＭＳ Ｐゴシック" pitchFamily="34" charset="-128"/>
              </a:defRPr>
            </a:lvl9pPr>
          </a:lstStyle>
          <a:p>
            <a:pPr algn="l" defTabSz="449263" fontAlgn="base">
              <a:spcBef>
                <a:spcPct val="50000"/>
              </a:spcBef>
              <a:spcAft>
                <a:spcPct val="0"/>
              </a:spcAft>
            </a:pPr>
            <a:r>
              <a:rPr lang="en-US" sz="2000" dirty="0">
                <a:solidFill>
                  <a:srgbClr val="000099"/>
                </a:solidFill>
              </a:rPr>
              <a:t>2015  #</a:t>
            </a:r>
            <a:fld id="{E74A334D-F547-4A1F-83A4-07C2A13CD001}" type="slidenum">
              <a:rPr lang="en-US" sz="2000">
                <a:solidFill>
                  <a:srgbClr val="000099"/>
                </a:solidFill>
              </a:rPr>
              <a:pPr algn="l" defTabSz="449263" fontAlgn="base">
                <a:spcBef>
                  <a:spcPct val="50000"/>
                </a:spcBef>
                <a:spcAft>
                  <a:spcPct val="0"/>
                </a:spcAft>
              </a:pPr>
              <a:t>‹#›</a:t>
            </a:fld>
            <a:r>
              <a:rPr lang="en-US" sz="2000" dirty="0">
                <a:solidFill>
                  <a:srgbClr val="0000FF"/>
                </a:solidFill>
                <a:effectLst>
                  <a:outerShdw blurRad="38100" dist="38100" dir="2700000" algn="tl">
                    <a:srgbClr val="C0C0C0"/>
                  </a:outerShdw>
                </a:effectLst>
              </a:rPr>
              <a:t> </a:t>
            </a:r>
          </a:p>
        </p:txBody>
      </p:sp>
    </p:spTree>
    <p:extLst>
      <p:ext uri="{BB962C8B-B14F-4D97-AF65-F5344CB8AC3E}">
        <p14:creationId xmlns:p14="http://schemas.microsoft.com/office/powerpoint/2010/main" val="288024309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15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4" name="Rectangle 6"/>
          <p:cNvSpPr>
            <a:spLocks noGrp="1" noChangeArrowheads="1"/>
          </p:cNvSpPr>
          <p:nvPr>
            <p:ph type="sldNum" sz="quarter" idx="12"/>
          </p:nvPr>
        </p:nvSpPr>
        <p:spPr>
          <a:xfrm>
            <a:off x="7315200" y="6421438"/>
            <a:ext cx="1687513" cy="284162"/>
          </a:xfrm>
          <a:prstGeom prst="rect">
            <a:avLst/>
          </a:prstGeom>
          <a:ln/>
        </p:spPr>
        <p:txBody>
          <a:bodyPr/>
          <a:lstStyle>
            <a:lvl1pPr>
              <a:defRPr/>
            </a:lvl1pPr>
          </a:lstStyle>
          <a:p>
            <a:pPr defTabSz="449263" fontAlgn="base">
              <a:spcBef>
                <a:spcPct val="0"/>
              </a:spcBef>
              <a:spcAft>
                <a:spcPct val="0"/>
              </a:spcAft>
              <a:defRPr/>
            </a:pPr>
            <a:endParaRPr lang="zh-CN" altLang="ja-JP" sz="2800">
              <a:solidFill>
                <a:srgbClr val="000000"/>
              </a:solidFill>
            </a:endParaRPr>
          </a:p>
        </p:txBody>
      </p:sp>
    </p:spTree>
    <p:extLst>
      <p:ext uri="{BB962C8B-B14F-4D97-AF65-F5344CB8AC3E}">
        <p14:creationId xmlns:p14="http://schemas.microsoft.com/office/powerpoint/2010/main" val="2408247617"/>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15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lstStyle>
            <a:lvl1pPr algn="l">
              <a:defRPr sz="2000" b="1"/>
            </a:lvl1pPr>
          </a:lstStyle>
          <a:p>
            <a:r>
              <a:rPr lang="de-DE"/>
              <a:t>Titelmasterformat durch Klicken bearbeiten</a:t>
            </a:r>
            <a:endParaRPr lang="de-AT"/>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7" name="Slide Number Placeholder 6"/>
          <p:cNvSpPr>
            <a:spLocks noGrp="1" noChangeArrowheads="1"/>
          </p:cNvSpPr>
          <p:nvPr>
            <p:ph type="sldNum" sz="quarter" idx="12"/>
          </p:nvPr>
        </p:nvSpPr>
        <p:spPr>
          <a:xfrm>
            <a:off x="7315200" y="6421438"/>
            <a:ext cx="1687513" cy="284162"/>
          </a:xfrm>
          <a:prstGeom prst="rect">
            <a:avLst/>
          </a:prstGeom>
          <a:ln/>
        </p:spPr>
        <p:txBody>
          <a:bodyPr/>
          <a:lstStyle>
            <a:lvl1pPr>
              <a:defRPr/>
            </a:lvl1pPr>
          </a:lstStyle>
          <a:p>
            <a:pPr defTabSz="449263" fontAlgn="base">
              <a:spcBef>
                <a:spcPct val="0"/>
              </a:spcBef>
              <a:spcAft>
                <a:spcPct val="0"/>
              </a:spcAft>
              <a:defRPr/>
            </a:pPr>
            <a:endParaRPr lang="zh-CN" altLang="ja-JP" sz="2800">
              <a:solidFill>
                <a:srgbClr val="000000"/>
              </a:solidFill>
            </a:endParaRPr>
          </a:p>
        </p:txBody>
      </p:sp>
    </p:spTree>
    <p:extLst>
      <p:ext uri="{BB962C8B-B14F-4D97-AF65-F5344CB8AC3E}">
        <p14:creationId xmlns:p14="http://schemas.microsoft.com/office/powerpoint/2010/main" val="3335737354"/>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4640"/>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54" indent="0">
              <a:buNone/>
              <a:defRPr sz="2000" b="1"/>
            </a:lvl2pPr>
            <a:lvl3pPr marL="914107" indent="0">
              <a:buNone/>
              <a:defRPr sz="1800" b="1"/>
            </a:lvl3pPr>
            <a:lvl4pPr marL="1371162" indent="0">
              <a:buNone/>
              <a:defRPr sz="1600" b="1"/>
            </a:lvl4pPr>
            <a:lvl5pPr marL="1828215" indent="0">
              <a:buNone/>
              <a:defRPr sz="1600" b="1"/>
            </a:lvl5pPr>
            <a:lvl6pPr marL="2285266" indent="0">
              <a:buNone/>
              <a:defRPr sz="1600" b="1"/>
            </a:lvl6pPr>
            <a:lvl7pPr marL="2742321" indent="0">
              <a:buNone/>
              <a:defRPr sz="1600" b="1"/>
            </a:lvl7pPr>
            <a:lvl8pPr marL="3199375" indent="0">
              <a:buNone/>
              <a:defRPr sz="1600" b="1"/>
            </a:lvl8pPr>
            <a:lvl9pPr marL="365642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8"/>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054" indent="0">
              <a:buNone/>
              <a:defRPr sz="2000" b="1"/>
            </a:lvl2pPr>
            <a:lvl3pPr marL="914107" indent="0">
              <a:buNone/>
              <a:defRPr sz="1800" b="1"/>
            </a:lvl3pPr>
            <a:lvl4pPr marL="1371162" indent="0">
              <a:buNone/>
              <a:defRPr sz="1600" b="1"/>
            </a:lvl4pPr>
            <a:lvl5pPr marL="1828215" indent="0">
              <a:buNone/>
              <a:defRPr sz="1600" b="1"/>
            </a:lvl5pPr>
            <a:lvl6pPr marL="2285266" indent="0">
              <a:buNone/>
              <a:defRPr sz="1600" b="1"/>
            </a:lvl6pPr>
            <a:lvl7pPr marL="2742321" indent="0">
              <a:buNone/>
              <a:defRPr sz="1600" b="1"/>
            </a:lvl7pPr>
            <a:lvl8pPr marL="3199375" indent="0">
              <a:buNone/>
              <a:defRPr sz="1600" b="1"/>
            </a:lvl8pPr>
            <a:lvl9pPr marL="365642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2174878"/>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endParaRPr lang="zh-CN" altLang="ja-JP"/>
          </a:p>
        </p:txBody>
      </p:sp>
    </p:spTree>
    <p:extLst>
      <p:ext uri="{BB962C8B-B14F-4D97-AF65-F5344CB8AC3E}">
        <p14:creationId xmlns:p14="http://schemas.microsoft.com/office/powerpoint/2010/main" val="188834219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de-DE"/>
              <a:t>Titelmasterformat durch Klicken bearbeiten</a:t>
            </a:r>
            <a:endParaRPr lang="de-AT"/>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AT"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7" name="Slide Number Placeholder 6"/>
          <p:cNvSpPr>
            <a:spLocks noGrp="1" noChangeArrowheads="1"/>
          </p:cNvSpPr>
          <p:nvPr>
            <p:ph type="sldNum" sz="quarter" idx="12"/>
          </p:nvPr>
        </p:nvSpPr>
        <p:spPr>
          <a:xfrm>
            <a:off x="7315200" y="6421438"/>
            <a:ext cx="1687513" cy="284162"/>
          </a:xfrm>
          <a:prstGeom prst="rect">
            <a:avLst/>
          </a:prstGeom>
          <a:ln/>
        </p:spPr>
        <p:txBody>
          <a:bodyPr/>
          <a:lstStyle>
            <a:lvl1pPr>
              <a:defRPr/>
            </a:lvl1pPr>
          </a:lstStyle>
          <a:p>
            <a:pPr defTabSz="449263" fontAlgn="base">
              <a:spcBef>
                <a:spcPct val="0"/>
              </a:spcBef>
              <a:spcAft>
                <a:spcPct val="0"/>
              </a:spcAft>
              <a:defRPr/>
            </a:pPr>
            <a:endParaRPr lang="zh-CN" altLang="ja-JP" sz="2800">
              <a:solidFill>
                <a:srgbClr val="000000"/>
              </a:solidFill>
            </a:endParaRPr>
          </a:p>
        </p:txBody>
      </p:sp>
    </p:spTree>
    <p:extLst>
      <p:ext uri="{BB962C8B-B14F-4D97-AF65-F5344CB8AC3E}">
        <p14:creationId xmlns:p14="http://schemas.microsoft.com/office/powerpoint/2010/main" val="1803023816"/>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16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sldNum" sz="quarter" idx="12"/>
          </p:nvPr>
        </p:nvSpPr>
        <p:spPr>
          <a:xfrm>
            <a:off x="7315200" y="6421438"/>
            <a:ext cx="1687513" cy="284162"/>
          </a:xfrm>
          <a:prstGeom prst="rect">
            <a:avLst/>
          </a:prstGeom>
          <a:ln/>
        </p:spPr>
        <p:txBody>
          <a:bodyPr/>
          <a:lstStyle>
            <a:lvl1pPr>
              <a:defRPr/>
            </a:lvl1pPr>
          </a:lstStyle>
          <a:p>
            <a:pPr defTabSz="449263" fontAlgn="base">
              <a:spcBef>
                <a:spcPct val="0"/>
              </a:spcBef>
              <a:spcAft>
                <a:spcPct val="0"/>
              </a:spcAft>
              <a:defRPr/>
            </a:pPr>
            <a:endParaRPr lang="zh-CN" altLang="ja-JP" sz="2800">
              <a:solidFill>
                <a:srgbClr val="000000"/>
              </a:solidFill>
            </a:endParaRPr>
          </a:p>
        </p:txBody>
      </p:sp>
    </p:spTree>
    <p:extLst>
      <p:ext uri="{BB962C8B-B14F-4D97-AF65-F5344CB8AC3E}">
        <p14:creationId xmlns:p14="http://schemas.microsoft.com/office/powerpoint/2010/main" val="154276601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16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762000"/>
            <a:ext cx="1981200" cy="5257800"/>
          </a:xfrm>
        </p:spPr>
        <p:txBody>
          <a:bodyPr vert="eaVert"/>
          <a:lstStyle/>
          <a:p>
            <a:r>
              <a:rPr lang="de-DE"/>
              <a:t>Titelmasterformat durch Klicken bearbeiten</a:t>
            </a:r>
            <a:endParaRPr lang="de-AT"/>
          </a:p>
        </p:txBody>
      </p:sp>
      <p:sp>
        <p:nvSpPr>
          <p:cNvPr id="3" name="Vertikaler Textplatzhalter 2"/>
          <p:cNvSpPr>
            <a:spLocks noGrp="1"/>
          </p:cNvSpPr>
          <p:nvPr>
            <p:ph type="body" orient="vert" idx="1"/>
          </p:nvPr>
        </p:nvSpPr>
        <p:spPr>
          <a:xfrm>
            <a:off x="685800" y="762000"/>
            <a:ext cx="5791200" cy="5257800"/>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sldNum" sz="quarter" idx="12"/>
          </p:nvPr>
        </p:nvSpPr>
        <p:spPr>
          <a:xfrm>
            <a:off x="7315200" y="6421438"/>
            <a:ext cx="1687513" cy="284162"/>
          </a:xfrm>
          <a:prstGeom prst="rect">
            <a:avLst/>
          </a:prstGeom>
          <a:ln/>
        </p:spPr>
        <p:txBody>
          <a:bodyPr/>
          <a:lstStyle>
            <a:lvl1pPr>
              <a:defRPr/>
            </a:lvl1pPr>
          </a:lstStyle>
          <a:p>
            <a:pPr defTabSz="449263" fontAlgn="base">
              <a:spcBef>
                <a:spcPct val="0"/>
              </a:spcBef>
              <a:spcAft>
                <a:spcPct val="0"/>
              </a:spcAft>
              <a:defRPr/>
            </a:pPr>
            <a:endParaRPr lang="zh-CN" altLang="ja-JP" sz="2800">
              <a:solidFill>
                <a:srgbClr val="000000"/>
              </a:solidFill>
            </a:endParaRPr>
          </a:p>
        </p:txBody>
      </p:sp>
    </p:spTree>
    <p:extLst>
      <p:ext uri="{BB962C8B-B14F-4D97-AF65-F5344CB8AC3E}">
        <p14:creationId xmlns:p14="http://schemas.microsoft.com/office/powerpoint/2010/main" val="50867192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entry-slide-title-0"/>
          <p:cNvPicPr>
            <a:picLocks noChangeAspect="1" noChangeArrowheads="1"/>
          </p:cNvPicPr>
          <p:nvPr/>
        </p:nvPicPr>
        <p:blipFill>
          <a:blip r:embed="rId2" cstate="screen"/>
          <a:srcRect/>
          <a:stretch>
            <a:fillRect/>
          </a:stretch>
        </p:blipFill>
        <p:spPr bwMode="auto">
          <a:xfrm>
            <a:off x="10" y="-9505"/>
            <a:ext cx="9144000" cy="6877049"/>
          </a:xfrm>
          <a:prstGeom prst="rect">
            <a:avLst/>
          </a:prstGeom>
          <a:noFill/>
          <a:ln w="9525">
            <a:noFill/>
            <a:miter lim="800000"/>
            <a:headEnd/>
            <a:tailEnd/>
          </a:ln>
        </p:spPr>
      </p:pic>
      <p:sp>
        <p:nvSpPr>
          <p:cNvPr id="106505" name="Rectangle 9"/>
          <p:cNvSpPr>
            <a:spLocks noGrp="1" noChangeArrowheads="1"/>
          </p:cNvSpPr>
          <p:nvPr>
            <p:ph type="ctrTitle"/>
          </p:nvPr>
        </p:nvSpPr>
        <p:spPr>
          <a:xfrm>
            <a:off x="2513034" y="1919288"/>
            <a:ext cx="6630987" cy="1470026"/>
          </a:xfrm>
          <a:prstGeom prst="rect">
            <a:avLst/>
          </a:prstGeom>
        </p:spPr>
        <p:txBody>
          <a:bodyPr lIns="456274" tIns="45627" rIns="456274" bIns="45627" anchor="ctr"/>
          <a:lstStyle>
            <a:lvl1pPr>
              <a:defRPr sz="4600"/>
            </a:lvl1pPr>
          </a:lstStyle>
          <a:p>
            <a:r>
              <a:rPr lang="en-US"/>
              <a:t>Click to edit Master</a:t>
            </a:r>
            <a:br>
              <a:rPr lang="en-US"/>
            </a:br>
            <a:r>
              <a:rPr lang="en-US"/>
              <a:t>title style</a:t>
            </a:r>
          </a:p>
        </p:txBody>
      </p:sp>
      <p:sp>
        <p:nvSpPr>
          <p:cNvPr id="106506" name="Rectangle 10"/>
          <p:cNvSpPr>
            <a:spLocks noGrp="1" noChangeArrowheads="1"/>
          </p:cNvSpPr>
          <p:nvPr>
            <p:ph type="subTitle" idx="1"/>
          </p:nvPr>
        </p:nvSpPr>
        <p:spPr>
          <a:xfrm>
            <a:off x="2513022" y="3886200"/>
            <a:ext cx="6627812" cy="1752600"/>
          </a:xfrm>
          <a:prstGeom prst="rect">
            <a:avLst/>
          </a:prstGeom>
        </p:spPr>
        <p:txBody>
          <a:bodyPr lIns="456274" tIns="45627" rIns="456274" bIns="45627"/>
          <a:lstStyle>
            <a:lvl1pPr marL="0" indent="0">
              <a:buFontTx/>
              <a:buNone/>
              <a:defRPr/>
            </a:lvl1pPr>
          </a:lstStyle>
          <a:p>
            <a:r>
              <a:rPr lang="en-US"/>
              <a:t>Click to edit Master subtitle style</a:t>
            </a:r>
          </a:p>
        </p:txBody>
      </p:sp>
      <p:sp>
        <p:nvSpPr>
          <p:cNvPr id="5" name="Rectangle 12"/>
          <p:cNvSpPr>
            <a:spLocks noGrp="1" noChangeArrowheads="1"/>
          </p:cNvSpPr>
          <p:nvPr>
            <p:ph type="sldNum" sz="quarter" idx="10"/>
          </p:nvPr>
        </p:nvSpPr>
        <p:spPr>
          <a:xfrm>
            <a:off x="7092953" y="6516688"/>
            <a:ext cx="1582738" cy="320675"/>
          </a:xfrm>
        </p:spPr>
        <p:txBody>
          <a:bodyPr/>
          <a:lstStyle>
            <a:lvl1pPr>
              <a:defRPr/>
            </a:lvl1pPr>
          </a:lstStyle>
          <a:p>
            <a:pPr>
              <a:defRPr/>
            </a:pPr>
            <a:fld id="{5F6694AA-2A09-4281-A0AC-055865A5D50D}" type="slidenum">
              <a:rPr lang="en-US"/>
              <a:pPr>
                <a:defRPr/>
              </a:pPr>
              <a:t>‹#›</a:t>
            </a:fld>
            <a:endParaRPr lang="en-US"/>
          </a:p>
        </p:txBody>
      </p:sp>
    </p:spTree>
    <p:extLst>
      <p:ext uri="{BB962C8B-B14F-4D97-AF65-F5344CB8AC3E}">
        <p14:creationId xmlns:p14="http://schemas.microsoft.com/office/powerpoint/2010/main" val="1203932294"/>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1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4233" y="455613"/>
            <a:ext cx="7997825" cy="1143000"/>
          </a:xfrm>
          <a:prstGeom prst="rect">
            <a:avLst/>
          </a:prstGeom>
        </p:spPr>
        <p:txBody>
          <a:bodyPr lIns="91257" tIns="45627" rIns="91257" bIns="45627"/>
          <a:lstStyle/>
          <a:p>
            <a:r>
              <a:rPr lang="en-US"/>
              <a:t>Click to edit Master title style</a:t>
            </a:r>
          </a:p>
        </p:txBody>
      </p:sp>
      <p:sp>
        <p:nvSpPr>
          <p:cNvPr id="3" name="Content Placeholder 2"/>
          <p:cNvSpPr>
            <a:spLocks noGrp="1"/>
          </p:cNvSpPr>
          <p:nvPr>
            <p:ph idx="1"/>
          </p:nvPr>
        </p:nvSpPr>
        <p:spPr>
          <a:xfrm>
            <a:off x="684233" y="1600200"/>
            <a:ext cx="7997825" cy="4525963"/>
          </a:xfrm>
          <a:prstGeom prst="rect">
            <a:avLst/>
          </a:prstGeom>
        </p:spPr>
        <p:txBody>
          <a:bodyPr lIns="91257" tIns="45627" rIns="91257" bIns="45627"/>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05914143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1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20"/>
            <a:ext cx="7772400" cy="1362075"/>
          </a:xfrm>
          <a:prstGeom prst="rect">
            <a:avLst/>
          </a:prstGeom>
        </p:spPr>
        <p:txBody>
          <a:bodyPr lIns="91257" tIns="45627" rIns="91257" bIns="45627"/>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4" y="2906713"/>
            <a:ext cx="7772400" cy="1500187"/>
          </a:xfrm>
          <a:prstGeom prst="rect">
            <a:avLst/>
          </a:prstGeom>
        </p:spPr>
        <p:txBody>
          <a:bodyPr lIns="91257" tIns="45627" rIns="91257" bIns="45627" anchor="b"/>
          <a:lstStyle>
            <a:lvl1pPr marL="0" indent="0">
              <a:buNone/>
              <a:defRPr sz="2000"/>
            </a:lvl1pPr>
            <a:lvl2pPr marL="456274" indent="0">
              <a:buNone/>
              <a:defRPr sz="1800"/>
            </a:lvl2pPr>
            <a:lvl3pPr marL="912546" indent="0">
              <a:buNone/>
              <a:defRPr sz="1600"/>
            </a:lvl3pPr>
            <a:lvl4pPr marL="1368821" indent="0">
              <a:buNone/>
              <a:defRPr sz="1400"/>
            </a:lvl4pPr>
            <a:lvl5pPr marL="1825091" indent="0">
              <a:buNone/>
              <a:defRPr sz="1400"/>
            </a:lvl5pPr>
            <a:lvl6pPr marL="2281365" indent="0">
              <a:buNone/>
              <a:defRPr sz="1400"/>
            </a:lvl6pPr>
            <a:lvl7pPr marL="2737641" indent="0">
              <a:buNone/>
              <a:defRPr sz="1400"/>
            </a:lvl7pPr>
            <a:lvl8pPr marL="3193911" indent="0">
              <a:buNone/>
              <a:defRPr sz="1400"/>
            </a:lvl8pPr>
            <a:lvl9pPr marL="3650182" indent="0">
              <a:buNone/>
              <a:defRPr sz="1400"/>
            </a:lvl9pPr>
          </a:lstStyle>
          <a:p>
            <a:pPr lvl="0"/>
            <a:r>
              <a:rPr lang="en-US"/>
              <a:t>Click to edit Master text styles</a:t>
            </a:r>
          </a:p>
        </p:txBody>
      </p:sp>
      <p:sp>
        <p:nvSpPr>
          <p:cNvPr id="4" name="Rectangle 9"/>
          <p:cNvSpPr>
            <a:spLocks noGrp="1" noChangeArrowheads="1"/>
          </p:cNvSpPr>
          <p:nvPr>
            <p:ph type="ftr" sz="quarter" idx="10"/>
          </p:nvPr>
        </p:nvSpPr>
        <p:spPr>
          <a:ln/>
        </p:spPr>
        <p:txBody>
          <a:bodyPr/>
          <a:lstStyle>
            <a:lvl1pPr>
              <a:defRPr/>
            </a:lvl1pPr>
          </a:lstStyle>
          <a:p>
            <a:pPr>
              <a:defRPr/>
            </a:pPr>
            <a:endParaRPr lang="en-US"/>
          </a:p>
        </p:txBody>
      </p:sp>
      <p:sp>
        <p:nvSpPr>
          <p:cNvPr id="5" name="Rectangle 10"/>
          <p:cNvSpPr>
            <a:spLocks noGrp="1" noChangeArrowheads="1"/>
          </p:cNvSpPr>
          <p:nvPr>
            <p:ph type="sldNum" sz="quarter" idx="11"/>
          </p:nvPr>
        </p:nvSpPr>
        <p:spPr>
          <a:ln/>
        </p:spPr>
        <p:txBody>
          <a:bodyPr/>
          <a:lstStyle>
            <a:lvl1pPr>
              <a:defRPr/>
            </a:lvl1pPr>
          </a:lstStyle>
          <a:p>
            <a:pPr>
              <a:defRPr/>
            </a:pPr>
            <a:fld id="{2F97C846-B84C-4B74-856F-6B202EF8A96B}" type="slidenum">
              <a:rPr lang="en-US"/>
              <a:pPr>
                <a:defRPr/>
              </a:pPr>
              <a:t>‹#›</a:t>
            </a:fld>
            <a:r>
              <a:rPr lang="en-US"/>
              <a:t>, date</a:t>
            </a:r>
          </a:p>
        </p:txBody>
      </p:sp>
    </p:spTree>
    <p:extLst>
      <p:ext uri="{BB962C8B-B14F-4D97-AF65-F5344CB8AC3E}">
        <p14:creationId xmlns:p14="http://schemas.microsoft.com/office/powerpoint/2010/main" val="25546117"/>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1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4233" y="455613"/>
            <a:ext cx="7997825" cy="1143000"/>
          </a:xfrm>
          <a:prstGeom prst="rect">
            <a:avLst/>
          </a:prstGeom>
        </p:spPr>
        <p:txBody>
          <a:bodyPr lIns="91257" tIns="45627" rIns="91257" bIns="45627"/>
          <a:lstStyle/>
          <a:p>
            <a:r>
              <a:rPr lang="en-US"/>
              <a:t>Click to edit Master title style</a:t>
            </a:r>
          </a:p>
        </p:txBody>
      </p:sp>
      <p:sp>
        <p:nvSpPr>
          <p:cNvPr id="3" name="Content Placeholder 2"/>
          <p:cNvSpPr>
            <a:spLocks noGrp="1"/>
          </p:cNvSpPr>
          <p:nvPr>
            <p:ph sz="half" idx="1"/>
          </p:nvPr>
        </p:nvSpPr>
        <p:spPr>
          <a:xfrm>
            <a:off x="684213" y="1600200"/>
            <a:ext cx="3922712" cy="4525963"/>
          </a:xfrm>
          <a:prstGeom prst="rect">
            <a:avLst/>
          </a:prstGeom>
        </p:spPr>
        <p:txBody>
          <a:bodyPr lIns="91257" tIns="45627" rIns="91257" bIns="45627"/>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59326" y="1600200"/>
            <a:ext cx="3922713" cy="4525963"/>
          </a:xfrm>
          <a:prstGeom prst="rect">
            <a:avLst/>
          </a:prstGeom>
        </p:spPr>
        <p:txBody>
          <a:bodyPr lIns="91257" tIns="45627" rIns="91257" bIns="45627"/>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ftr" sz="quarter" idx="10"/>
          </p:nvPr>
        </p:nvSpPr>
        <p:spPr>
          <a:ln/>
        </p:spPr>
        <p:txBody>
          <a:bodyPr/>
          <a:lstStyle>
            <a:lvl1pPr>
              <a:defRPr/>
            </a:lvl1pPr>
          </a:lstStyle>
          <a:p>
            <a:pPr>
              <a:defRPr/>
            </a:pPr>
            <a:endParaRPr lang="en-US"/>
          </a:p>
        </p:txBody>
      </p:sp>
      <p:sp>
        <p:nvSpPr>
          <p:cNvPr id="6" name="Rectangle 10"/>
          <p:cNvSpPr>
            <a:spLocks noGrp="1" noChangeArrowheads="1"/>
          </p:cNvSpPr>
          <p:nvPr>
            <p:ph type="sldNum" sz="quarter" idx="11"/>
          </p:nvPr>
        </p:nvSpPr>
        <p:spPr>
          <a:ln/>
        </p:spPr>
        <p:txBody>
          <a:bodyPr/>
          <a:lstStyle>
            <a:lvl1pPr>
              <a:defRPr/>
            </a:lvl1pPr>
          </a:lstStyle>
          <a:p>
            <a:pPr>
              <a:defRPr/>
            </a:pPr>
            <a:fld id="{56642101-ADE3-4411-8509-CE09211AA481}" type="slidenum">
              <a:rPr lang="en-US"/>
              <a:pPr>
                <a:defRPr/>
              </a:pPr>
              <a:t>‹#›</a:t>
            </a:fld>
            <a:r>
              <a:rPr lang="en-US"/>
              <a:t>, date</a:t>
            </a:r>
          </a:p>
        </p:txBody>
      </p:sp>
    </p:spTree>
    <p:extLst>
      <p:ext uri="{BB962C8B-B14F-4D97-AF65-F5344CB8AC3E}">
        <p14:creationId xmlns:p14="http://schemas.microsoft.com/office/powerpoint/2010/main" val="3107057426"/>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1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10" y="274640"/>
            <a:ext cx="8229600" cy="1143000"/>
          </a:xfrm>
          <a:prstGeom prst="rect">
            <a:avLst/>
          </a:prstGeom>
        </p:spPr>
        <p:txBody>
          <a:bodyPr lIns="91257" tIns="45627" rIns="91257" bIns="45627"/>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lIns="91257" tIns="45627" rIns="91257" bIns="45627" anchor="b"/>
          <a:lstStyle>
            <a:lvl1pPr marL="0" indent="0">
              <a:buNone/>
              <a:defRPr sz="2400" b="1"/>
            </a:lvl1pPr>
            <a:lvl2pPr marL="456274" indent="0">
              <a:buNone/>
              <a:defRPr sz="2000" b="1"/>
            </a:lvl2pPr>
            <a:lvl3pPr marL="912546" indent="0">
              <a:buNone/>
              <a:defRPr sz="1800" b="1"/>
            </a:lvl3pPr>
            <a:lvl4pPr marL="1368821" indent="0">
              <a:buNone/>
              <a:defRPr sz="1600" b="1"/>
            </a:lvl4pPr>
            <a:lvl5pPr marL="1825091" indent="0">
              <a:buNone/>
              <a:defRPr sz="1600" b="1"/>
            </a:lvl5pPr>
            <a:lvl6pPr marL="2281365" indent="0">
              <a:buNone/>
              <a:defRPr sz="1600" b="1"/>
            </a:lvl6pPr>
            <a:lvl7pPr marL="2737641" indent="0">
              <a:buNone/>
              <a:defRPr sz="1600" b="1"/>
            </a:lvl7pPr>
            <a:lvl8pPr marL="3193911" indent="0">
              <a:buNone/>
              <a:defRPr sz="1600" b="1"/>
            </a:lvl8pPr>
            <a:lvl9pPr marL="3650182"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8"/>
            <a:ext cx="4040188" cy="3951288"/>
          </a:xfrm>
          <a:prstGeom prst="rect">
            <a:avLst/>
          </a:prstGeom>
        </p:spPr>
        <p:txBody>
          <a:bodyPr lIns="91257" tIns="45627" rIns="91257" bIns="45627"/>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45" y="1535113"/>
            <a:ext cx="4041775" cy="639762"/>
          </a:xfrm>
          <a:prstGeom prst="rect">
            <a:avLst/>
          </a:prstGeom>
        </p:spPr>
        <p:txBody>
          <a:bodyPr lIns="91257" tIns="45627" rIns="91257" bIns="45627" anchor="b"/>
          <a:lstStyle>
            <a:lvl1pPr marL="0" indent="0">
              <a:buNone/>
              <a:defRPr sz="2400" b="1"/>
            </a:lvl1pPr>
            <a:lvl2pPr marL="456274" indent="0">
              <a:buNone/>
              <a:defRPr sz="2000" b="1"/>
            </a:lvl2pPr>
            <a:lvl3pPr marL="912546" indent="0">
              <a:buNone/>
              <a:defRPr sz="1800" b="1"/>
            </a:lvl3pPr>
            <a:lvl4pPr marL="1368821" indent="0">
              <a:buNone/>
              <a:defRPr sz="1600" b="1"/>
            </a:lvl4pPr>
            <a:lvl5pPr marL="1825091" indent="0">
              <a:buNone/>
              <a:defRPr sz="1600" b="1"/>
            </a:lvl5pPr>
            <a:lvl6pPr marL="2281365" indent="0">
              <a:buNone/>
              <a:defRPr sz="1600" b="1"/>
            </a:lvl6pPr>
            <a:lvl7pPr marL="2737641" indent="0">
              <a:buNone/>
              <a:defRPr sz="1600" b="1"/>
            </a:lvl7pPr>
            <a:lvl8pPr marL="3193911" indent="0">
              <a:buNone/>
              <a:defRPr sz="1600" b="1"/>
            </a:lvl8pPr>
            <a:lvl9pPr marL="365018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45" y="2174878"/>
            <a:ext cx="4041775" cy="3951288"/>
          </a:xfrm>
          <a:prstGeom prst="rect">
            <a:avLst/>
          </a:prstGeom>
        </p:spPr>
        <p:txBody>
          <a:bodyPr lIns="91257" tIns="45627" rIns="91257" bIns="45627"/>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ftr" sz="quarter" idx="10"/>
          </p:nvPr>
        </p:nvSpPr>
        <p:spPr>
          <a:ln/>
        </p:spPr>
        <p:txBody>
          <a:bodyPr/>
          <a:lstStyle>
            <a:lvl1pPr>
              <a:defRPr/>
            </a:lvl1pPr>
          </a:lstStyle>
          <a:p>
            <a:pPr>
              <a:defRPr/>
            </a:pPr>
            <a:endParaRPr lang="en-US"/>
          </a:p>
        </p:txBody>
      </p:sp>
      <p:sp>
        <p:nvSpPr>
          <p:cNvPr id="8" name="Rectangle 10"/>
          <p:cNvSpPr>
            <a:spLocks noGrp="1" noChangeArrowheads="1"/>
          </p:cNvSpPr>
          <p:nvPr>
            <p:ph type="sldNum" sz="quarter" idx="11"/>
          </p:nvPr>
        </p:nvSpPr>
        <p:spPr>
          <a:ln/>
        </p:spPr>
        <p:txBody>
          <a:bodyPr/>
          <a:lstStyle>
            <a:lvl1pPr>
              <a:defRPr/>
            </a:lvl1pPr>
          </a:lstStyle>
          <a:p>
            <a:pPr>
              <a:defRPr/>
            </a:pPr>
            <a:fld id="{30857529-EAD9-48B3-91A9-187C3E17D5BF}" type="slidenum">
              <a:rPr lang="en-US"/>
              <a:pPr>
                <a:defRPr/>
              </a:pPr>
              <a:t>‹#›</a:t>
            </a:fld>
            <a:r>
              <a:rPr lang="en-US"/>
              <a:t>, date</a:t>
            </a:r>
          </a:p>
        </p:txBody>
      </p:sp>
    </p:spTree>
    <p:extLst>
      <p:ext uri="{BB962C8B-B14F-4D97-AF65-F5344CB8AC3E}">
        <p14:creationId xmlns:p14="http://schemas.microsoft.com/office/powerpoint/2010/main" val="2023615244"/>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1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4233" y="455613"/>
            <a:ext cx="7997825" cy="1143000"/>
          </a:xfrm>
          <a:prstGeom prst="rect">
            <a:avLst/>
          </a:prstGeom>
        </p:spPr>
        <p:txBody>
          <a:bodyPr lIns="91257" tIns="45627" rIns="91257" bIns="45627"/>
          <a:lstStyle/>
          <a:p>
            <a:r>
              <a:rPr lang="en-US"/>
              <a:t>Click to edit Master title style</a:t>
            </a:r>
          </a:p>
        </p:txBody>
      </p:sp>
      <p:sp>
        <p:nvSpPr>
          <p:cNvPr id="3" name="Rectangle 9"/>
          <p:cNvSpPr>
            <a:spLocks noGrp="1" noChangeArrowheads="1"/>
          </p:cNvSpPr>
          <p:nvPr>
            <p:ph type="ftr" sz="quarter" idx="10"/>
          </p:nvPr>
        </p:nvSpPr>
        <p:spPr>
          <a:ln/>
        </p:spPr>
        <p:txBody>
          <a:bodyPr/>
          <a:lstStyle>
            <a:lvl1pPr>
              <a:defRPr/>
            </a:lvl1pPr>
          </a:lstStyle>
          <a:p>
            <a:pPr>
              <a:defRPr/>
            </a:pPr>
            <a:endParaRPr lang="en-US"/>
          </a:p>
        </p:txBody>
      </p:sp>
      <p:sp>
        <p:nvSpPr>
          <p:cNvPr id="4" name="Rectangle 10"/>
          <p:cNvSpPr>
            <a:spLocks noGrp="1" noChangeArrowheads="1"/>
          </p:cNvSpPr>
          <p:nvPr>
            <p:ph type="sldNum" sz="quarter" idx="11"/>
          </p:nvPr>
        </p:nvSpPr>
        <p:spPr>
          <a:ln/>
        </p:spPr>
        <p:txBody>
          <a:bodyPr/>
          <a:lstStyle>
            <a:lvl1pPr>
              <a:defRPr/>
            </a:lvl1pPr>
          </a:lstStyle>
          <a:p>
            <a:pPr>
              <a:defRPr/>
            </a:pPr>
            <a:fld id="{87B575DE-90EA-43E8-99E7-C79D7B8D1FF9}" type="slidenum">
              <a:rPr lang="en-US"/>
              <a:pPr>
                <a:defRPr/>
              </a:pPr>
              <a:t>‹#›</a:t>
            </a:fld>
            <a:r>
              <a:rPr lang="en-US"/>
              <a:t>, date</a:t>
            </a:r>
          </a:p>
        </p:txBody>
      </p:sp>
    </p:spTree>
    <p:extLst>
      <p:ext uri="{BB962C8B-B14F-4D97-AF65-F5344CB8AC3E}">
        <p14:creationId xmlns:p14="http://schemas.microsoft.com/office/powerpoint/2010/main" val="279509376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1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ftr" sz="quarter" idx="10"/>
          </p:nvPr>
        </p:nvSpPr>
        <p:spPr>
          <a:ln/>
        </p:spPr>
        <p:txBody>
          <a:bodyPr/>
          <a:lstStyle>
            <a:lvl1pPr>
              <a:defRPr/>
            </a:lvl1pPr>
          </a:lstStyle>
          <a:p>
            <a:pPr>
              <a:defRPr/>
            </a:pPr>
            <a:endParaRPr lang="en-US"/>
          </a:p>
        </p:txBody>
      </p:sp>
      <p:sp>
        <p:nvSpPr>
          <p:cNvPr id="3" name="Rectangle 10"/>
          <p:cNvSpPr>
            <a:spLocks noGrp="1" noChangeArrowheads="1"/>
          </p:cNvSpPr>
          <p:nvPr>
            <p:ph type="sldNum" sz="quarter" idx="11"/>
          </p:nvPr>
        </p:nvSpPr>
        <p:spPr>
          <a:ln/>
        </p:spPr>
        <p:txBody>
          <a:bodyPr/>
          <a:lstStyle>
            <a:lvl1pPr>
              <a:defRPr/>
            </a:lvl1pPr>
          </a:lstStyle>
          <a:p>
            <a:pPr>
              <a:defRPr/>
            </a:pPr>
            <a:fld id="{F2B785DD-37C5-4445-A386-69E4688B873F}" type="slidenum">
              <a:rPr lang="en-US"/>
              <a:pPr>
                <a:defRPr/>
              </a:pPr>
              <a:t>‹#›</a:t>
            </a:fld>
            <a:r>
              <a:rPr lang="en-US"/>
              <a:t>, date</a:t>
            </a:r>
          </a:p>
        </p:txBody>
      </p:sp>
    </p:spTree>
    <p:extLst>
      <p:ext uri="{BB962C8B-B14F-4D97-AF65-F5344CB8AC3E}">
        <p14:creationId xmlns:p14="http://schemas.microsoft.com/office/powerpoint/2010/main" val="113974409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endParaRPr lang="zh-CN" altLang="ja-JP"/>
          </a:p>
        </p:txBody>
      </p:sp>
    </p:spTree>
    <p:extLst>
      <p:ext uri="{BB962C8B-B14F-4D97-AF65-F5344CB8AC3E}">
        <p14:creationId xmlns:p14="http://schemas.microsoft.com/office/powerpoint/2010/main" val="392956911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1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0"/>
            <a:ext cx="3008312" cy="1162050"/>
          </a:xfrm>
          <a:prstGeom prst="rect">
            <a:avLst/>
          </a:prstGeom>
        </p:spPr>
        <p:txBody>
          <a:bodyPr lIns="91257" tIns="45627" rIns="91257" bIns="45627"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lIns="91257" tIns="45627" rIns="91257" bIns="45627"/>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8" y="1435100"/>
            <a:ext cx="3008312" cy="4691063"/>
          </a:xfrm>
          <a:prstGeom prst="rect">
            <a:avLst/>
          </a:prstGeom>
        </p:spPr>
        <p:txBody>
          <a:bodyPr lIns="91257" tIns="45627" rIns="91257" bIns="45627"/>
          <a:lstStyle>
            <a:lvl1pPr marL="0" indent="0">
              <a:buNone/>
              <a:defRPr sz="1400"/>
            </a:lvl1pPr>
            <a:lvl2pPr marL="456274" indent="0">
              <a:buNone/>
              <a:defRPr sz="1200"/>
            </a:lvl2pPr>
            <a:lvl3pPr marL="912546" indent="0">
              <a:buNone/>
              <a:defRPr sz="1000"/>
            </a:lvl3pPr>
            <a:lvl4pPr marL="1368821" indent="0">
              <a:buNone/>
              <a:defRPr sz="1000"/>
            </a:lvl4pPr>
            <a:lvl5pPr marL="1825091" indent="0">
              <a:buNone/>
              <a:defRPr sz="1000"/>
            </a:lvl5pPr>
            <a:lvl6pPr marL="2281365" indent="0">
              <a:buNone/>
              <a:defRPr sz="1000"/>
            </a:lvl6pPr>
            <a:lvl7pPr marL="2737641" indent="0">
              <a:buNone/>
              <a:defRPr sz="1000"/>
            </a:lvl7pPr>
            <a:lvl8pPr marL="3193911" indent="0">
              <a:buNone/>
              <a:defRPr sz="1000"/>
            </a:lvl8pPr>
            <a:lvl9pPr marL="3650182" indent="0">
              <a:buNone/>
              <a:defRPr sz="1000"/>
            </a:lvl9pPr>
          </a:lstStyle>
          <a:p>
            <a:pPr lvl="0"/>
            <a:r>
              <a:rPr lang="en-US"/>
              <a:t>Click to edit Master text styles</a:t>
            </a:r>
          </a:p>
        </p:txBody>
      </p:sp>
      <p:sp>
        <p:nvSpPr>
          <p:cNvPr id="5" name="Rectangle 9"/>
          <p:cNvSpPr>
            <a:spLocks noGrp="1" noChangeArrowheads="1"/>
          </p:cNvSpPr>
          <p:nvPr>
            <p:ph type="ftr" sz="quarter" idx="10"/>
          </p:nvPr>
        </p:nvSpPr>
        <p:spPr>
          <a:ln/>
        </p:spPr>
        <p:txBody>
          <a:bodyPr/>
          <a:lstStyle>
            <a:lvl1pPr>
              <a:defRPr/>
            </a:lvl1pPr>
          </a:lstStyle>
          <a:p>
            <a:pPr>
              <a:defRPr/>
            </a:pPr>
            <a:endParaRPr lang="en-US"/>
          </a:p>
        </p:txBody>
      </p:sp>
      <p:sp>
        <p:nvSpPr>
          <p:cNvPr id="6" name="Rectangle 10"/>
          <p:cNvSpPr>
            <a:spLocks noGrp="1" noChangeArrowheads="1"/>
          </p:cNvSpPr>
          <p:nvPr>
            <p:ph type="sldNum" sz="quarter" idx="11"/>
          </p:nvPr>
        </p:nvSpPr>
        <p:spPr>
          <a:ln/>
        </p:spPr>
        <p:txBody>
          <a:bodyPr/>
          <a:lstStyle>
            <a:lvl1pPr>
              <a:defRPr/>
            </a:lvl1pPr>
          </a:lstStyle>
          <a:p>
            <a:pPr>
              <a:defRPr/>
            </a:pPr>
            <a:fld id="{EA2A11DA-FCFA-40A2-8A7C-551411CC873A}" type="slidenum">
              <a:rPr lang="en-US"/>
              <a:pPr>
                <a:defRPr/>
              </a:pPr>
              <a:t>‹#›</a:t>
            </a:fld>
            <a:r>
              <a:rPr lang="en-US"/>
              <a:t>, date</a:t>
            </a:r>
          </a:p>
        </p:txBody>
      </p:sp>
    </p:spTree>
    <p:extLst>
      <p:ext uri="{BB962C8B-B14F-4D97-AF65-F5344CB8AC3E}">
        <p14:creationId xmlns:p14="http://schemas.microsoft.com/office/powerpoint/2010/main" val="84534753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1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lIns="91257" tIns="45627" rIns="91257" bIns="45627"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8"/>
            <a:ext cx="5486400" cy="4114800"/>
          </a:xfrm>
          <a:prstGeom prst="rect">
            <a:avLst/>
          </a:prstGeom>
        </p:spPr>
        <p:txBody>
          <a:bodyPr lIns="91257" tIns="45627" rIns="91257" bIns="45627"/>
          <a:lstStyle>
            <a:lvl1pPr marL="0" indent="0">
              <a:buNone/>
              <a:defRPr sz="3200"/>
            </a:lvl1pPr>
            <a:lvl2pPr marL="456274" indent="0">
              <a:buNone/>
              <a:defRPr sz="2800"/>
            </a:lvl2pPr>
            <a:lvl3pPr marL="912546" indent="0">
              <a:buNone/>
              <a:defRPr sz="2400"/>
            </a:lvl3pPr>
            <a:lvl4pPr marL="1368821" indent="0">
              <a:buNone/>
              <a:defRPr sz="2000"/>
            </a:lvl4pPr>
            <a:lvl5pPr marL="1825091" indent="0">
              <a:buNone/>
              <a:defRPr sz="2000"/>
            </a:lvl5pPr>
            <a:lvl6pPr marL="2281365" indent="0">
              <a:buNone/>
              <a:defRPr sz="2000"/>
            </a:lvl6pPr>
            <a:lvl7pPr marL="2737641" indent="0">
              <a:buNone/>
              <a:defRPr sz="2000"/>
            </a:lvl7pPr>
            <a:lvl8pPr marL="3193911" indent="0">
              <a:buNone/>
              <a:defRPr sz="2000"/>
            </a:lvl8pPr>
            <a:lvl9pPr marL="3650182"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lIns="91257" tIns="45627" rIns="91257" bIns="45627"/>
          <a:lstStyle>
            <a:lvl1pPr marL="0" indent="0">
              <a:buNone/>
              <a:defRPr sz="1400"/>
            </a:lvl1pPr>
            <a:lvl2pPr marL="456274" indent="0">
              <a:buNone/>
              <a:defRPr sz="1200"/>
            </a:lvl2pPr>
            <a:lvl3pPr marL="912546" indent="0">
              <a:buNone/>
              <a:defRPr sz="1000"/>
            </a:lvl3pPr>
            <a:lvl4pPr marL="1368821" indent="0">
              <a:buNone/>
              <a:defRPr sz="1000"/>
            </a:lvl4pPr>
            <a:lvl5pPr marL="1825091" indent="0">
              <a:buNone/>
              <a:defRPr sz="1000"/>
            </a:lvl5pPr>
            <a:lvl6pPr marL="2281365" indent="0">
              <a:buNone/>
              <a:defRPr sz="1000"/>
            </a:lvl6pPr>
            <a:lvl7pPr marL="2737641" indent="0">
              <a:buNone/>
              <a:defRPr sz="1000"/>
            </a:lvl7pPr>
            <a:lvl8pPr marL="3193911" indent="0">
              <a:buNone/>
              <a:defRPr sz="1000"/>
            </a:lvl8pPr>
            <a:lvl9pPr marL="3650182" indent="0">
              <a:buNone/>
              <a:defRPr sz="1000"/>
            </a:lvl9pPr>
          </a:lstStyle>
          <a:p>
            <a:pPr lvl="0"/>
            <a:r>
              <a:rPr lang="en-US"/>
              <a:t>Click to edit Master text styles</a:t>
            </a:r>
          </a:p>
        </p:txBody>
      </p:sp>
      <p:sp>
        <p:nvSpPr>
          <p:cNvPr id="5" name="Rectangle 9"/>
          <p:cNvSpPr>
            <a:spLocks noGrp="1" noChangeArrowheads="1"/>
          </p:cNvSpPr>
          <p:nvPr>
            <p:ph type="ftr" sz="quarter" idx="10"/>
          </p:nvPr>
        </p:nvSpPr>
        <p:spPr>
          <a:ln/>
        </p:spPr>
        <p:txBody>
          <a:bodyPr/>
          <a:lstStyle>
            <a:lvl1pPr>
              <a:defRPr/>
            </a:lvl1pPr>
          </a:lstStyle>
          <a:p>
            <a:pPr>
              <a:defRPr/>
            </a:pPr>
            <a:endParaRPr lang="en-US"/>
          </a:p>
        </p:txBody>
      </p:sp>
      <p:sp>
        <p:nvSpPr>
          <p:cNvPr id="6" name="Rectangle 10"/>
          <p:cNvSpPr>
            <a:spLocks noGrp="1" noChangeArrowheads="1"/>
          </p:cNvSpPr>
          <p:nvPr>
            <p:ph type="sldNum" sz="quarter" idx="11"/>
          </p:nvPr>
        </p:nvSpPr>
        <p:spPr>
          <a:ln/>
        </p:spPr>
        <p:txBody>
          <a:bodyPr/>
          <a:lstStyle>
            <a:lvl1pPr>
              <a:defRPr/>
            </a:lvl1pPr>
          </a:lstStyle>
          <a:p>
            <a:pPr>
              <a:defRPr/>
            </a:pPr>
            <a:fld id="{2AA39C79-261A-4A22-ACC0-31F52339D5E6}" type="slidenum">
              <a:rPr lang="en-US"/>
              <a:pPr>
                <a:defRPr/>
              </a:pPr>
              <a:t>‹#›</a:t>
            </a:fld>
            <a:r>
              <a:rPr lang="en-US"/>
              <a:t>, date</a:t>
            </a:r>
          </a:p>
        </p:txBody>
      </p:sp>
    </p:spTree>
    <p:extLst>
      <p:ext uri="{BB962C8B-B14F-4D97-AF65-F5344CB8AC3E}">
        <p14:creationId xmlns:p14="http://schemas.microsoft.com/office/powerpoint/2010/main" val="54569576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1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84233" y="455613"/>
            <a:ext cx="7997825" cy="1143000"/>
          </a:xfrm>
          <a:prstGeom prst="rect">
            <a:avLst/>
          </a:prstGeom>
        </p:spPr>
        <p:txBody>
          <a:bodyPr lIns="91257" tIns="45627" rIns="91257" bIns="45627"/>
          <a:lstStyle/>
          <a:p>
            <a:r>
              <a:rPr lang="en-US"/>
              <a:t>Click to edit Master title style</a:t>
            </a:r>
          </a:p>
        </p:txBody>
      </p:sp>
      <p:sp>
        <p:nvSpPr>
          <p:cNvPr id="3" name="Vertical Text Placeholder 2"/>
          <p:cNvSpPr>
            <a:spLocks noGrp="1"/>
          </p:cNvSpPr>
          <p:nvPr>
            <p:ph type="body" orient="vert" idx="1"/>
          </p:nvPr>
        </p:nvSpPr>
        <p:spPr>
          <a:xfrm>
            <a:off x="684233" y="1600200"/>
            <a:ext cx="7997825" cy="4525963"/>
          </a:xfrm>
          <a:prstGeom prst="rect">
            <a:avLst/>
          </a:prstGeom>
        </p:spPr>
        <p:txBody>
          <a:bodyPr vert="eaVert" lIns="91257" tIns="45627" rIns="91257" bIns="45627"/>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ftr" sz="quarter" idx="10"/>
          </p:nvPr>
        </p:nvSpPr>
        <p:spPr>
          <a:ln/>
        </p:spPr>
        <p:txBody>
          <a:bodyPr/>
          <a:lstStyle>
            <a:lvl1pPr>
              <a:defRPr/>
            </a:lvl1pPr>
          </a:lstStyle>
          <a:p>
            <a:pPr>
              <a:defRPr/>
            </a:pPr>
            <a:endParaRPr lang="en-US"/>
          </a:p>
        </p:txBody>
      </p:sp>
      <p:sp>
        <p:nvSpPr>
          <p:cNvPr id="5" name="Rectangle 10"/>
          <p:cNvSpPr>
            <a:spLocks noGrp="1" noChangeArrowheads="1"/>
          </p:cNvSpPr>
          <p:nvPr>
            <p:ph type="sldNum" sz="quarter" idx="11"/>
          </p:nvPr>
        </p:nvSpPr>
        <p:spPr>
          <a:ln/>
        </p:spPr>
        <p:txBody>
          <a:bodyPr/>
          <a:lstStyle>
            <a:lvl1pPr>
              <a:defRPr/>
            </a:lvl1pPr>
          </a:lstStyle>
          <a:p>
            <a:pPr>
              <a:defRPr/>
            </a:pPr>
            <a:fld id="{332F412E-6CE6-4894-9AD8-4FECDCDD323A}" type="slidenum">
              <a:rPr lang="en-US"/>
              <a:pPr>
                <a:defRPr/>
              </a:pPr>
              <a:t>‹#›</a:t>
            </a:fld>
            <a:r>
              <a:rPr lang="en-US"/>
              <a:t>, date</a:t>
            </a:r>
          </a:p>
        </p:txBody>
      </p:sp>
    </p:spTree>
    <p:extLst>
      <p:ext uri="{BB962C8B-B14F-4D97-AF65-F5344CB8AC3E}">
        <p14:creationId xmlns:p14="http://schemas.microsoft.com/office/powerpoint/2010/main" val="60990343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1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3395" y="455622"/>
            <a:ext cx="1998663" cy="5670550"/>
          </a:xfrm>
          <a:prstGeom prst="rect">
            <a:avLst/>
          </a:prstGeom>
        </p:spPr>
        <p:txBody>
          <a:bodyPr vert="eaVert" lIns="91257" tIns="45627" rIns="91257" bIns="45627"/>
          <a:lstStyle/>
          <a:p>
            <a:r>
              <a:rPr lang="en-US"/>
              <a:t>Click to edit Master title style</a:t>
            </a:r>
          </a:p>
        </p:txBody>
      </p:sp>
      <p:sp>
        <p:nvSpPr>
          <p:cNvPr id="3" name="Vertical Text Placeholder 2"/>
          <p:cNvSpPr>
            <a:spLocks noGrp="1"/>
          </p:cNvSpPr>
          <p:nvPr>
            <p:ph type="body" orient="vert" idx="1"/>
          </p:nvPr>
        </p:nvSpPr>
        <p:spPr>
          <a:xfrm>
            <a:off x="684218" y="455622"/>
            <a:ext cx="5846762" cy="5670550"/>
          </a:xfrm>
          <a:prstGeom prst="rect">
            <a:avLst/>
          </a:prstGeom>
        </p:spPr>
        <p:txBody>
          <a:bodyPr vert="eaVert" lIns="91257" tIns="45627" rIns="91257" bIns="45627"/>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ftr" sz="quarter" idx="10"/>
          </p:nvPr>
        </p:nvSpPr>
        <p:spPr>
          <a:ln/>
        </p:spPr>
        <p:txBody>
          <a:bodyPr/>
          <a:lstStyle>
            <a:lvl1pPr>
              <a:defRPr/>
            </a:lvl1pPr>
          </a:lstStyle>
          <a:p>
            <a:pPr>
              <a:defRPr/>
            </a:pPr>
            <a:endParaRPr lang="en-US"/>
          </a:p>
        </p:txBody>
      </p:sp>
      <p:sp>
        <p:nvSpPr>
          <p:cNvPr id="5" name="Rectangle 10"/>
          <p:cNvSpPr>
            <a:spLocks noGrp="1" noChangeArrowheads="1"/>
          </p:cNvSpPr>
          <p:nvPr>
            <p:ph type="sldNum" sz="quarter" idx="11"/>
          </p:nvPr>
        </p:nvSpPr>
        <p:spPr>
          <a:ln/>
        </p:spPr>
        <p:txBody>
          <a:bodyPr/>
          <a:lstStyle>
            <a:lvl1pPr>
              <a:defRPr/>
            </a:lvl1pPr>
          </a:lstStyle>
          <a:p>
            <a:pPr>
              <a:defRPr/>
            </a:pPr>
            <a:fld id="{3165EA59-A23C-4E7E-9995-208EA4FE05B4}" type="slidenum">
              <a:rPr lang="en-US"/>
              <a:pPr>
                <a:defRPr/>
              </a:pPr>
              <a:t>‹#›</a:t>
            </a:fld>
            <a:r>
              <a:rPr lang="en-US"/>
              <a:t>, date</a:t>
            </a:r>
          </a:p>
        </p:txBody>
      </p:sp>
    </p:spTree>
    <p:extLst>
      <p:ext uri="{BB962C8B-B14F-4D97-AF65-F5344CB8AC3E}">
        <p14:creationId xmlns:p14="http://schemas.microsoft.com/office/powerpoint/2010/main" val="284087553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p:cNvSpPr/>
          <p:nvPr userDrawn="1"/>
        </p:nvSpPr>
        <p:spPr>
          <a:xfrm>
            <a:off x="10" y="1371600"/>
            <a:ext cx="9144000" cy="486460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257" tIns="45627" rIns="91257" bIns="45627" rtlCol="0" anchor="ctr"/>
          <a:lstStyle/>
          <a:p>
            <a:pPr algn="ctr" defTabSz="912546"/>
            <a:endParaRPr lang="en-US">
              <a:solidFill>
                <a:prstClr val="white"/>
              </a:solidFill>
            </a:endParaRPr>
          </a:p>
        </p:txBody>
      </p:sp>
      <p:sp>
        <p:nvSpPr>
          <p:cNvPr id="2" name="Title 1"/>
          <p:cNvSpPr>
            <a:spLocks noGrp="1"/>
          </p:cNvSpPr>
          <p:nvPr>
            <p:ph type="title"/>
          </p:nvPr>
        </p:nvSpPr>
        <p:spPr>
          <a:xfrm>
            <a:off x="457210" y="274638"/>
            <a:ext cx="8229600" cy="944562"/>
          </a:xfrm>
          <a:prstGeom prst="rect">
            <a:avLst/>
          </a:prstGeom>
        </p:spPr>
        <p:txBody>
          <a:bodyPr lIns="91257" tIns="45627" rIns="91257" bIns="45627">
            <a:normAutofit/>
          </a:bodyPr>
          <a:lstStyle>
            <a:lvl1pPr>
              <a:defRPr sz="4000">
                <a:solidFill>
                  <a:schemeClr val="bg1"/>
                </a:solidFill>
              </a:defRPr>
            </a:lvl1pPr>
          </a:lstStyle>
          <a:p>
            <a:r>
              <a:rPr lang="en-US"/>
              <a:t>Click to edit Master title style</a:t>
            </a:r>
          </a:p>
        </p:txBody>
      </p:sp>
      <p:sp>
        <p:nvSpPr>
          <p:cNvPr id="6" name="Slide Number Placeholder 5"/>
          <p:cNvSpPr>
            <a:spLocks noGrp="1"/>
          </p:cNvSpPr>
          <p:nvPr>
            <p:ph type="sldNum" sz="quarter" idx="12"/>
          </p:nvPr>
        </p:nvSpPr>
        <p:spPr>
          <a:xfrm>
            <a:off x="6553200" y="6356352"/>
            <a:ext cx="2133600" cy="301735"/>
          </a:xfrm>
        </p:spPr>
        <p:txBody>
          <a:bodyPr/>
          <a:lstStyle>
            <a:lvl1pPr>
              <a:defRPr>
                <a:solidFill>
                  <a:schemeClr val="bg1"/>
                </a:solidFill>
              </a:defRPr>
            </a:lvl1pPr>
          </a:lstStyle>
          <a:p>
            <a:fld id="{ECF827BF-04C7-4B43-A5D4-4206F99BC15A}" type="slidenum">
              <a:rPr lang="en-US" smtClean="0">
                <a:solidFill>
                  <a:prstClr val="white"/>
                </a:solidFill>
              </a:rPr>
              <a:pPr/>
              <a:t>‹#›</a:t>
            </a:fld>
            <a:endParaRPr lang="en-US">
              <a:solidFill>
                <a:prstClr val="white"/>
              </a:solidFill>
            </a:endParaRPr>
          </a:p>
        </p:txBody>
      </p:sp>
      <p:pic>
        <p:nvPicPr>
          <p:cNvPr id="8" name="Picture 2" descr="a1651e1f-bb87-4299-8101-7b35d7f52b38@mail"/>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0107" y="6293157"/>
            <a:ext cx="1312544" cy="540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2"/>
          <p:cNvSpPr>
            <a:spLocks noGrp="1"/>
          </p:cNvSpPr>
          <p:nvPr>
            <p:ph sz="half" idx="1"/>
          </p:nvPr>
        </p:nvSpPr>
        <p:spPr>
          <a:xfrm>
            <a:off x="457200" y="1600202"/>
            <a:ext cx="4038600" cy="4525963"/>
          </a:xfrm>
          <a:prstGeom prst="rect">
            <a:avLst/>
          </a:prstGeom>
        </p:spPr>
        <p:txBody>
          <a:bodyPr lIns="91257" tIns="45627" rIns="91257" bIns="45627">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3"/>
          <p:cNvSpPr>
            <a:spLocks noGrp="1"/>
          </p:cNvSpPr>
          <p:nvPr>
            <p:ph sz="half" idx="2"/>
          </p:nvPr>
        </p:nvSpPr>
        <p:spPr>
          <a:xfrm>
            <a:off x="4648207" y="1600202"/>
            <a:ext cx="4038600" cy="4525963"/>
          </a:xfrm>
          <a:prstGeom prst="rect">
            <a:avLst/>
          </a:prstGeom>
        </p:spPr>
        <p:txBody>
          <a:bodyPr lIns="91257" tIns="45627" rIns="91257" bIns="45627">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53916754"/>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175.xml><?xml version="1.0" encoding="utf-8"?>
<p:sldLayout xmlns:a="http://schemas.openxmlformats.org/drawingml/2006/main" xmlns:r="http://schemas.openxmlformats.org/officeDocument/2006/relationships" xmlns:p="http://schemas.openxmlformats.org/presentationml/2006/main" userDrawn="1">
  <p:cSld name="Contents with image slide">
    <p:spTree>
      <p:nvGrpSpPr>
        <p:cNvPr id="1" name=""/>
        <p:cNvGrpSpPr/>
        <p:nvPr/>
      </p:nvGrpSpPr>
      <p:grpSpPr>
        <a:xfrm>
          <a:off x="0" y="0"/>
          <a:ext cx="0" cy="0"/>
          <a:chOff x="0" y="0"/>
          <a:chExt cx="0" cy="0"/>
        </a:xfrm>
      </p:grpSpPr>
      <p:sp>
        <p:nvSpPr>
          <p:cNvPr id="8" name="Rechthoek 2"/>
          <p:cNvSpPr/>
          <p:nvPr userDrawn="1"/>
        </p:nvSpPr>
        <p:spPr>
          <a:xfrm>
            <a:off x="0" y="0"/>
            <a:ext cx="4723209" cy="2025214"/>
          </a:xfrm>
          <a:prstGeom prst="rect">
            <a:avLst/>
          </a:prstGeom>
          <a:solidFill>
            <a:srgbClr val="093B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b="0" i="0" dirty="0">
              <a:solidFill>
                <a:schemeClr val="accent1">
                  <a:lumMod val="50000"/>
                </a:schemeClr>
              </a:solidFill>
              <a:latin typeface="Verdana Standaard" charset="0"/>
            </a:endParaRPr>
          </a:p>
        </p:txBody>
      </p:sp>
      <p:sp>
        <p:nvSpPr>
          <p:cNvPr id="9" name="Rechthoek 8"/>
          <p:cNvSpPr/>
          <p:nvPr userDrawn="1"/>
        </p:nvSpPr>
        <p:spPr>
          <a:xfrm>
            <a:off x="0" y="2115454"/>
            <a:ext cx="4723209" cy="3874184"/>
          </a:xfrm>
          <a:prstGeom prst="rect">
            <a:avLst/>
          </a:prstGeom>
          <a:solidFill>
            <a:srgbClr val="C1E3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b="0" i="0" dirty="0">
              <a:latin typeface="Verdana Standaard" charset="0"/>
            </a:endParaRPr>
          </a:p>
        </p:txBody>
      </p:sp>
      <p:sp>
        <p:nvSpPr>
          <p:cNvPr id="16" name="Tijdelijke aanduiding voor afbeelding 15"/>
          <p:cNvSpPr>
            <a:spLocks noGrp="1"/>
          </p:cNvSpPr>
          <p:nvPr>
            <p:ph type="pic" sz="quarter" idx="10" hasCustomPrompt="1"/>
          </p:nvPr>
        </p:nvSpPr>
        <p:spPr>
          <a:xfrm>
            <a:off x="4811548" y="0"/>
            <a:ext cx="4332452" cy="5989638"/>
          </a:xfrm>
          <a:prstGeom prst="rect">
            <a:avLst/>
          </a:prstGeom>
        </p:spPr>
        <p:txBody>
          <a:bodyPr anchor="ctr"/>
          <a:lstStyle>
            <a:lvl1pPr marL="0" indent="0" algn="ctr">
              <a:buNone/>
              <a:defRPr sz="1350">
                <a:latin typeface="Verdana"/>
                <a:cs typeface="Verdana"/>
              </a:defRPr>
            </a:lvl1pPr>
          </a:lstStyle>
          <a:p>
            <a:r>
              <a:rPr lang="nl-NL" dirty="0"/>
              <a:t>Image</a:t>
            </a:r>
          </a:p>
        </p:txBody>
      </p:sp>
      <p:sp>
        <p:nvSpPr>
          <p:cNvPr id="26" name="Tijdelijke aanduiding voor tekst 25"/>
          <p:cNvSpPr>
            <a:spLocks noGrp="1"/>
          </p:cNvSpPr>
          <p:nvPr>
            <p:ph type="body" sz="quarter" idx="13" hasCustomPrompt="1"/>
          </p:nvPr>
        </p:nvSpPr>
        <p:spPr>
          <a:xfrm>
            <a:off x="547130" y="2433638"/>
            <a:ext cx="3972483" cy="3522662"/>
          </a:xfrm>
          <a:prstGeom prst="rect">
            <a:avLst/>
          </a:prstGeom>
        </p:spPr>
        <p:txBody>
          <a:bodyPr/>
          <a:lstStyle>
            <a:lvl1pPr marL="342900" indent="-342900">
              <a:buFont typeface="Arial" charset="0"/>
              <a:buChar char="•"/>
              <a:defRPr>
                <a:solidFill>
                  <a:srgbClr val="093B37"/>
                </a:solidFill>
                <a:latin typeface="Verdana"/>
                <a:cs typeface="Verdana"/>
              </a:defRPr>
            </a:lvl1pPr>
          </a:lstStyle>
          <a:p>
            <a:pPr lvl="0"/>
            <a:r>
              <a:rPr lang="nl-NL" dirty="0" err="1"/>
              <a:t>Text</a:t>
            </a:r>
            <a:endParaRPr lang="nl-NL" dirty="0"/>
          </a:p>
          <a:p>
            <a:pPr lvl="0"/>
            <a:r>
              <a:rPr lang="nl-NL" dirty="0" err="1"/>
              <a:t>Text</a:t>
            </a:r>
            <a:endParaRPr lang="nl-NL" dirty="0"/>
          </a:p>
        </p:txBody>
      </p:sp>
      <p:sp>
        <p:nvSpPr>
          <p:cNvPr id="27" name="Tijdelijke aanduiding voor tekst 17"/>
          <p:cNvSpPr>
            <a:spLocks noGrp="1"/>
          </p:cNvSpPr>
          <p:nvPr>
            <p:ph type="body" sz="quarter" idx="14" hasCustomPrompt="1"/>
          </p:nvPr>
        </p:nvSpPr>
        <p:spPr>
          <a:xfrm>
            <a:off x="704850" y="445746"/>
            <a:ext cx="4018357" cy="1579468"/>
          </a:xfrm>
          <a:prstGeom prst="rect">
            <a:avLst/>
          </a:prstGeom>
        </p:spPr>
        <p:txBody>
          <a:bodyPr/>
          <a:lstStyle>
            <a:lvl1pPr marL="0" indent="0">
              <a:buNone/>
              <a:defRPr sz="2700" b="0">
                <a:solidFill>
                  <a:schemeClr val="bg1"/>
                </a:solidFill>
                <a:latin typeface="Verdana"/>
                <a:cs typeface="Verdana"/>
              </a:defRPr>
            </a:lvl1pPr>
            <a:lvl2pPr>
              <a:defRPr sz="2700" b="1">
                <a:solidFill>
                  <a:schemeClr val="bg1"/>
                </a:solidFill>
              </a:defRPr>
            </a:lvl2pPr>
            <a:lvl3pPr>
              <a:defRPr sz="2700" b="1">
                <a:solidFill>
                  <a:schemeClr val="bg1"/>
                </a:solidFill>
              </a:defRPr>
            </a:lvl3pPr>
            <a:lvl4pPr>
              <a:defRPr sz="2700" b="1">
                <a:solidFill>
                  <a:schemeClr val="bg1"/>
                </a:solidFill>
              </a:defRPr>
            </a:lvl4pPr>
            <a:lvl5pPr>
              <a:defRPr sz="2700" b="1">
                <a:solidFill>
                  <a:schemeClr val="bg1"/>
                </a:solidFill>
              </a:defRPr>
            </a:lvl5pPr>
          </a:lstStyle>
          <a:p>
            <a:pPr lvl="0"/>
            <a:r>
              <a:rPr lang="nl-NL" dirty="0" err="1"/>
              <a:t>Heading</a:t>
            </a:r>
            <a:endParaRPr lang="nl-NL" dirty="0"/>
          </a:p>
        </p:txBody>
      </p:sp>
    </p:spTree>
    <p:extLst>
      <p:ext uri="{BB962C8B-B14F-4D97-AF65-F5344CB8AC3E}">
        <p14:creationId xmlns:p14="http://schemas.microsoft.com/office/powerpoint/2010/main" val="97319253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17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entry-slide-title-0"/>
          <p:cNvPicPr>
            <a:picLocks noChangeAspect="1" noChangeArrowheads="1"/>
          </p:cNvPicPr>
          <p:nvPr/>
        </p:nvPicPr>
        <p:blipFill>
          <a:blip r:embed="rId2" cstate="screen"/>
          <a:srcRect/>
          <a:stretch>
            <a:fillRect/>
          </a:stretch>
        </p:blipFill>
        <p:spPr bwMode="auto">
          <a:xfrm>
            <a:off x="2" y="-9523"/>
            <a:ext cx="9144000" cy="6877049"/>
          </a:xfrm>
          <a:prstGeom prst="rect">
            <a:avLst/>
          </a:prstGeom>
          <a:noFill/>
          <a:ln w="9525">
            <a:noFill/>
            <a:miter lim="800000"/>
            <a:headEnd/>
            <a:tailEnd/>
          </a:ln>
        </p:spPr>
      </p:pic>
      <p:sp>
        <p:nvSpPr>
          <p:cNvPr id="106505" name="Rectangle 9"/>
          <p:cNvSpPr>
            <a:spLocks noGrp="1" noChangeArrowheads="1"/>
          </p:cNvSpPr>
          <p:nvPr>
            <p:ph type="ctrTitle"/>
          </p:nvPr>
        </p:nvSpPr>
        <p:spPr>
          <a:xfrm>
            <a:off x="2513016" y="1919288"/>
            <a:ext cx="6630987" cy="1470026"/>
          </a:xfrm>
          <a:prstGeom prst="rect">
            <a:avLst/>
          </a:prstGeom>
        </p:spPr>
        <p:txBody>
          <a:bodyPr lIns="457102" tIns="45710" rIns="457102" bIns="45710" anchor="ctr"/>
          <a:lstStyle>
            <a:lvl1pPr>
              <a:defRPr sz="4600"/>
            </a:lvl1pPr>
          </a:lstStyle>
          <a:p>
            <a:r>
              <a:rPr lang="en-US"/>
              <a:t>Click to edit Master</a:t>
            </a:r>
            <a:br>
              <a:rPr lang="en-US"/>
            </a:br>
            <a:r>
              <a:rPr lang="en-US"/>
              <a:t>title style</a:t>
            </a:r>
          </a:p>
        </p:txBody>
      </p:sp>
      <p:sp>
        <p:nvSpPr>
          <p:cNvPr id="106506" name="Rectangle 10"/>
          <p:cNvSpPr>
            <a:spLocks noGrp="1" noChangeArrowheads="1"/>
          </p:cNvSpPr>
          <p:nvPr>
            <p:ph type="subTitle" idx="1"/>
          </p:nvPr>
        </p:nvSpPr>
        <p:spPr>
          <a:xfrm>
            <a:off x="2513015" y="3886200"/>
            <a:ext cx="6627812" cy="1752600"/>
          </a:xfrm>
          <a:prstGeom prst="rect">
            <a:avLst/>
          </a:prstGeom>
        </p:spPr>
        <p:txBody>
          <a:bodyPr lIns="457102" tIns="45710" rIns="457102" bIns="45710"/>
          <a:lstStyle>
            <a:lvl1pPr marL="0" indent="0">
              <a:buFontTx/>
              <a:buNone/>
              <a:defRPr/>
            </a:lvl1pPr>
          </a:lstStyle>
          <a:p>
            <a:r>
              <a:rPr lang="en-US"/>
              <a:t>Click to edit Master subtitle style</a:t>
            </a:r>
          </a:p>
        </p:txBody>
      </p:sp>
      <p:sp>
        <p:nvSpPr>
          <p:cNvPr id="5" name="Rectangle 12"/>
          <p:cNvSpPr>
            <a:spLocks noGrp="1" noChangeArrowheads="1"/>
          </p:cNvSpPr>
          <p:nvPr>
            <p:ph type="sldNum" sz="quarter" idx="10"/>
          </p:nvPr>
        </p:nvSpPr>
        <p:spPr>
          <a:xfrm>
            <a:off x="7092952" y="6516688"/>
            <a:ext cx="1582738" cy="320675"/>
          </a:xfrm>
        </p:spPr>
        <p:txBody>
          <a:bodyPr/>
          <a:lstStyle>
            <a:lvl1pPr>
              <a:defRPr/>
            </a:lvl1pPr>
          </a:lstStyle>
          <a:p>
            <a:pPr>
              <a:defRPr/>
            </a:pPr>
            <a:fld id="{5F6694AA-2A09-4281-A0AC-055865A5D50D}" type="slidenum">
              <a:rPr lang="en-US"/>
              <a:pPr>
                <a:defRPr/>
              </a:pPr>
              <a:t>‹#›</a:t>
            </a:fld>
            <a:endParaRPr lang="en-US"/>
          </a:p>
        </p:txBody>
      </p:sp>
    </p:spTree>
    <p:extLst>
      <p:ext uri="{BB962C8B-B14F-4D97-AF65-F5344CB8AC3E}">
        <p14:creationId xmlns:p14="http://schemas.microsoft.com/office/powerpoint/2010/main" val="153571091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1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4215" y="455613"/>
            <a:ext cx="7997825" cy="1143000"/>
          </a:xfrm>
          <a:prstGeom prst="rect">
            <a:avLst/>
          </a:prstGeom>
        </p:spPr>
        <p:txBody>
          <a:bodyPr lIns="91421" tIns="45710" rIns="91421" bIns="45710"/>
          <a:lstStyle/>
          <a:p>
            <a:r>
              <a:rPr lang="en-US"/>
              <a:t>Click to edit Master title style</a:t>
            </a:r>
          </a:p>
        </p:txBody>
      </p:sp>
      <p:sp>
        <p:nvSpPr>
          <p:cNvPr id="3" name="Content Placeholder 2"/>
          <p:cNvSpPr>
            <a:spLocks noGrp="1"/>
          </p:cNvSpPr>
          <p:nvPr>
            <p:ph idx="1"/>
          </p:nvPr>
        </p:nvSpPr>
        <p:spPr>
          <a:xfrm>
            <a:off x="684215" y="1600200"/>
            <a:ext cx="7997825" cy="4525963"/>
          </a:xfrm>
          <a:prstGeom prst="rect">
            <a:avLst/>
          </a:prstGeom>
        </p:spPr>
        <p:txBody>
          <a:bodyPr lIns="91421" tIns="45710" rIns="91421" bIns="4571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ftr" sz="quarter" idx="10"/>
          </p:nvPr>
        </p:nvSpPr>
        <p:spPr>
          <a:ln/>
        </p:spPr>
        <p:txBody>
          <a:bodyPr/>
          <a:lstStyle>
            <a:lvl1pPr>
              <a:defRPr/>
            </a:lvl1pPr>
          </a:lstStyle>
          <a:p>
            <a:pPr>
              <a:defRPr/>
            </a:pPr>
            <a:endParaRPr lang="en-US"/>
          </a:p>
        </p:txBody>
      </p:sp>
      <p:sp>
        <p:nvSpPr>
          <p:cNvPr id="5" name="Rectangle 10"/>
          <p:cNvSpPr>
            <a:spLocks noGrp="1" noChangeArrowheads="1"/>
          </p:cNvSpPr>
          <p:nvPr>
            <p:ph type="sldNum" sz="quarter" idx="11"/>
          </p:nvPr>
        </p:nvSpPr>
        <p:spPr>
          <a:ln/>
        </p:spPr>
        <p:txBody>
          <a:bodyPr/>
          <a:lstStyle>
            <a:lvl1pPr>
              <a:defRPr/>
            </a:lvl1pPr>
          </a:lstStyle>
          <a:p>
            <a:pPr>
              <a:defRPr/>
            </a:pPr>
            <a:fld id="{4114CD66-9604-4305-B5A8-78B29733E3FB}" type="slidenum">
              <a:rPr lang="en-US"/>
              <a:pPr>
                <a:defRPr/>
              </a:pPr>
              <a:t>‹#›</a:t>
            </a:fld>
            <a:r>
              <a:rPr lang="en-US"/>
              <a:t>, date</a:t>
            </a:r>
          </a:p>
        </p:txBody>
      </p:sp>
    </p:spTree>
    <p:extLst>
      <p:ext uri="{BB962C8B-B14F-4D97-AF65-F5344CB8AC3E}">
        <p14:creationId xmlns:p14="http://schemas.microsoft.com/office/powerpoint/2010/main" val="163287438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1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2"/>
            <a:ext cx="7772400" cy="1362075"/>
          </a:xfrm>
          <a:prstGeom prst="rect">
            <a:avLst/>
          </a:prstGeom>
        </p:spPr>
        <p:txBody>
          <a:bodyPr lIns="91421" tIns="45710" rIns="91421" bIns="45710"/>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4" y="2906713"/>
            <a:ext cx="7772400" cy="1500187"/>
          </a:xfrm>
          <a:prstGeom prst="rect">
            <a:avLst/>
          </a:prstGeom>
        </p:spPr>
        <p:txBody>
          <a:bodyPr lIns="91421" tIns="45710" rIns="91421" bIns="45710" anchor="b"/>
          <a:lstStyle>
            <a:lvl1pPr marL="0" indent="0">
              <a:buNone/>
              <a:defRPr sz="2000"/>
            </a:lvl1pPr>
            <a:lvl2pPr marL="457102" indent="0">
              <a:buNone/>
              <a:defRPr sz="1800"/>
            </a:lvl2pPr>
            <a:lvl3pPr marL="914205" indent="0">
              <a:buNone/>
              <a:defRPr sz="1600"/>
            </a:lvl3pPr>
            <a:lvl4pPr marL="1371308" indent="0">
              <a:buNone/>
              <a:defRPr sz="1400"/>
            </a:lvl4pPr>
            <a:lvl5pPr marL="1828410" indent="0">
              <a:buNone/>
              <a:defRPr sz="1400"/>
            </a:lvl5pPr>
            <a:lvl6pPr marL="2285511" indent="0">
              <a:buNone/>
              <a:defRPr sz="1400"/>
            </a:lvl6pPr>
            <a:lvl7pPr marL="2742614" indent="0">
              <a:buNone/>
              <a:defRPr sz="1400"/>
            </a:lvl7pPr>
            <a:lvl8pPr marL="3199716" indent="0">
              <a:buNone/>
              <a:defRPr sz="1400"/>
            </a:lvl8pPr>
            <a:lvl9pPr marL="3656819" indent="0">
              <a:buNone/>
              <a:defRPr sz="1400"/>
            </a:lvl9pPr>
          </a:lstStyle>
          <a:p>
            <a:pPr lvl="0"/>
            <a:r>
              <a:rPr lang="en-US"/>
              <a:t>Click to edit Master text styles</a:t>
            </a:r>
          </a:p>
        </p:txBody>
      </p:sp>
      <p:sp>
        <p:nvSpPr>
          <p:cNvPr id="4" name="Rectangle 9"/>
          <p:cNvSpPr>
            <a:spLocks noGrp="1" noChangeArrowheads="1"/>
          </p:cNvSpPr>
          <p:nvPr>
            <p:ph type="ftr" sz="quarter" idx="10"/>
          </p:nvPr>
        </p:nvSpPr>
        <p:spPr>
          <a:ln/>
        </p:spPr>
        <p:txBody>
          <a:bodyPr/>
          <a:lstStyle>
            <a:lvl1pPr>
              <a:defRPr/>
            </a:lvl1pPr>
          </a:lstStyle>
          <a:p>
            <a:pPr>
              <a:defRPr/>
            </a:pPr>
            <a:endParaRPr lang="en-US"/>
          </a:p>
        </p:txBody>
      </p:sp>
      <p:sp>
        <p:nvSpPr>
          <p:cNvPr id="5" name="Rectangle 10"/>
          <p:cNvSpPr>
            <a:spLocks noGrp="1" noChangeArrowheads="1"/>
          </p:cNvSpPr>
          <p:nvPr>
            <p:ph type="sldNum" sz="quarter" idx="11"/>
          </p:nvPr>
        </p:nvSpPr>
        <p:spPr>
          <a:ln/>
        </p:spPr>
        <p:txBody>
          <a:bodyPr/>
          <a:lstStyle>
            <a:lvl1pPr>
              <a:defRPr/>
            </a:lvl1pPr>
          </a:lstStyle>
          <a:p>
            <a:pPr>
              <a:defRPr/>
            </a:pPr>
            <a:fld id="{2F97C846-B84C-4B74-856F-6B202EF8A96B}" type="slidenum">
              <a:rPr lang="en-US"/>
              <a:pPr>
                <a:defRPr/>
              </a:pPr>
              <a:t>‹#›</a:t>
            </a:fld>
            <a:r>
              <a:rPr lang="en-US"/>
              <a:t>, date</a:t>
            </a:r>
          </a:p>
        </p:txBody>
      </p:sp>
    </p:spTree>
    <p:extLst>
      <p:ext uri="{BB962C8B-B14F-4D97-AF65-F5344CB8AC3E}">
        <p14:creationId xmlns:p14="http://schemas.microsoft.com/office/powerpoint/2010/main" val="384610826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1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4215" y="455613"/>
            <a:ext cx="7997825" cy="1143000"/>
          </a:xfrm>
          <a:prstGeom prst="rect">
            <a:avLst/>
          </a:prstGeom>
        </p:spPr>
        <p:txBody>
          <a:bodyPr lIns="91421" tIns="45710" rIns="91421" bIns="45710"/>
          <a:lstStyle/>
          <a:p>
            <a:r>
              <a:rPr lang="en-US"/>
              <a:t>Click to edit Master title style</a:t>
            </a:r>
          </a:p>
        </p:txBody>
      </p:sp>
      <p:sp>
        <p:nvSpPr>
          <p:cNvPr id="3" name="Content Placeholder 2"/>
          <p:cNvSpPr>
            <a:spLocks noGrp="1"/>
          </p:cNvSpPr>
          <p:nvPr>
            <p:ph sz="half" idx="1"/>
          </p:nvPr>
        </p:nvSpPr>
        <p:spPr>
          <a:xfrm>
            <a:off x="684213" y="1600200"/>
            <a:ext cx="3922712" cy="4525963"/>
          </a:xfrm>
          <a:prstGeom prst="rect">
            <a:avLst/>
          </a:prstGeom>
        </p:spPr>
        <p:txBody>
          <a:bodyPr lIns="91421" tIns="45710" rIns="91421" bIns="4571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59326" y="1600200"/>
            <a:ext cx="3922713" cy="4525963"/>
          </a:xfrm>
          <a:prstGeom prst="rect">
            <a:avLst/>
          </a:prstGeom>
        </p:spPr>
        <p:txBody>
          <a:bodyPr lIns="91421" tIns="45710" rIns="91421" bIns="4571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ftr" sz="quarter" idx="10"/>
          </p:nvPr>
        </p:nvSpPr>
        <p:spPr>
          <a:ln/>
        </p:spPr>
        <p:txBody>
          <a:bodyPr/>
          <a:lstStyle>
            <a:lvl1pPr>
              <a:defRPr/>
            </a:lvl1pPr>
          </a:lstStyle>
          <a:p>
            <a:pPr>
              <a:defRPr/>
            </a:pPr>
            <a:endParaRPr lang="en-US"/>
          </a:p>
        </p:txBody>
      </p:sp>
      <p:sp>
        <p:nvSpPr>
          <p:cNvPr id="6" name="Rectangle 10"/>
          <p:cNvSpPr>
            <a:spLocks noGrp="1" noChangeArrowheads="1"/>
          </p:cNvSpPr>
          <p:nvPr>
            <p:ph type="sldNum" sz="quarter" idx="11"/>
          </p:nvPr>
        </p:nvSpPr>
        <p:spPr>
          <a:ln/>
        </p:spPr>
        <p:txBody>
          <a:bodyPr/>
          <a:lstStyle>
            <a:lvl1pPr>
              <a:defRPr/>
            </a:lvl1pPr>
          </a:lstStyle>
          <a:p>
            <a:pPr>
              <a:defRPr/>
            </a:pPr>
            <a:fld id="{56642101-ADE3-4411-8509-CE09211AA481}" type="slidenum">
              <a:rPr lang="en-US"/>
              <a:pPr>
                <a:defRPr/>
              </a:pPr>
              <a:t>‹#›</a:t>
            </a:fld>
            <a:r>
              <a:rPr lang="en-US"/>
              <a:t>, date</a:t>
            </a:r>
          </a:p>
        </p:txBody>
      </p:sp>
    </p:spTree>
    <p:extLst>
      <p:ext uri="{BB962C8B-B14F-4D97-AF65-F5344CB8AC3E}">
        <p14:creationId xmlns:p14="http://schemas.microsoft.com/office/powerpoint/2010/main" val="15068654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endParaRPr lang="zh-CN" altLang="ja-JP"/>
          </a:p>
        </p:txBody>
      </p:sp>
    </p:spTree>
    <p:extLst>
      <p:ext uri="{BB962C8B-B14F-4D97-AF65-F5344CB8AC3E}">
        <p14:creationId xmlns:p14="http://schemas.microsoft.com/office/powerpoint/2010/main" val="62130728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1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4640"/>
            <a:ext cx="8229600" cy="1143000"/>
          </a:xfrm>
          <a:prstGeom prst="rect">
            <a:avLst/>
          </a:prstGeom>
        </p:spPr>
        <p:txBody>
          <a:bodyPr lIns="91421" tIns="45710" rIns="91421" bIns="45710"/>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lIns="91421" tIns="45710" rIns="91421" bIns="45710" anchor="b"/>
          <a:lstStyle>
            <a:lvl1pPr marL="0" indent="0">
              <a:buNone/>
              <a:defRPr sz="2400" b="1"/>
            </a:lvl1pPr>
            <a:lvl2pPr marL="457102" indent="0">
              <a:buNone/>
              <a:defRPr sz="2000" b="1"/>
            </a:lvl2pPr>
            <a:lvl3pPr marL="914205" indent="0">
              <a:buNone/>
              <a:defRPr sz="1800" b="1"/>
            </a:lvl3pPr>
            <a:lvl4pPr marL="1371308" indent="0">
              <a:buNone/>
              <a:defRPr sz="1600" b="1"/>
            </a:lvl4pPr>
            <a:lvl5pPr marL="1828410" indent="0">
              <a:buNone/>
              <a:defRPr sz="1600" b="1"/>
            </a:lvl5pPr>
            <a:lvl6pPr marL="2285511" indent="0">
              <a:buNone/>
              <a:defRPr sz="1600" b="1"/>
            </a:lvl6pPr>
            <a:lvl7pPr marL="2742614" indent="0">
              <a:buNone/>
              <a:defRPr sz="1600" b="1"/>
            </a:lvl7pPr>
            <a:lvl8pPr marL="3199716" indent="0">
              <a:buNone/>
              <a:defRPr sz="1600" b="1"/>
            </a:lvl8pPr>
            <a:lvl9pPr marL="365681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7"/>
            <a:ext cx="4040188" cy="3951288"/>
          </a:xfrm>
          <a:prstGeom prst="rect">
            <a:avLst/>
          </a:prstGeom>
        </p:spPr>
        <p:txBody>
          <a:bodyPr lIns="91421" tIns="45710" rIns="91421" bIns="4571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a:prstGeom prst="rect">
            <a:avLst/>
          </a:prstGeom>
        </p:spPr>
        <p:txBody>
          <a:bodyPr lIns="91421" tIns="45710" rIns="91421" bIns="45710" anchor="b"/>
          <a:lstStyle>
            <a:lvl1pPr marL="0" indent="0">
              <a:buNone/>
              <a:defRPr sz="2400" b="1"/>
            </a:lvl1pPr>
            <a:lvl2pPr marL="457102" indent="0">
              <a:buNone/>
              <a:defRPr sz="2000" b="1"/>
            </a:lvl2pPr>
            <a:lvl3pPr marL="914205" indent="0">
              <a:buNone/>
              <a:defRPr sz="1800" b="1"/>
            </a:lvl3pPr>
            <a:lvl4pPr marL="1371308" indent="0">
              <a:buNone/>
              <a:defRPr sz="1600" b="1"/>
            </a:lvl4pPr>
            <a:lvl5pPr marL="1828410" indent="0">
              <a:buNone/>
              <a:defRPr sz="1600" b="1"/>
            </a:lvl5pPr>
            <a:lvl6pPr marL="2285511" indent="0">
              <a:buNone/>
              <a:defRPr sz="1600" b="1"/>
            </a:lvl6pPr>
            <a:lvl7pPr marL="2742614" indent="0">
              <a:buNone/>
              <a:defRPr sz="1600" b="1"/>
            </a:lvl7pPr>
            <a:lvl8pPr marL="3199716" indent="0">
              <a:buNone/>
              <a:defRPr sz="1600" b="1"/>
            </a:lvl8pPr>
            <a:lvl9pPr marL="365681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7"/>
            <a:ext cx="4041775" cy="3951288"/>
          </a:xfrm>
          <a:prstGeom prst="rect">
            <a:avLst/>
          </a:prstGeom>
        </p:spPr>
        <p:txBody>
          <a:bodyPr lIns="91421" tIns="45710" rIns="91421" bIns="4571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ftr" sz="quarter" idx="10"/>
          </p:nvPr>
        </p:nvSpPr>
        <p:spPr>
          <a:ln/>
        </p:spPr>
        <p:txBody>
          <a:bodyPr/>
          <a:lstStyle>
            <a:lvl1pPr>
              <a:defRPr/>
            </a:lvl1pPr>
          </a:lstStyle>
          <a:p>
            <a:pPr>
              <a:defRPr/>
            </a:pPr>
            <a:endParaRPr lang="en-US"/>
          </a:p>
        </p:txBody>
      </p:sp>
      <p:sp>
        <p:nvSpPr>
          <p:cNvPr id="8" name="Rectangle 10"/>
          <p:cNvSpPr>
            <a:spLocks noGrp="1" noChangeArrowheads="1"/>
          </p:cNvSpPr>
          <p:nvPr>
            <p:ph type="sldNum" sz="quarter" idx="11"/>
          </p:nvPr>
        </p:nvSpPr>
        <p:spPr>
          <a:ln/>
        </p:spPr>
        <p:txBody>
          <a:bodyPr/>
          <a:lstStyle>
            <a:lvl1pPr>
              <a:defRPr/>
            </a:lvl1pPr>
          </a:lstStyle>
          <a:p>
            <a:pPr>
              <a:defRPr/>
            </a:pPr>
            <a:fld id="{30857529-EAD9-48B3-91A9-187C3E17D5BF}" type="slidenum">
              <a:rPr lang="en-US"/>
              <a:pPr>
                <a:defRPr/>
              </a:pPr>
              <a:t>‹#›</a:t>
            </a:fld>
            <a:r>
              <a:rPr lang="en-US"/>
              <a:t>, date</a:t>
            </a:r>
          </a:p>
        </p:txBody>
      </p:sp>
    </p:spTree>
    <p:extLst>
      <p:ext uri="{BB962C8B-B14F-4D97-AF65-F5344CB8AC3E}">
        <p14:creationId xmlns:p14="http://schemas.microsoft.com/office/powerpoint/2010/main" val="426492954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1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4215" y="455613"/>
            <a:ext cx="7997825" cy="1143000"/>
          </a:xfrm>
          <a:prstGeom prst="rect">
            <a:avLst/>
          </a:prstGeom>
        </p:spPr>
        <p:txBody>
          <a:bodyPr lIns="91421" tIns="45710" rIns="91421" bIns="45710"/>
          <a:lstStyle/>
          <a:p>
            <a:r>
              <a:rPr lang="en-US"/>
              <a:t>Click to edit Master title style</a:t>
            </a:r>
          </a:p>
        </p:txBody>
      </p:sp>
      <p:sp>
        <p:nvSpPr>
          <p:cNvPr id="3" name="Rectangle 9"/>
          <p:cNvSpPr>
            <a:spLocks noGrp="1" noChangeArrowheads="1"/>
          </p:cNvSpPr>
          <p:nvPr>
            <p:ph type="ftr" sz="quarter" idx="10"/>
          </p:nvPr>
        </p:nvSpPr>
        <p:spPr>
          <a:ln/>
        </p:spPr>
        <p:txBody>
          <a:bodyPr/>
          <a:lstStyle>
            <a:lvl1pPr>
              <a:defRPr/>
            </a:lvl1pPr>
          </a:lstStyle>
          <a:p>
            <a:pPr>
              <a:defRPr/>
            </a:pPr>
            <a:endParaRPr lang="en-US"/>
          </a:p>
        </p:txBody>
      </p:sp>
      <p:sp>
        <p:nvSpPr>
          <p:cNvPr id="4" name="Rectangle 10"/>
          <p:cNvSpPr>
            <a:spLocks noGrp="1" noChangeArrowheads="1"/>
          </p:cNvSpPr>
          <p:nvPr>
            <p:ph type="sldNum" sz="quarter" idx="11"/>
          </p:nvPr>
        </p:nvSpPr>
        <p:spPr>
          <a:ln/>
        </p:spPr>
        <p:txBody>
          <a:bodyPr/>
          <a:lstStyle>
            <a:lvl1pPr>
              <a:defRPr/>
            </a:lvl1pPr>
          </a:lstStyle>
          <a:p>
            <a:pPr>
              <a:defRPr/>
            </a:pPr>
            <a:fld id="{87B575DE-90EA-43E8-99E7-C79D7B8D1FF9}" type="slidenum">
              <a:rPr lang="en-US"/>
              <a:pPr>
                <a:defRPr/>
              </a:pPr>
              <a:t>‹#›</a:t>
            </a:fld>
            <a:r>
              <a:rPr lang="en-US"/>
              <a:t>, date</a:t>
            </a:r>
          </a:p>
        </p:txBody>
      </p:sp>
    </p:spTree>
    <p:extLst>
      <p:ext uri="{BB962C8B-B14F-4D97-AF65-F5344CB8AC3E}">
        <p14:creationId xmlns:p14="http://schemas.microsoft.com/office/powerpoint/2010/main" val="242139456"/>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1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ftr" sz="quarter" idx="10"/>
          </p:nvPr>
        </p:nvSpPr>
        <p:spPr>
          <a:ln/>
        </p:spPr>
        <p:txBody>
          <a:bodyPr/>
          <a:lstStyle>
            <a:lvl1pPr>
              <a:defRPr/>
            </a:lvl1pPr>
          </a:lstStyle>
          <a:p>
            <a:pPr>
              <a:defRPr/>
            </a:pPr>
            <a:endParaRPr lang="en-US"/>
          </a:p>
        </p:txBody>
      </p:sp>
      <p:sp>
        <p:nvSpPr>
          <p:cNvPr id="3" name="Rectangle 10"/>
          <p:cNvSpPr>
            <a:spLocks noGrp="1" noChangeArrowheads="1"/>
          </p:cNvSpPr>
          <p:nvPr>
            <p:ph type="sldNum" sz="quarter" idx="11"/>
          </p:nvPr>
        </p:nvSpPr>
        <p:spPr>
          <a:ln/>
        </p:spPr>
        <p:txBody>
          <a:bodyPr/>
          <a:lstStyle>
            <a:lvl1pPr>
              <a:defRPr/>
            </a:lvl1pPr>
          </a:lstStyle>
          <a:p>
            <a:pPr>
              <a:defRPr/>
            </a:pPr>
            <a:fld id="{F2B785DD-37C5-4445-A386-69E4688B873F}" type="slidenum">
              <a:rPr lang="en-US"/>
              <a:pPr>
                <a:defRPr/>
              </a:pPr>
              <a:t>‹#›</a:t>
            </a:fld>
            <a:r>
              <a:rPr lang="en-US"/>
              <a:t>, date</a:t>
            </a:r>
          </a:p>
        </p:txBody>
      </p:sp>
    </p:spTree>
    <p:extLst>
      <p:ext uri="{BB962C8B-B14F-4D97-AF65-F5344CB8AC3E}">
        <p14:creationId xmlns:p14="http://schemas.microsoft.com/office/powerpoint/2010/main" val="1398536196"/>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1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50"/>
            <a:ext cx="3008312" cy="1162050"/>
          </a:xfrm>
          <a:prstGeom prst="rect">
            <a:avLst/>
          </a:prstGeom>
        </p:spPr>
        <p:txBody>
          <a:bodyPr lIns="91421" tIns="45710" rIns="91421" bIns="45710"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lIns="91421" tIns="45710" rIns="91421" bIns="4571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435100"/>
            <a:ext cx="3008312" cy="4691063"/>
          </a:xfrm>
          <a:prstGeom prst="rect">
            <a:avLst/>
          </a:prstGeom>
        </p:spPr>
        <p:txBody>
          <a:bodyPr lIns="91421" tIns="45710" rIns="91421" bIns="45710"/>
          <a:lstStyle>
            <a:lvl1pPr marL="0" indent="0">
              <a:buNone/>
              <a:defRPr sz="1400"/>
            </a:lvl1pPr>
            <a:lvl2pPr marL="457102" indent="0">
              <a:buNone/>
              <a:defRPr sz="1200"/>
            </a:lvl2pPr>
            <a:lvl3pPr marL="914205" indent="0">
              <a:buNone/>
              <a:defRPr sz="1000"/>
            </a:lvl3pPr>
            <a:lvl4pPr marL="1371308" indent="0">
              <a:buNone/>
              <a:defRPr sz="1000"/>
            </a:lvl4pPr>
            <a:lvl5pPr marL="1828410" indent="0">
              <a:buNone/>
              <a:defRPr sz="1000"/>
            </a:lvl5pPr>
            <a:lvl6pPr marL="2285511" indent="0">
              <a:buNone/>
              <a:defRPr sz="1000"/>
            </a:lvl6pPr>
            <a:lvl7pPr marL="2742614" indent="0">
              <a:buNone/>
              <a:defRPr sz="1000"/>
            </a:lvl7pPr>
            <a:lvl8pPr marL="3199716" indent="0">
              <a:buNone/>
              <a:defRPr sz="1000"/>
            </a:lvl8pPr>
            <a:lvl9pPr marL="3656819" indent="0">
              <a:buNone/>
              <a:defRPr sz="1000"/>
            </a:lvl9pPr>
          </a:lstStyle>
          <a:p>
            <a:pPr lvl="0"/>
            <a:r>
              <a:rPr lang="en-US"/>
              <a:t>Click to edit Master text styles</a:t>
            </a:r>
          </a:p>
        </p:txBody>
      </p:sp>
      <p:sp>
        <p:nvSpPr>
          <p:cNvPr id="5" name="Rectangle 9"/>
          <p:cNvSpPr>
            <a:spLocks noGrp="1" noChangeArrowheads="1"/>
          </p:cNvSpPr>
          <p:nvPr>
            <p:ph type="ftr" sz="quarter" idx="10"/>
          </p:nvPr>
        </p:nvSpPr>
        <p:spPr>
          <a:ln/>
        </p:spPr>
        <p:txBody>
          <a:bodyPr/>
          <a:lstStyle>
            <a:lvl1pPr>
              <a:defRPr/>
            </a:lvl1pPr>
          </a:lstStyle>
          <a:p>
            <a:pPr>
              <a:defRPr/>
            </a:pPr>
            <a:endParaRPr lang="en-US"/>
          </a:p>
        </p:txBody>
      </p:sp>
      <p:sp>
        <p:nvSpPr>
          <p:cNvPr id="6" name="Rectangle 10"/>
          <p:cNvSpPr>
            <a:spLocks noGrp="1" noChangeArrowheads="1"/>
          </p:cNvSpPr>
          <p:nvPr>
            <p:ph type="sldNum" sz="quarter" idx="11"/>
          </p:nvPr>
        </p:nvSpPr>
        <p:spPr>
          <a:ln/>
        </p:spPr>
        <p:txBody>
          <a:bodyPr/>
          <a:lstStyle>
            <a:lvl1pPr>
              <a:defRPr/>
            </a:lvl1pPr>
          </a:lstStyle>
          <a:p>
            <a:pPr>
              <a:defRPr/>
            </a:pPr>
            <a:fld id="{EA2A11DA-FCFA-40A2-8A7C-551411CC873A}" type="slidenum">
              <a:rPr lang="en-US"/>
              <a:pPr>
                <a:defRPr/>
              </a:pPr>
              <a:t>‹#›</a:t>
            </a:fld>
            <a:r>
              <a:rPr lang="en-US"/>
              <a:t>, date</a:t>
            </a:r>
          </a:p>
        </p:txBody>
      </p:sp>
    </p:spTree>
    <p:extLst>
      <p:ext uri="{BB962C8B-B14F-4D97-AF65-F5344CB8AC3E}">
        <p14:creationId xmlns:p14="http://schemas.microsoft.com/office/powerpoint/2010/main" val="3302558114"/>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1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lIns="91421" tIns="45710" rIns="91421" bIns="45710"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7"/>
            <a:ext cx="5486400" cy="4114800"/>
          </a:xfrm>
          <a:prstGeom prst="rect">
            <a:avLst/>
          </a:prstGeom>
        </p:spPr>
        <p:txBody>
          <a:bodyPr lIns="91421" tIns="45710" rIns="91421" bIns="45710"/>
          <a:lstStyle>
            <a:lvl1pPr marL="0" indent="0">
              <a:buNone/>
              <a:defRPr sz="3200"/>
            </a:lvl1pPr>
            <a:lvl2pPr marL="457102" indent="0">
              <a:buNone/>
              <a:defRPr sz="2800"/>
            </a:lvl2pPr>
            <a:lvl3pPr marL="914205" indent="0">
              <a:buNone/>
              <a:defRPr sz="2400"/>
            </a:lvl3pPr>
            <a:lvl4pPr marL="1371308" indent="0">
              <a:buNone/>
              <a:defRPr sz="2000"/>
            </a:lvl4pPr>
            <a:lvl5pPr marL="1828410" indent="0">
              <a:buNone/>
              <a:defRPr sz="2000"/>
            </a:lvl5pPr>
            <a:lvl6pPr marL="2285511" indent="0">
              <a:buNone/>
              <a:defRPr sz="2000"/>
            </a:lvl6pPr>
            <a:lvl7pPr marL="2742614" indent="0">
              <a:buNone/>
              <a:defRPr sz="2000"/>
            </a:lvl7pPr>
            <a:lvl8pPr marL="3199716" indent="0">
              <a:buNone/>
              <a:defRPr sz="2000"/>
            </a:lvl8pPr>
            <a:lvl9pPr marL="365681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lIns="91421" tIns="45710" rIns="91421" bIns="45710"/>
          <a:lstStyle>
            <a:lvl1pPr marL="0" indent="0">
              <a:buNone/>
              <a:defRPr sz="1400"/>
            </a:lvl1pPr>
            <a:lvl2pPr marL="457102" indent="0">
              <a:buNone/>
              <a:defRPr sz="1200"/>
            </a:lvl2pPr>
            <a:lvl3pPr marL="914205" indent="0">
              <a:buNone/>
              <a:defRPr sz="1000"/>
            </a:lvl3pPr>
            <a:lvl4pPr marL="1371308" indent="0">
              <a:buNone/>
              <a:defRPr sz="1000"/>
            </a:lvl4pPr>
            <a:lvl5pPr marL="1828410" indent="0">
              <a:buNone/>
              <a:defRPr sz="1000"/>
            </a:lvl5pPr>
            <a:lvl6pPr marL="2285511" indent="0">
              <a:buNone/>
              <a:defRPr sz="1000"/>
            </a:lvl6pPr>
            <a:lvl7pPr marL="2742614" indent="0">
              <a:buNone/>
              <a:defRPr sz="1000"/>
            </a:lvl7pPr>
            <a:lvl8pPr marL="3199716" indent="0">
              <a:buNone/>
              <a:defRPr sz="1000"/>
            </a:lvl8pPr>
            <a:lvl9pPr marL="3656819" indent="0">
              <a:buNone/>
              <a:defRPr sz="1000"/>
            </a:lvl9pPr>
          </a:lstStyle>
          <a:p>
            <a:pPr lvl="0"/>
            <a:r>
              <a:rPr lang="en-US"/>
              <a:t>Click to edit Master text styles</a:t>
            </a:r>
          </a:p>
        </p:txBody>
      </p:sp>
      <p:sp>
        <p:nvSpPr>
          <p:cNvPr id="5" name="Rectangle 9"/>
          <p:cNvSpPr>
            <a:spLocks noGrp="1" noChangeArrowheads="1"/>
          </p:cNvSpPr>
          <p:nvPr>
            <p:ph type="ftr" sz="quarter" idx="10"/>
          </p:nvPr>
        </p:nvSpPr>
        <p:spPr>
          <a:ln/>
        </p:spPr>
        <p:txBody>
          <a:bodyPr/>
          <a:lstStyle>
            <a:lvl1pPr>
              <a:defRPr/>
            </a:lvl1pPr>
          </a:lstStyle>
          <a:p>
            <a:pPr>
              <a:defRPr/>
            </a:pPr>
            <a:endParaRPr lang="en-US"/>
          </a:p>
        </p:txBody>
      </p:sp>
      <p:sp>
        <p:nvSpPr>
          <p:cNvPr id="6" name="Rectangle 10"/>
          <p:cNvSpPr>
            <a:spLocks noGrp="1" noChangeArrowheads="1"/>
          </p:cNvSpPr>
          <p:nvPr>
            <p:ph type="sldNum" sz="quarter" idx="11"/>
          </p:nvPr>
        </p:nvSpPr>
        <p:spPr>
          <a:ln/>
        </p:spPr>
        <p:txBody>
          <a:bodyPr/>
          <a:lstStyle>
            <a:lvl1pPr>
              <a:defRPr/>
            </a:lvl1pPr>
          </a:lstStyle>
          <a:p>
            <a:pPr>
              <a:defRPr/>
            </a:pPr>
            <a:fld id="{2AA39C79-261A-4A22-ACC0-31F52339D5E6}" type="slidenum">
              <a:rPr lang="en-US"/>
              <a:pPr>
                <a:defRPr/>
              </a:pPr>
              <a:t>‹#›</a:t>
            </a:fld>
            <a:r>
              <a:rPr lang="en-US"/>
              <a:t>, date</a:t>
            </a:r>
          </a:p>
        </p:txBody>
      </p:sp>
    </p:spTree>
    <p:extLst>
      <p:ext uri="{BB962C8B-B14F-4D97-AF65-F5344CB8AC3E}">
        <p14:creationId xmlns:p14="http://schemas.microsoft.com/office/powerpoint/2010/main" val="9821396"/>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1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84215" y="455613"/>
            <a:ext cx="7997825" cy="1143000"/>
          </a:xfrm>
          <a:prstGeom prst="rect">
            <a:avLst/>
          </a:prstGeom>
        </p:spPr>
        <p:txBody>
          <a:bodyPr lIns="91421" tIns="45710" rIns="91421" bIns="45710"/>
          <a:lstStyle/>
          <a:p>
            <a:r>
              <a:rPr lang="en-US"/>
              <a:t>Click to edit Master title style</a:t>
            </a:r>
          </a:p>
        </p:txBody>
      </p:sp>
      <p:sp>
        <p:nvSpPr>
          <p:cNvPr id="3" name="Vertical Text Placeholder 2"/>
          <p:cNvSpPr>
            <a:spLocks noGrp="1"/>
          </p:cNvSpPr>
          <p:nvPr>
            <p:ph type="body" orient="vert" idx="1"/>
          </p:nvPr>
        </p:nvSpPr>
        <p:spPr>
          <a:xfrm>
            <a:off x="684215" y="1600200"/>
            <a:ext cx="7997825" cy="4525963"/>
          </a:xfrm>
          <a:prstGeom prst="rect">
            <a:avLst/>
          </a:prstGeom>
        </p:spPr>
        <p:txBody>
          <a:bodyPr vert="eaVert" lIns="91421" tIns="45710" rIns="91421" bIns="4571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ftr" sz="quarter" idx="10"/>
          </p:nvPr>
        </p:nvSpPr>
        <p:spPr>
          <a:ln/>
        </p:spPr>
        <p:txBody>
          <a:bodyPr/>
          <a:lstStyle>
            <a:lvl1pPr>
              <a:defRPr/>
            </a:lvl1pPr>
          </a:lstStyle>
          <a:p>
            <a:pPr>
              <a:defRPr/>
            </a:pPr>
            <a:endParaRPr lang="en-US"/>
          </a:p>
        </p:txBody>
      </p:sp>
      <p:sp>
        <p:nvSpPr>
          <p:cNvPr id="5" name="Rectangle 10"/>
          <p:cNvSpPr>
            <a:spLocks noGrp="1" noChangeArrowheads="1"/>
          </p:cNvSpPr>
          <p:nvPr>
            <p:ph type="sldNum" sz="quarter" idx="11"/>
          </p:nvPr>
        </p:nvSpPr>
        <p:spPr>
          <a:ln/>
        </p:spPr>
        <p:txBody>
          <a:bodyPr/>
          <a:lstStyle>
            <a:lvl1pPr>
              <a:defRPr/>
            </a:lvl1pPr>
          </a:lstStyle>
          <a:p>
            <a:pPr>
              <a:defRPr/>
            </a:pPr>
            <a:fld id="{332F412E-6CE6-4894-9AD8-4FECDCDD323A}" type="slidenum">
              <a:rPr lang="en-US"/>
              <a:pPr>
                <a:defRPr/>
              </a:pPr>
              <a:t>‹#›</a:t>
            </a:fld>
            <a:r>
              <a:rPr lang="en-US"/>
              <a:t>, date</a:t>
            </a:r>
          </a:p>
        </p:txBody>
      </p:sp>
    </p:spTree>
    <p:extLst>
      <p:ext uri="{BB962C8B-B14F-4D97-AF65-F5344CB8AC3E}">
        <p14:creationId xmlns:p14="http://schemas.microsoft.com/office/powerpoint/2010/main" val="904422064"/>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3377" y="455615"/>
            <a:ext cx="1998663" cy="5670550"/>
          </a:xfrm>
          <a:prstGeom prst="rect">
            <a:avLst/>
          </a:prstGeom>
        </p:spPr>
        <p:txBody>
          <a:bodyPr vert="eaVert" lIns="91421" tIns="45710" rIns="91421" bIns="45710"/>
          <a:lstStyle/>
          <a:p>
            <a:r>
              <a:rPr lang="en-US"/>
              <a:t>Click to edit Master title style</a:t>
            </a:r>
          </a:p>
        </p:txBody>
      </p:sp>
      <p:sp>
        <p:nvSpPr>
          <p:cNvPr id="3" name="Vertical Text Placeholder 2"/>
          <p:cNvSpPr>
            <a:spLocks noGrp="1"/>
          </p:cNvSpPr>
          <p:nvPr>
            <p:ph type="body" orient="vert" idx="1"/>
          </p:nvPr>
        </p:nvSpPr>
        <p:spPr>
          <a:xfrm>
            <a:off x="684215" y="455615"/>
            <a:ext cx="5846762" cy="5670550"/>
          </a:xfrm>
          <a:prstGeom prst="rect">
            <a:avLst/>
          </a:prstGeom>
        </p:spPr>
        <p:txBody>
          <a:bodyPr vert="eaVert" lIns="91421" tIns="45710" rIns="91421" bIns="4571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ftr" sz="quarter" idx="10"/>
          </p:nvPr>
        </p:nvSpPr>
        <p:spPr>
          <a:ln/>
        </p:spPr>
        <p:txBody>
          <a:bodyPr/>
          <a:lstStyle>
            <a:lvl1pPr>
              <a:defRPr/>
            </a:lvl1pPr>
          </a:lstStyle>
          <a:p>
            <a:pPr>
              <a:defRPr/>
            </a:pPr>
            <a:endParaRPr lang="en-US"/>
          </a:p>
        </p:txBody>
      </p:sp>
      <p:sp>
        <p:nvSpPr>
          <p:cNvPr id="5" name="Rectangle 10"/>
          <p:cNvSpPr>
            <a:spLocks noGrp="1" noChangeArrowheads="1"/>
          </p:cNvSpPr>
          <p:nvPr>
            <p:ph type="sldNum" sz="quarter" idx="11"/>
          </p:nvPr>
        </p:nvSpPr>
        <p:spPr>
          <a:ln/>
        </p:spPr>
        <p:txBody>
          <a:bodyPr/>
          <a:lstStyle>
            <a:lvl1pPr>
              <a:defRPr/>
            </a:lvl1pPr>
          </a:lstStyle>
          <a:p>
            <a:pPr>
              <a:defRPr/>
            </a:pPr>
            <a:fld id="{3165EA59-A23C-4E7E-9995-208EA4FE05B4}" type="slidenum">
              <a:rPr lang="en-US"/>
              <a:pPr>
                <a:defRPr/>
              </a:pPr>
              <a:t>‹#›</a:t>
            </a:fld>
            <a:r>
              <a:rPr lang="en-US"/>
              <a:t>, date</a:t>
            </a:r>
          </a:p>
        </p:txBody>
      </p:sp>
    </p:spTree>
    <p:extLst>
      <p:ext uri="{BB962C8B-B14F-4D97-AF65-F5344CB8AC3E}">
        <p14:creationId xmlns:p14="http://schemas.microsoft.com/office/powerpoint/2010/main" val="3416223784"/>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187.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endParaRPr lang="de-AT"/>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endParaRPr lang="de-AT"/>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endParaRPr lang="zh-CN" altLang="ja-JP"/>
          </a:p>
        </p:txBody>
      </p:sp>
    </p:spTree>
    <p:extLst>
      <p:ext uri="{BB962C8B-B14F-4D97-AF65-F5344CB8AC3E}">
        <p14:creationId xmlns:p14="http://schemas.microsoft.com/office/powerpoint/2010/main" val="340481061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188.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endParaRPr lang="zh-CN" altLang="ja-JP"/>
          </a:p>
        </p:txBody>
      </p:sp>
    </p:spTree>
    <p:extLst>
      <p:ext uri="{BB962C8B-B14F-4D97-AF65-F5344CB8AC3E}">
        <p14:creationId xmlns:p14="http://schemas.microsoft.com/office/powerpoint/2010/main" val="223908208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189.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endParaRPr lang="de-AT"/>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endParaRPr lang="zh-CN" altLang="ja-JP"/>
          </a:p>
        </p:txBody>
      </p:sp>
    </p:spTree>
    <p:extLst>
      <p:ext uri="{BB962C8B-B14F-4D97-AF65-F5344CB8AC3E}">
        <p14:creationId xmlns:p14="http://schemas.microsoft.com/office/powerpoint/2010/main" val="173881131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2"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00"/>
            <a:ext cx="3008312" cy="4691063"/>
          </a:xfrm>
        </p:spPr>
        <p:txBody>
          <a:bodyPr/>
          <a:lstStyle>
            <a:lvl1pPr marL="0" indent="0">
              <a:buNone/>
              <a:defRPr sz="1400"/>
            </a:lvl1pPr>
            <a:lvl2pPr marL="457054" indent="0">
              <a:buNone/>
              <a:defRPr sz="1200"/>
            </a:lvl2pPr>
            <a:lvl3pPr marL="914107" indent="0">
              <a:buNone/>
              <a:defRPr sz="1000"/>
            </a:lvl3pPr>
            <a:lvl4pPr marL="1371162" indent="0">
              <a:buNone/>
              <a:defRPr sz="1000"/>
            </a:lvl4pPr>
            <a:lvl5pPr marL="1828215" indent="0">
              <a:buNone/>
              <a:defRPr sz="1000"/>
            </a:lvl5pPr>
            <a:lvl6pPr marL="2285266" indent="0">
              <a:buNone/>
              <a:defRPr sz="1000"/>
            </a:lvl6pPr>
            <a:lvl7pPr marL="2742321" indent="0">
              <a:buNone/>
              <a:defRPr sz="1000"/>
            </a:lvl7pPr>
            <a:lvl8pPr marL="3199375" indent="0">
              <a:buNone/>
              <a:defRPr sz="1000"/>
            </a:lvl8pPr>
            <a:lvl9pPr marL="3656428"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endParaRPr lang="zh-CN" altLang="ja-JP"/>
          </a:p>
        </p:txBody>
      </p:sp>
    </p:spTree>
    <p:extLst>
      <p:ext uri="{BB962C8B-B14F-4D97-AF65-F5344CB8AC3E}">
        <p14:creationId xmlns:p14="http://schemas.microsoft.com/office/powerpoint/2010/main" val="201660540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190.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Inhaltsplatzhalter 2"/>
          <p:cNvSpPr>
            <a:spLocks noGrp="1"/>
          </p:cNvSpPr>
          <p:nvPr>
            <p:ph sz="half" idx="1"/>
          </p:nvPr>
        </p:nvSpPr>
        <p:spPr>
          <a:xfrm>
            <a:off x="8382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p:cNvSpPr>
            <a:spLocks noGrp="1"/>
          </p:cNvSpPr>
          <p:nvPr>
            <p:ph sz="half" idx="2"/>
          </p:nvPr>
        </p:nvSpPr>
        <p:spPr>
          <a:xfrm>
            <a:off x="48006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endParaRPr lang="zh-CN" altLang="ja-JP"/>
          </a:p>
        </p:txBody>
      </p:sp>
    </p:spTree>
    <p:extLst>
      <p:ext uri="{BB962C8B-B14F-4D97-AF65-F5344CB8AC3E}">
        <p14:creationId xmlns:p14="http://schemas.microsoft.com/office/powerpoint/2010/main" val="159163899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191.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endParaRPr lang="de-AT"/>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7"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endParaRPr lang="zh-CN" altLang="ja-JP"/>
          </a:p>
        </p:txBody>
      </p:sp>
    </p:spTree>
    <p:extLst>
      <p:ext uri="{BB962C8B-B14F-4D97-AF65-F5344CB8AC3E}">
        <p14:creationId xmlns:p14="http://schemas.microsoft.com/office/powerpoint/2010/main" val="177414128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192.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endParaRPr lang="zh-CN" altLang="ja-JP"/>
          </a:p>
        </p:txBody>
      </p:sp>
    </p:spTree>
    <p:extLst>
      <p:ext uri="{BB962C8B-B14F-4D97-AF65-F5344CB8AC3E}">
        <p14:creationId xmlns:p14="http://schemas.microsoft.com/office/powerpoint/2010/main" val="96211198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193.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endParaRPr lang="zh-CN" altLang="ja-JP"/>
          </a:p>
        </p:txBody>
      </p:sp>
    </p:spTree>
    <p:extLst>
      <p:ext uri="{BB962C8B-B14F-4D97-AF65-F5344CB8AC3E}">
        <p14:creationId xmlns:p14="http://schemas.microsoft.com/office/powerpoint/2010/main" val="185963369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194.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lstStyle>
            <a:lvl1pPr algn="l">
              <a:defRPr sz="2000" b="1"/>
            </a:lvl1pPr>
          </a:lstStyle>
          <a:p>
            <a:r>
              <a:rPr lang="de-DE"/>
              <a:t>Titelmasterformat durch Klicken bearbeiten</a:t>
            </a:r>
            <a:endParaRPr lang="de-AT"/>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endParaRPr lang="zh-CN" altLang="ja-JP"/>
          </a:p>
        </p:txBody>
      </p:sp>
    </p:spTree>
    <p:extLst>
      <p:ext uri="{BB962C8B-B14F-4D97-AF65-F5344CB8AC3E}">
        <p14:creationId xmlns:p14="http://schemas.microsoft.com/office/powerpoint/2010/main" val="3735422036"/>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195.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de-DE"/>
              <a:t>Titelmasterformat durch Klicken bearbeiten</a:t>
            </a:r>
            <a:endParaRPr lang="de-AT"/>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AT"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endParaRPr lang="zh-CN" altLang="ja-JP"/>
          </a:p>
        </p:txBody>
      </p:sp>
    </p:spTree>
    <p:extLst>
      <p:ext uri="{BB962C8B-B14F-4D97-AF65-F5344CB8AC3E}">
        <p14:creationId xmlns:p14="http://schemas.microsoft.com/office/powerpoint/2010/main" val="361754675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19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endParaRPr lang="zh-CN" altLang="ja-JP"/>
          </a:p>
        </p:txBody>
      </p:sp>
    </p:spTree>
    <p:extLst>
      <p:ext uri="{BB962C8B-B14F-4D97-AF65-F5344CB8AC3E}">
        <p14:creationId xmlns:p14="http://schemas.microsoft.com/office/powerpoint/2010/main" val="4078841526"/>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762000"/>
            <a:ext cx="1981200" cy="5257800"/>
          </a:xfrm>
        </p:spPr>
        <p:txBody>
          <a:bodyPr vert="eaVert"/>
          <a:lstStyle/>
          <a:p>
            <a:r>
              <a:rPr lang="de-DE"/>
              <a:t>Titelmasterformat durch Klicken bearbeiten</a:t>
            </a:r>
            <a:endParaRPr lang="de-AT"/>
          </a:p>
        </p:txBody>
      </p:sp>
      <p:sp>
        <p:nvSpPr>
          <p:cNvPr id="3" name="Vertikaler Textplatzhalter 2"/>
          <p:cNvSpPr>
            <a:spLocks noGrp="1"/>
          </p:cNvSpPr>
          <p:nvPr>
            <p:ph type="body" orient="vert" idx="1"/>
          </p:nvPr>
        </p:nvSpPr>
        <p:spPr>
          <a:xfrm>
            <a:off x="685800" y="762000"/>
            <a:ext cx="5791200" cy="5257800"/>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endParaRPr lang="zh-CN" altLang="ja-JP"/>
          </a:p>
        </p:txBody>
      </p:sp>
    </p:spTree>
    <p:extLst>
      <p:ext uri="{BB962C8B-B14F-4D97-AF65-F5344CB8AC3E}">
        <p14:creationId xmlns:p14="http://schemas.microsoft.com/office/powerpoint/2010/main" val="83744354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entry-slide-title-0"/>
          <p:cNvPicPr>
            <a:picLocks noChangeAspect="1" noChangeArrowheads="1"/>
          </p:cNvPicPr>
          <p:nvPr/>
        </p:nvPicPr>
        <p:blipFill>
          <a:blip r:embed="rId2" cstate="screen"/>
          <a:srcRect/>
          <a:stretch>
            <a:fillRect/>
          </a:stretch>
        </p:blipFill>
        <p:spPr bwMode="auto">
          <a:xfrm>
            <a:off x="0" y="-9525"/>
            <a:ext cx="9144000" cy="6877050"/>
          </a:xfrm>
          <a:prstGeom prst="rect">
            <a:avLst/>
          </a:prstGeom>
          <a:noFill/>
          <a:ln w="9525">
            <a:noFill/>
            <a:miter lim="800000"/>
            <a:headEnd/>
            <a:tailEnd/>
          </a:ln>
        </p:spPr>
      </p:pic>
      <p:sp>
        <p:nvSpPr>
          <p:cNvPr id="106505" name="Rectangle 9"/>
          <p:cNvSpPr>
            <a:spLocks noGrp="1" noChangeArrowheads="1"/>
          </p:cNvSpPr>
          <p:nvPr>
            <p:ph type="ctrTitle"/>
          </p:nvPr>
        </p:nvSpPr>
        <p:spPr>
          <a:xfrm>
            <a:off x="2513013" y="1919288"/>
            <a:ext cx="6630987" cy="1470025"/>
          </a:xfrm>
          <a:prstGeom prst="rect">
            <a:avLst/>
          </a:prstGeom>
        </p:spPr>
        <p:txBody>
          <a:bodyPr lIns="457200" rIns="457200" anchor="ctr"/>
          <a:lstStyle>
            <a:lvl1pPr>
              <a:defRPr sz="4500"/>
            </a:lvl1pPr>
          </a:lstStyle>
          <a:p>
            <a:r>
              <a:rPr lang="en-US"/>
              <a:t>Click to edit Master</a:t>
            </a:r>
            <a:br>
              <a:rPr lang="en-US"/>
            </a:br>
            <a:r>
              <a:rPr lang="en-US"/>
              <a:t>title style</a:t>
            </a:r>
          </a:p>
        </p:txBody>
      </p:sp>
      <p:sp>
        <p:nvSpPr>
          <p:cNvPr id="106506" name="Rectangle 10"/>
          <p:cNvSpPr>
            <a:spLocks noGrp="1" noChangeArrowheads="1"/>
          </p:cNvSpPr>
          <p:nvPr>
            <p:ph type="subTitle" idx="1"/>
          </p:nvPr>
        </p:nvSpPr>
        <p:spPr>
          <a:xfrm>
            <a:off x="2513013" y="3886200"/>
            <a:ext cx="6627812" cy="1752600"/>
          </a:xfrm>
          <a:prstGeom prst="rect">
            <a:avLst/>
          </a:prstGeom>
        </p:spPr>
        <p:txBody>
          <a:bodyPr lIns="457200" rIns="457200"/>
          <a:lstStyle>
            <a:lvl1pPr marL="0" indent="0">
              <a:buFontTx/>
              <a:buNone/>
              <a:defRPr/>
            </a:lvl1pPr>
          </a:lstStyle>
          <a:p>
            <a:r>
              <a:rPr lang="en-US"/>
              <a:t>Click to edit Master subtitle style</a:t>
            </a:r>
          </a:p>
        </p:txBody>
      </p:sp>
      <p:sp>
        <p:nvSpPr>
          <p:cNvPr id="5" name="Rectangle 12"/>
          <p:cNvSpPr>
            <a:spLocks noGrp="1" noChangeArrowheads="1"/>
          </p:cNvSpPr>
          <p:nvPr>
            <p:ph type="sldNum" sz="quarter" idx="10"/>
          </p:nvPr>
        </p:nvSpPr>
        <p:spPr>
          <a:xfrm>
            <a:off x="7092950" y="6516688"/>
            <a:ext cx="1582738" cy="320675"/>
          </a:xfrm>
        </p:spPr>
        <p:txBody>
          <a:bodyPr/>
          <a:lstStyle>
            <a:lvl1pPr>
              <a:defRPr/>
            </a:lvl1pPr>
          </a:lstStyle>
          <a:p>
            <a:pPr>
              <a:defRPr/>
            </a:pPr>
            <a:fld id="{5F6694AA-2A09-4281-A0AC-055865A5D50D}" type="slidenum">
              <a:rPr lang="en-US"/>
              <a:pPr>
                <a:defRPr/>
              </a:pPr>
              <a:t>‹#›</a:t>
            </a:fld>
            <a:endParaRPr lang="en-US"/>
          </a:p>
        </p:txBody>
      </p:sp>
    </p:spTree>
    <p:extLst>
      <p:ext uri="{BB962C8B-B14F-4D97-AF65-F5344CB8AC3E}">
        <p14:creationId xmlns:p14="http://schemas.microsoft.com/office/powerpoint/2010/main" val="89396714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1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4213" y="455613"/>
            <a:ext cx="7997825"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84213" y="1600200"/>
            <a:ext cx="7997825"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65603231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8768789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8"/>
            <a:ext cx="5486400" cy="4114800"/>
          </a:xfrm>
        </p:spPr>
        <p:txBody>
          <a:bodyPr/>
          <a:lstStyle>
            <a:lvl1pPr marL="0" indent="0">
              <a:buNone/>
              <a:defRPr sz="3200"/>
            </a:lvl1pPr>
            <a:lvl2pPr marL="457054" indent="0">
              <a:buNone/>
              <a:defRPr sz="2800"/>
            </a:lvl2pPr>
            <a:lvl3pPr marL="914107" indent="0">
              <a:buNone/>
              <a:defRPr sz="2400"/>
            </a:lvl3pPr>
            <a:lvl4pPr marL="1371162" indent="0">
              <a:buNone/>
              <a:defRPr sz="2000"/>
            </a:lvl4pPr>
            <a:lvl5pPr marL="1828215" indent="0">
              <a:buNone/>
              <a:defRPr sz="2000"/>
            </a:lvl5pPr>
            <a:lvl6pPr marL="2285266" indent="0">
              <a:buNone/>
              <a:defRPr sz="2000"/>
            </a:lvl6pPr>
            <a:lvl7pPr marL="2742321" indent="0">
              <a:buNone/>
              <a:defRPr sz="2000"/>
            </a:lvl7pPr>
            <a:lvl8pPr marL="3199375" indent="0">
              <a:buNone/>
              <a:defRPr sz="2000"/>
            </a:lvl8pPr>
            <a:lvl9pPr marL="3656428"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54" indent="0">
              <a:buNone/>
              <a:defRPr sz="1200"/>
            </a:lvl2pPr>
            <a:lvl3pPr marL="914107" indent="0">
              <a:buNone/>
              <a:defRPr sz="1000"/>
            </a:lvl3pPr>
            <a:lvl4pPr marL="1371162" indent="0">
              <a:buNone/>
              <a:defRPr sz="1000"/>
            </a:lvl4pPr>
            <a:lvl5pPr marL="1828215" indent="0">
              <a:buNone/>
              <a:defRPr sz="1000"/>
            </a:lvl5pPr>
            <a:lvl6pPr marL="2285266" indent="0">
              <a:buNone/>
              <a:defRPr sz="1000"/>
            </a:lvl6pPr>
            <a:lvl7pPr marL="2742321" indent="0">
              <a:buNone/>
              <a:defRPr sz="1000"/>
            </a:lvl7pPr>
            <a:lvl8pPr marL="3199375" indent="0">
              <a:buNone/>
              <a:defRPr sz="1000"/>
            </a:lvl8pPr>
            <a:lvl9pPr marL="3656428"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endParaRPr lang="zh-CN" altLang="ja-JP"/>
          </a:p>
        </p:txBody>
      </p:sp>
    </p:spTree>
    <p:extLst>
      <p:ext uri="{BB962C8B-B14F-4D97-AF65-F5344CB8AC3E}">
        <p14:creationId xmlns:p14="http://schemas.microsoft.com/office/powerpoint/2010/main" val="2860216446"/>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2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ftr" sz="quarter" idx="10"/>
          </p:nvPr>
        </p:nvSpPr>
        <p:spPr>
          <a:ln/>
        </p:spPr>
        <p:txBody>
          <a:bodyPr/>
          <a:lstStyle>
            <a:lvl1pPr>
              <a:defRPr/>
            </a:lvl1pPr>
          </a:lstStyle>
          <a:p>
            <a:pPr>
              <a:defRPr/>
            </a:pPr>
            <a:endParaRPr lang="en-US"/>
          </a:p>
        </p:txBody>
      </p:sp>
      <p:sp>
        <p:nvSpPr>
          <p:cNvPr id="5" name="Rectangle 10"/>
          <p:cNvSpPr>
            <a:spLocks noGrp="1" noChangeArrowheads="1"/>
          </p:cNvSpPr>
          <p:nvPr>
            <p:ph type="sldNum" sz="quarter" idx="11"/>
          </p:nvPr>
        </p:nvSpPr>
        <p:spPr>
          <a:ln/>
        </p:spPr>
        <p:txBody>
          <a:bodyPr/>
          <a:lstStyle>
            <a:lvl1pPr>
              <a:defRPr/>
            </a:lvl1pPr>
          </a:lstStyle>
          <a:p>
            <a:pPr>
              <a:defRPr/>
            </a:pPr>
            <a:fld id="{2F97C846-B84C-4B74-856F-6B202EF8A96B}" type="slidenum">
              <a:rPr lang="en-US"/>
              <a:pPr>
                <a:defRPr/>
              </a:pPr>
              <a:t>‹#›</a:t>
            </a:fld>
            <a:r>
              <a:rPr lang="en-US"/>
              <a:t>, date</a:t>
            </a:r>
          </a:p>
        </p:txBody>
      </p:sp>
    </p:spTree>
    <p:extLst>
      <p:ext uri="{BB962C8B-B14F-4D97-AF65-F5344CB8AC3E}">
        <p14:creationId xmlns:p14="http://schemas.microsoft.com/office/powerpoint/2010/main" val="363081605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2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4213" y="455613"/>
            <a:ext cx="7997825"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84213" y="1600200"/>
            <a:ext cx="3922712"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59325" y="1600200"/>
            <a:ext cx="3922713"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ftr" sz="quarter" idx="10"/>
          </p:nvPr>
        </p:nvSpPr>
        <p:spPr>
          <a:ln/>
        </p:spPr>
        <p:txBody>
          <a:bodyPr/>
          <a:lstStyle>
            <a:lvl1pPr>
              <a:defRPr/>
            </a:lvl1pPr>
          </a:lstStyle>
          <a:p>
            <a:pPr>
              <a:defRPr/>
            </a:pPr>
            <a:endParaRPr lang="en-US"/>
          </a:p>
        </p:txBody>
      </p:sp>
      <p:sp>
        <p:nvSpPr>
          <p:cNvPr id="6" name="Rectangle 10"/>
          <p:cNvSpPr>
            <a:spLocks noGrp="1" noChangeArrowheads="1"/>
          </p:cNvSpPr>
          <p:nvPr>
            <p:ph type="sldNum" sz="quarter" idx="11"/>
          </p:nvPr>
        </p:nvSpPr>
        <p:spPr>
          <a:ln/>
        </p:spPr>
        <p:txBody>
          <a:bodyPr/>
          <a:lstStyle>
            <a:lvl1pPr>
              <a:defRPr/>
            </a:lvl1pPr>
          </a:lstStyle>
          <a:p>
            <a:pPr>
              <a:defRPr/>
            </a:pPr>
            <a:fld id="{56642101-ADE3-4411-8509-CE09211AA481}" type="slidenum">
              <a:rPr lang="en-US"/>
              <a:pPr>
                <a:defRPr/>
              </a:pPr>
              <a:t>‹#›</a:t>
            </a:fld>
            <a:r>
              <a:rPr lang="en-US"/>
              <a:t>, date</a:t>
            </a:r>
          </a:p>
        </p:txBody>
      </p:sp>
    </p:spTree>
    <p:extLst>
      <p:ext uri="{BB962C8B-B14F-4D97-AF65-F5344CB8AC3E}">
        <p14:creationId xmlns:p14="http://schemas.microsoft.com/office/powerpoint/2010/main" val="3882112976"/>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2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ftr" sz="quarter" idx="10"/>
          </p:nvPr>
        </p:nvSpPr>
        <p:spPr>
          <a:ln/>
        </p:spPr>
        <p:txBody>
          <a:bodyPr/>
          <a:lstStyle>
            <a:lvl1pPr>
              <a:defRPr/>
            </a:lvl1pPr>
          </a:lstStyle>
          <a:p>
            <a:pPr>
              <a:defRPr/>
            </a:pPr>
            <a:endParaRPr lang="en-US"/>
          </a:p>
        </p:txBody>
      </p:sp>
      <p:sp>
        <p:nvSpPr>
          <p:cNvPr id="8" name="Rectangle 10"/>
          <p:cNvSpPr>
            <a:spLocks noGrp="1" noChangeArrowheads="1"/>
          </p:cNvSpPr>
          <p:nvPr>
            <p:ph type="sldNum" sz="quarter" idx="11"/>
          </p:nvPr>
        </p:nvSpPr>
        <p:spPr>
          <a:ln/>
        </p:spPr>
        <p:txBody>
          <a:bodyPr/>
          <a:lstStyle>
            <a:lvl1pPr>
              <a:defRPr/>
            </a:lvl1pPr>
          </a:lstStyle>
          <a:p>
            <a:pPr>
              <a:defRPr/>
            </a:pPr>
            <a:fld id="{30857529-EAD9-48B3-91A9-187C3E17D5BF}" type="slidenum">
              <a:rPr lang="en-US"/>
              <a:pPr>
                <a:defRPr/>
              </a:pPr>
              <a:t>‹#›</a:t>
            </a:fld>
            <a:r>
              <a:rPr lang="en-US"/>
              <a:t>, date</a:t>
            </a:r>
          </a:p>
        </p:txBody>
      </p:sp>
    </p:spTree>
    <p:extLst>
      <p:ext uri="{BB962C8B-B14F-4D97-AF65-F5344CB8AC3E}">
        <p14:creationId xmlns:p14="http://schemas.microsoft.com/office/powerpoint/2010/main" val="133492151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2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4213" y="455613"/>
            <a:ext cx="7997825" cy="1143000"/>
          </a:xfrm>
          <a:prstGeom prst="rect">
            <a:avLst/>
          </a:prstGeom>
        </p:spPr>
        <p:txBody>
          <a:bodyPr/>
          <a:lstStyle/>
          <a:p>
            <a:r>
              <a:rPr lang="en-US"/>
              <a:t>Click to edit Master title style</a:t>
            </a:r>
          </a:p>
        </p:txBody>
      </p:sp>
      <p:sp>
        <p:nvSpPr>
          <p:cNvPr id="3" name="Rectangle 9"/>
          <p:cNvSpPr>
            <a:spLocks noGrp="1" noChangeArrowheads="1"/>
          </p:cNvSpPr>
          <p:nvPr>
            <p:ph type="ftr" sz="quarter" idx="10"/>
          </p:nvPr>
        </p:nvSpPr>
        <p:spPr>
          <a:ln/>
        </p:spPr>
        <p:txBody>
          <a:bodyPr/>
          <a:lstStyle>
            <a:lvl1pPr>
              <a:defRPr/>
            </a:lvl1pPr>
          </a:lstStyle>
          <a:p>
            <a:pPr>
              <a:defRPr/>
            </a:pPr>
            <a:endParaRPr lang="en-US"/>
          </a:p>
        </p:txBody>
      </p:sp>
      <p:sp>
        <p:nvSpPr>
          <p:cNvPr id="4" name="Rectangle 10"/>
          <p:cNvSpPr>
            <a:spLocks noGrp="1" noChangeArrowheads="1"/>
          </p:cNvSpPr>
          <p:nvPr>
            <p:ph type="sldNum" sz="quarter" idx="11"/>
          </p:nvPr>
        </p:nvSpPr>
        <p:spPr>
          <a:ln/>
        </p:spPr>
        <p:txBody>
          <a:bodyPr/>
          <a:lstStyle>
            <a:lvl1pPr>
              <a:defRPr/>
            </a:lvl1pPr>
          </a:lstStyle>
          <a:p>
            <a:pPr>
              <a:defRPr/>
            </a:pPr>
            <a:fld id="{87B575DE-90EA-43E8-99E7-C79D7B8D1FF9}" type="slidenum">
              <a:rPr lang="en-US"/>
              <a:pPr>
                <a:defRPr/>
              </a:pPr>
              <a:t>‹#›</a:t>
            </a:fld>
            <a:r>
              <a:rPr lang="en-US"/>
              <a:t>, date</a:t>
            </a:r>
          </a:p>
        </p:txBody>
      </p:sp>
    </p:spTree>
    <p:extLst>
      <p:ext uri="{BB962C8B-B14F-4D97-AF65-F5344CB8AC3E}">
        <p14:creationId xmlns:p14="http://schemas.microsoft.com/office/powerpoint/2010/main" val="222726257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2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594952264"/>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2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ftr" sz="quarter" idx="10"/>
          </p:nvPr>
        </p:nvSpPr>
        <p:spPr>
          <a:ln/>
        </p:spPr>
        <p:txBody>
          <a:bodyPr/>
          <a:lstStyle>
            <a:lvl1pPr>
              <a:defRPr/>
            </a:lvl1pPr>
          </a:lstStyle>
          <a:p>
            <a:pPr>
              <a:defRPr/>
            </a:pPr>
            <a:endParaRPr lang="en-US"/>
          </a:p>
        </p:txBody>
      </p:sp>
      <p:sp>
        <p:nvSpPr>
          <p:cNvPr id="6" name="Rectangle 10"/>
          <p:cNvSpPr>
            <a:spLocks noGrp="1" noChangeArrowheads="1"/>
          </p:cNvSpPr>
          <p:nvPr>
            <p:ph type="sldNum" sz="quarter" idx="11"/>
          </p:nvPr>
        </p:nvSpPr>
        <p:spPr>
          <a:ln/>
        </p:spPr>
        <p:txBody>
          <a:bodyPr/>
          <a:lstStyle>
            <a:lvl1pPr>
              <a:defRPr/>
            </a:lvl1pPr>
          </a:lstStyle>
          <a:p>
            <a:pPr>
              <a:defRPr/>
            </a:pPr>
            <a:fld id="{EA2A11DA-FCFA-40A2-8A7C-551411CC873A}" type="slidenum">
              <a:rPr lang="en-US"/>
              <a:pPr>
                <a:defRPr/>
              </a:pPr>
              <a:t>‹#›</a:t>
            </a:fld>
            <a:r>
              <a:rPr lang="en-US"/>
              <a:t>, date</a:t>
            </a:r>
          </a:p>
        </p:txBody>
      </p:sp>
    </p:spTree>
    <p:extLst>
      <p:ext uri="{BB962C8B-B14F-4D97-AF65-F5344CB8AC3E}">
        <p14:creationId xmlns:p14="http://schemas.microsoft.com/office/powerpoint/2010/main" val="171531724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2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ftr" sz="quarter" idx="10"/>
          </p:nvPr>
        </p:nvSpPr>
        <p:spPr>
          <a:ln/>
        </p:spPr>
        <p:txBody>
          <a:bodyPr/>
          <a:lstStyle>
            <a:lvl1pPr>
              <a:defRPr/>
            </a:lvl1pPr>
          </a:lstStyle>
          <a:p>
            <a:pPr>
              <a:defRPr/>
            </a:pPr>
            <a:endParaRPr lang="en-US"/>
          </a:p>
        </p:txBody>
      </p:sp>
      <p:sp>
        <p:nvSpPr>
          <p:cNvPr id="6" name="Rectangle 10"/>
          <p:cNvSpPr>
            <a:spLocks noGrp="1" noChangeArrowheads="1"/>
          </p:cNvSpPr>
          <p:nvPr>
            <p:ph type="sldNum" sz="quarter" idx="11"/>
          </p:nvPr>
        </p:nvSpPr>
        <p:spPr>
          <a:ln/>
        </p:spPr>
        <p:txBody>
          <a:bodyPr/>
          <a:lstStyle>
            <a:lvl1pPr>
              <a:defRPr/>
            </a:lvl1pPr>
          </a:lstStyle>
          <a:p>
            <a:pPr>
              <a:defRPr/>
            </a:pPr>
            <a:fld id="{2AA39C79-261A-4A22-ACC0-31F52339D5E6}" type="slidenum">
              <a:rPr lang="en-US"/>
              <a:pPr>
                <a:defRPr/>
              </a:pPr>
              <a:t>‹#›</a:t>
            </a:fld>
            <a:r>
              <a:rPr lang="en-US"/>
              <a:t>, date</a:t>
            </a:r>
          </a:p>
        </p:txBody>
      </p:sp>
    </p:spTree>
    <p:extLst>
      <p:ext uri="{BB962C8B-B14F-4D97-AF65-F5344CB8AC3E}">
        <p14:creationId xmlns:p14="http://schemas.microsoft.com/office/powerpoint/2010/main" val="1834880936"/>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2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84213" y="455613"/>
            <a:ext cx="7997825"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84213" y="1600200"/>
            <a:ext cx="7997825"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ftr" sz="quarter" idx="10"/>
          </p:nvPr>
        </p:nvSpPr>
        <p:spPr>
          <a:ln/>
        </p:spPr>
        <p:txBody>
          <a:bodyPr/>
          <a:lstStyle>
            <a:lvl1pPr>
              <a:defRPr/>
            </a:lvl1pPr>
          </a:lstStyle>
          <a:p>
            <a:pPr>
              <a:defRPr/>
            </a:pPr>
            <a:endParaRPr lang="en-US"/>
          </a:p>
        </p:txBody>
      </p:sp>
      <p:sp>
        <p:nvSpPr>
          <p:cNvPr id="5" name="Rectangle 10"/>
          <p:cNvSpPr>
            <a:spLocks noGrp="1" noChangeArrowheads="1"/>
          </p:cNvSpPr>
          <p:nvPr>
            <p:ph type="sldNum" sz="quarter" idx="11"/>
          </p:nvPr>
        </p:nvSpPr>
        <p:spPr>
          <a:ln/>
        </p:spPr>
        <p:txBody>
          <a:bodyPr/>
          <a:lstStyle>
            <a:lvl1pPr>
              <a:defRPr/>
            </a:lvl1pPr>
          </a:lstStyle>
          <a:p>
            <a:pPr>
              <a:defRPr/>
            </a:pPr>
            <a:fld id="{332F412E-6CE6-4894-9AD8-4FECDCDD323A}" type="slidenum">
              <a:rPr lang="en-US"/>
              <a:pPr>
                <a:defRPr/>
              </a:pPr>
              <a:t>‹#›</a:t>
            </a:fld>
            <a:r>
              <a:rPr lang="en-US"/>
              <a:t>, date</a:t>
            </a:r>
          </a:p>
        </p:txBody>
      </p:sp>
    </p:spTree>
    <p:extLst>
      <p:ext uri="{BB962C8B-B14F-4D97-AF65-F5344CB8AC3E}">
        <p14:creationId xmlns:p14="http://schemas.microsoft.com/office/powerpoint/2010/main" val="116584651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3375" y="455613"/>
            <a:ext cx="1998663" cy="5670550"/>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84213" y="455613"/>
            <a:ext cx="5846762" cy="567055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ftr" sz="quarter" idx="10"/>
          </p:nvPr>
        </p:nvSpPr>
        <p:spPr>
          <a:ln/>
        </p:spPr>
        <p:txBody>
          <a:bodyPr/>
          <a:lstStyle>
            <a:lvl1pPr>
              <a:defRPr/>
            </a:lvl1pPr>
          </a:lstStyle>
          <a:p>
            <a:pPr>
              <a:defRPr/>
            </a:pPr>
            <a:endParaRPr lang="en-US"/>
          </a:p>
        </p:txBody>
      </p:sp>
      <p:sp>
        <p:nvSpPr>
          <p:cNvPr id="5" name="Rectangle 10"/>
          <p:cNvSpPr>
            <a:spLocks noGrp="1" noChangeArrowheads="1"/>
          </p:cNvSpPr>
          <p:nvPr>
            <p:ph type="sldNum" sz="quarter" idx="11"/>
          </p:nvPr>
        </p:nvSpPr>
        <p:spPr>
          <a:ln/>
        </p:spPr>
        <p:txBody>
          <a:bodyPr/>
          <a:lstStyle>
            <a:lvl1pPr>
              <a:defRPr/>
            </a:lvl1pPr>
          </a:lstStyle>
          <a:p>
            <a:pPr>
              <a:defRPr/>
            </a:pPr>
            <a:fld id="{3165EA59-A23C-4E7E-9995-208EA4FE05B4}" type="slidenum">
              <a:rPr lang="en-US"/>
              <a:pPr>
                <a:defRPr/>
              </a:pPr>
              <a:t>‹#›</a:t>
            </a:fld>
            <a:r>
              <a:rPr lang="en-US"/>
              <a:t>, date</a:t>
            </a:r>
          </a:p>
        </p:txBody>
      </p:sp>
    </p:spTree>
    <p:extLst>
      <p:ext uri="{BB962C8B-B14F-4D97-AF65-F5344CB8AC3E}">
        <p14:creationId xmlns:p14="http://schemas.microsoft.com/office/powerpoint/2010/main" val="240285350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p:cNvSpPr/>
          <p:nvPr userDrawn="1"/>
        </p:nvSpPr>
        <p:spPr>
          <a:xfrm>
            <a:off x="0" y="1371600"/>
            <a:ext cx="9144000" cy="486460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57200" y="274638"/>
            <a:ext cx="8229600" cy="944562"/>
          </a:xfrm>
          <a:prstGeom prst="rect">
            <a:avLst/>
          </a:prstGeom>
        </p:spPr>
        <p:txBody>
          <a:bodyPr>
            <a:normAutofit/>
          </a:bodyPr>
          <a:lstStyle>
            <a:lvl1pPr>
              <a:defRPr sz="4000">
                <a:solidFill>
                  <a:schemeClr val="bg1"/>
                </a:solidFill>
              </a:defRPr>
            </a:lvl1pPr>
          </a:lstStyle>
          <a:p>
            <a:r>
              <a:rPr lang="en-US"/>
              <a:t>Click to edit Master title style</a:t>
            </a:r>
          </a:p>
        </p:txBody>
      </p:sp>
      <p:sp>
        <p:nvSpPr>
          <p:cNvPr id="6" name="Slide Number Placeholder 5"/>
          <p:cNvSpPr>
            <a:spLocks noGrp="1"/>
          </p:cNvSpPr>
          <p:nvPr>
            <p:ph type="sldNum" sz="quarter" idx="12"/>
          </p:nvPr>
        </p:nvSpPr>
        <p:spPr>
          <a:xfrm>
            <a:off x="6553200" y="6356352"/>
            <a:ext cx="2133600" cy="301735"/>
          </a:xfrm>
        </p:spPr>
        <p:txBody>
          <a:bodyPr/>
          <a:lstStyle>
            <a:lvl1pPr>
              <a:defRPr>
                <a:solidFill>
                  <a:schemeClr val="bg1"/>
                </a:solidFill>
              </a:defRPr>
            </a:lvl1pPr>
          </a:lstStyle>
          <a:p>
            <a:fld id="{ECF827BF-04C7-4B43-A5D4-4206F99BC15A}" type="slidenum">
              <a:rPr lang="en-US" smtClean="0">
                <a:solidFill>
                  <a:prstClr val="white"/>
                </a:solidFill>
              </a:rPr>
              <a:pPr/>
              <a:t>‹#›</a:t>
            </a:fld>
            <a:endParaRPr lang="en-US">
              <a:solidFill>
                <a:prstClr val="white"/>
              </a:solidFill>
            </a:endParaRPr>
          </a:p>
        </p:txBody>
      </p:sp>
      <p:pic>
        <p:nvPicPr>
          <p:cNvPr id="8" name="Picture 2" descr="a1651e1f-bb87-4299-8101-7b35d7f52b38@mail"/>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0105" y="6293156"/>
            <a:ext cx="1312544" cy="540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2"/>
          <p:cNvSpPr>
            <a:spLocks noGrp="1"/>
          </p:cNvSpPr>
          <p:nvPr>
            <p:ph sz="half" idx="1"/>
          </p:nvPr>
        </p:nvSpPr>
        <p:spPr>
          <a:xfrm>
            <a:off x="457200" y="1600202"/>
            <a:ext cx="4038600" cy="4525963"/>
          </a:xfrm>
          <a:prstGeom prst="rect">
            <a:avLst/>
          </a:prstGeo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3"/>
          <p:cNvSpPr>
            <a:spLocks noGrp="1"/>
          </p:cNvSpPr>
          <p:nvPr>
            <p:ph sz="half" idx="2"/>
          </p:nvPr>
        </p:nvSpPr>
        <p:spPr>
          <a:xfrm>
            <a:off x="4648200" y="1600202"/>
            <a:ext cx="4038600" cy="4525963"/>
          </a:xfrm>
          <a:prstGeom prst="rect">
            <a:avLst/>
          </a:prstGeo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8143391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endParaRPr lang="zh-CN" altLang="ja-JP"/>
          </a:p>
        </p:txBody>
      </p:sp>
    </p:spTree>
    <p:extLst>
      <p:ext uri="{BB962C8B-B14F-4D97-AF65-F5344CB8AC3E}">
        <p14:creationId xmlns:p14="http://schemas.microsoft.com/office/powerpoint/2010/main" val="3215099817"/>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entry-slide-title-0"/>
          <p:cNvPicPr>
            <a:picLocks noChangeAspect="1" noChangeArrowheads="1"/>
          </p:cNvPicPr>
          <p:nvPr/>
        </p:nvPicPr>
        <p:blipFill>
          <a:blip r:embed="rId2" cstate="screen"/>
          <a:srcRect/>
          <a:stretch>
            <a:fillRect/>
          </a:stretch>
        </p:blipFill>
        <p:spPr bwMode="auto">
          <a:xfrm>
            <a:off x="3" y="-9522"/>
            <a:ext cx="9144000" cy="6877049"/>
          </a:xfrm>
          <a:prstGeom prst="rect">
            <a:avLst/>
          </a:prstGeom>
          <a:noFill/>
          <a:ln w="9525">
            <a:noFill/>
            <a:miter lim="800000"/>
            <a:headEnd/>
            <a:tailEnd/>
          </a:ln>
        </p:spPr>
      </p:pic>
      <p:sp>
        <p:nvSpPr>
          <p:cNvPr id="106505" name="Rectangle 9"/>
          <p:cNvSpPr>
            <a:spLocks noGrp="1" noChangeArrowheads="1"/>
          </p:cNvSpPr>
          <p:nvPr>
            <p:ph type="ctrTitle"/>
          </p:nvPr>
        </p:nvSpPr>
        <p:spPr>
          <a:xfrm>
            <a:off x="2513017" y="1919288"/>
            <a:ext cx="6630987" cy="1470026"/>
          </a:xfrm>
          <a:prstGeom prst="rect">
            <a:avLst/>
          </a:prstGeom>
        </p:spPr>
        <p:txBody>
          <a:bodyPr lIns="457054" tIns="45705" rIns="457054" bIns="45705" anchor="ctr"/>
          <a:lstStyle>
            <a:lvl1pPr>
              <a:defRPr sz="4600"/>
            </a:lvl1pPr>
          </a:lstStyle>
          <a:p>
            <a:r>
              <a:rPr lang="en-US"/>
              <a:t>Click to edit Master</a:t>
            </a:r>
            <a:br>
              <a:rPr lang="en-US"/>
            </a:br>
            <a:r>
              <a:rPr lang="en-US"/>
              <a:t>title style</a:t>
            </a:r>
          </a:p>
        </p:txBody>
      </p:sp>
      <p:sp>
        <p:nvSpPr>
          <p:cNvPr id="106506" name="Rectangle 10"/>
          <p:cNvSpPr>
            <a:spLocks noGrp="1" noChangeArrowheads="1"/>
          </p:cNvSpPr>
          <p:nvPr>
            <p:ph type="subTitle" idx="1"/>
          </p:nvPr>
        </p:nvSpPr>
        <p:spPr>
          <a:xfrm>
            <a:off x="2513016" y="3886200"/>
            <a:ext cx="6627812" cy="1752600"/>
          </a:xfrm>
          <a:prstGeom prst="rect">
            <a:avLst/>
          </a:prstGeom>
        </p:spPr>
        <p:txBody>
          <a:bodyPr lIns="457054" tIns="45705" rIns="457054" bIns="45705"/>
          <a:lstStyle>
            <a:lvl1pPr marL="0" indent="0">
              <a:buFontTx/>
              <a:buNone/>
              <a:defRPr/>
            </a:lvl1pPr>
          </a:lstStyle>
          <a:p>
            <a:r>
              <a:rPr lang="en-US"/>
              <a:t>Click to edit Master subtitle style</a:t>
            </a:r>
          </a:p>
        </p:txBody>
      </p:sp>
      <p:sp>
        <p:nvSpPr>
          <p:cNvPr id="5" name="Rectangle 12"/>
          <p:cNvSpPr>
            <a:spLocks noGrp="1" noChangeArrowheads="1"/>
          </p:cNvSpPr>
          <p:nvPr>
            <p:ph type="sldNum" sz="quarter" idx="10"/>
          </p:nvPr>
        </p:nvSpPr>
        <p:spPr>
          <a:xfrm>
            <a:off x="7092953" y="6516688"/>
            <a:ext cx="1582738" cy="320675"/>
          </a:xfrm>
        </p:spPr>
        <p:txBody>
          <a:bodyPr/>
          <a:lstStyle>
            <a:lvl1pPr>
              <a:defRPr/>
            </a:lvl1pPr>
          </a:lstStyle>
          <a:p>
            <a:pPr>
              <a:defRPr/>
            </a:pPr>
            <a:fld id="{5F6694AA-2A09-4281-A0AC-055865A5D50D}" type="slidenum">
              <a:rPr lang="en-US"/>
              <a:pPr>
                <a:defRPr/>
              </a:pPr>
              <a:t>‹#›</a:t>
            </a:fld>
            <a:endParaRPr lang="en-US"/>
          </a:p>
        </p:txBody>
      </p:sp>
    </p:spTree>
    <p:extLst>
      <p:ext uri="{BB962C8B-B14F-4D97-AF65-F5344CB8AC3E}">
        <p14:creationId xmlns:p14="http://schemas.microsoft.com/office/powerpoint/2010/main" val="3764128887"/>
      </p:ext>
    </p:extLst>
  </p:cSld>
  <p:clrMapOvr>
    <a:masterClrMapping/>
  </p:clrMapOvr>
  <mc:AlternateContent xmlns:mc="http://schemas.openxmlformats.org/markup-compatibility/2006" xmlns:p14="http://schemas.microsoft.com/office/powerpoint/2010/main">
    <mc:Choice Requires="p14">
      <p:transition spd="med" p14:dur="700" advClick="0" advTm="45000">
        <p:fade/>
      </p:transition>
    </mc:Choice>
    <mc:Fallback xmlns="">
      <p:transition spd="med" advClick="0" advTm="45000">
        <p:fade/>
      </p:transition>
    </mc:Fallback>
  </mc:AlternateContent>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4216" y="455613"/>
            <a:ext cx="7997825" cy="1143000"/>
          </a:xfrm>
          <a:prstGeom prst="rect">
            <a:avLst/>
          </a:prstGeom>
        </p:spPr>
        <p:txBody>
          <a:bodyPr lIns="91412" tIns="45705" rIns="91412" bIns="45705"/>
          <a:lstStyle/>
          <a:p>
            <a:r>
              <a:rPr lang="en-US"/>
              <a:t>Click to edit Master title style</a:t>
            </a:r>
          </a:p>
        </p:txBody>
      </p:sp>
      <p:sp>
        <p:nvSpPr>
          <p:cNvPr id="3" name="Content Placeholder 2"/>
          <p:cNvSpPr>
            <a:spLocks noGrp="1"/>
          </p:cNvSpPr>
          <p:nvPr>
            <p:ph idx="1"/>
          </p:nvPr>
        </p:nvSpPr>
        <p:spPr>
          <a:xfrm>
            <a:off x="684216" y="1600200"/>
            <a:ext cx="7997825" cy="4525963"/>
          </a:xfrm>
          <a:prstGeom prst="rect">
            <a:avLst/>
          </a:prstGeom>
        </p:spPr>
        <p:txBody>
          <a:bodyPr lIns="91412" tIns="45705" rIns="91412" bIns="45705"/>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ftr" sz="quarter" idx="10"/>
          </p:nvPr>
        </p:nvSpPr>
        <p:spPr>
          <a:ln/>
        </p:spPr>
        <p:txBody>
          <a:bodyPr/>
          <a:lstStyle>
            <a:lvl1pPr>
              <a:defRPr/>
            </a:lvl1pPr>
          </a:lstStyle>
          <a:p>
            <a:pPr>
              <a:defRPr/>
            </a:pPr>
            <a:endParaRPr lang="en-US"/>
          </a:p>
        </p:txBody>
      </p:sp>
      <p:sp>
        <p:nvSpPr>
          <p:cNvPr id="5" name="Rectangle 10"/>
          <p:cNvSpPr>
            <a:spLocks noGrp="1" noChangeArrowheads="1"/>
          </p:cNvSpPr>
          <p:nvPr>
            <p:ph type="sldNum" sz="quarter" idx="11"/>
          </p:nvPr>
        </p:nvSpPr>
        <p:spPr>
          <a:ln/>
        </p:spPr>
        <p:txBody>
          <a:bodyPr/>
          <a:lstStyle>
            <a:lvl1pPr>
              <a:defRPr/>
            </a:lvl1pPr>
          </a:lstStyle>
          <a:p>
            <a:pPr>
              <a:defRPr/>
            </a:pPr>
            <a:fld id="{4114CD66-9604-4305-B5A8-78B29733E3FB}" type="slidenum">
              <a:rPr lang="en-US"/>
              <a:pPr>
                <a:defRPr/>
              </a:pPr>
              <a:t>‹#›</a:t>
            </a:fld>
            <a:r>
              <a:rPr lang="en-US"/>
              <a:t>, date</a:t>
            </a:r>
          </a:p>
        </p:txBody>
      </p:sp>
    </p:spTree>
    <p:extLst>
      <p:ext uri="{BB962C8B-B14F-4D97-AF65-F5344CB8AC3E}">
        <p14:creationId xmlns:p14="http://schemas.microsoft.com/office/powerpoint/2010/main" val="3581408961"/>
      </p:ext>
    </p:extLst>
  </p:cSld>
  <p:clrMapOvr>
    <a:masterClrMapping/>
  </p:clrMapOvr>
  <mc:AlternateContent xmlns:mc="http://schemas.openxmlformats.org/markup-compatibility/2006" xmlns:p14="http://schemas.microsoft.com/office/powerpoint/2010/main">
    <mc:Choice Requires="p14">
      <p:transition spd="med" p14:dur="700" advClick="0" advTm="45000">
        <p:fade/>
      </p:transition>
    </mc:Choice>
    <mc:Fallback xmlns="">
      <p:transition spd="med" advClick="0" advTm="45000">
        <p:fade/>
      </p:transition>
    </mc:Fallback>
  </mc:AlternateContent>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3"/>
            <a:ext cx="7772400" cy="1362075"/>
          </a:xfrm>
          <a:prstGeom prst="rect">
            <a:avLst/>
          </a:prstGeom>
        </p:spPr>
        <p:txBody>
          <a:bodyPr lIns="91412" tIns="45705" rIns="91412" bIns="45705"/>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4" y="2906713"/>
            <a:ext cx="7772400" cy="1500187"/>
          </a:xfrm>
          <a:prstGeom prst="rect">
            <a:avLst/>
          </a:prstGeom>
        </p:spPr>
        <p:txBody>
          <a:bodyPr lIns="91412" tIns="45705" rIns="91412" bIns="45705" anchor="b"/>
          <a:lstStyle>
            <a:lvl1pPr marL="0" indent="0">
              <a:buNone/>
              <a:defRPr sz="2000"/>
            </a:lvl1pPr>
            <a:lvl2pPr marL="457054" indent="0">
              <a:buNone/>
              <a:defRPr sz="1800"/>
            </a:lvl2pPr>
            <a:lvl3pPr marL="914107" indent="0">
              <a:buNone/>
              <a:defRPr sz="1600"/>
            </a:lvl3pPr>
            <a:lvl4pPr marL="1371162" indent="0">
              <a:buNone/>
              <a:defRPr sz="1400"/>
            </a:lvl4pPr>
            <a:lvl5pPr marL="1828215" indent="0">
              <a:buNone/>
              <a:defRPr sz="1400"/>
            </a:lvl5pPr>
            <a:lvl6pPr marL="2285266" indent="0">
              <a:buNone/>
              <a:defRPr sz="1400"/>
            </a:lvl6pPr>
            <a:lvl7pPr marL="2742321" indent="0">
              <a:buNone/>
              <a:defRPr sz="1400"/>
            </a:lvl7pPr>
            <a:lvl8pPr marL="3199375" indent="0">
              <a:buNone/>
              <a:defRPr sz="1400"/>
            </a:lvl8pPr>
            <a:lvl9pPr marL="3656428" indent="0">
              <a:buNone/>
              <a:defRPr sz="1400"/>
            </a:lvl9pPr>
          </a:lstStyle>
          <a:p>
            <a:pPr lvl="0"/>
            <a:r>
              <a:rPr lang="en-US"/>
              <a:t>Click to edit Master text styles</a:t>
            </a:r>
          </a:p>
        </p:txBody>
      </p:sp>
      <p:sp>
        <p:nvSpPr>
          <p:cNvPr id="4" name="Rectangle 9"/>
          <p:cNvSpPr>
            <a:spLocks noGrp="1" noChangeArrowheads="1"/>
          </p:cNvSpPr>
          <p:nvPr>
            <p:ph type="ftr" sz="quarter" idx="10"/>
          </p:nvPr>
        </p:nvSpPr>
        <p:spPr>
          <a:ln/>
        </p:spPr>
        <p:txBody>
          <a:bodyPr/>
          <a:lstStyle>
            <a:lvl1pPr>
              <a:defRPr/>
            </a:lvl1pPr>
          </a:lstStyle>
          <a:p>
            <a:pPr>
              <a:defRPr/>
            </a:pPr>
            <a:endParaRPr lang="en-US"/>
          </a:p>
        </p:txBody>
      </p:sp>
      <p:sp>
        <p:nvSpPr>
          <p:cNvPr id="5" name="Rectangle 10"/>
          <p:cNvSpPr>
            <a:spLocks noGrp="1" noChangeArrowheads="1"/>
          </p:cNvSpPr>
          <p:nvPr>
            <p:ph type="sldNum" sz="quarter" idx="11"/>
          </p:nvPr>
        </p:nvSpPr>
        <p:spPr>
          <a:ln/>
        </p:spPr>
        <p:txBody>
          <a:bodyPr/>
          <a:lstStyle>
            <a:lvl1pPr>
              <a:defRPr/>
            </a:lvl1pPr>
          </a:lstStyle>
          <a:p>
            <a:pPr>
              <a:defRPr/>
            </a:pPr>
            <a:fld id="{2F97C846-B84C-4B74-856F-6B202EF8A96B}" type="slidenum">
              <a:rPr lang="en-US"/>
              <a:pPr>
                <a:defRPr/>
              </a:pPr>
              <a:t>‹#›</a:t>
            </a:fld>
            <a:r>
              <a:rPr lang="en-US"/>
              <a:t>, date</a:t>
            </a:r>
          </a:p>
        </p:txBody>
      </p:sp>
    </p:spTree>
    <p:extLst>
      <p:ext uri="{BB962C8B-B14F-4D97-AF65-F5344CB8AC3E}">
        <p14:creationId xmlns:p14="http://schemas.microsoft.com/office/powerpoint/2010/main" val="1236008466"/>
      </p:ext>
    </p:extLst>
  </p:cSld>
  <p:clrMapOvr>
    <a:masterClrMapping/>
  </p:clrMapOvr>
  <mc:AlternateContent xmlns:mc="http://schemas.openxmlformats.org/markup-compatibility/2006" xmlns:p14="http://schemas.microsoft.com/office/powerpoint/2010/main">
    <mc:Choice Requires="p14">
      <p:transition spd="med" p14:dur="700" advClick="0" advTm="45000">
        <p:fade/>
      </p:transition>
    </mc:Choice>
    <mc:Fallback xmlns="">
      <p:transition spd="med" advClick="0" advTm="45000">
        <p:fade/>
      </p:transition>
    </mc:Fallback>
  </mc:AlternateContent>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4216" y="455613"/>
            <a:ext cx="7997825" cy="1143000"/>
          </a:xfrm>
          <a:prstGeom prst="rect">
            <a:avLst/>
          </a:prstGeom>
        </p:spPr>
        <p:txBody>
          <a:bodyPr lIns="91412" tIns="45705" rIns="91412" bIns="45705"/>
          <a:lstStyle/>
          <a:p>
            <a:r>
              <a:rPr lang="en-US"/>
              <a:t>Click to edit Master title style</a:t>
            </a:r>
          </a:p>
        </p:txBody>
      </p:sp>
      <p:sp>
        <p:nvSpPr>
          <p:cNvPr id="3" name="Content Placeholder 2"/>
          <p:cNvSpPr>
            <a:spLocks noGrp="1"/>
          </p:cNvSpPr>
          <p:nvPr>
            <p:ph sz="half" idx="1"/>
          </p:nvPr>
        </p:nvSpPr>
        <p:spPr>
          <a:xfrm>
            <a:off x="684213" y="1600200"/>
            <a:ext cx="3922712" cy="4525963"/>
          </a:xfrm>
          <a:prstGeom prst="rect">
            <a:avLst/>
          </a:prstGeom>
        </p:spPr>
        <p:txBody>
          <a:bodyPr lIns="91412" tIns="45705" rIns="91412" bIns="45705"/>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59326" y="1600200"/>
            <a:ext cx="3922713" cy="4525963"/>
          </a:xfrm>
          <a:prstGeom prst="rect">
            <a:avLst/>
          </a:prstGeom>
        </p:spPr>
        <p:txBody>
          <a:bodyPr lIns="91412" tIns="45705" rIns="91412" bIns="45705"/>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ftr" sz="quarter" idx="10"/>
          </p:nvPr>
        </p:nvSpPr>
        <p:spPr>
          <a:ln/>
        </p:spPr>
        <p:txBody>
          <a:bodyPr/>
          <a:lstStyle>
            <a:lvl1pPr>
              <a:defRPr/>
            </a:lvl1pPr>
          </a:lstStyle>
          <a:p>
            <a:pPr>
              <a:defRPr/>
            </a:pPr>
            <a:endParaRPr lang="en-US"/>
          </a:p>
        </p:txBody>
      </p:sp>
      <p:sp>
        <p:nvSpPr>
          <p:cNvPr id="6" name="Rectangle 10"/>
          <p:cNvSpPr>
            <a:spLocks noGrp="1" noChangeArrowheads="1"/>
          </p:cNvSpPr>
          <p:nvPr>
            <p:ph type="sldNum" sz="quarter" idx="11"/>
          </p:nvPr>
        </p:nvSpPr>
        <p:spPr>
          <a:ln/>
        </p:spPr>
        <p:txBody>
          <a:bodyPr/>
          <a:lstStyle>
            <a:lvl1pPr>
              <a:defRPr/>
            </a:lvl1pPr>
          </a:lstStyle>
          <a:p>
            <a:pPr>
              <a:defRPr/>
            </a:pPr>
            <a:fld id="{56642101-ADE3-4411-8509-CE09211AA481}" type="slidenum">
              <a:rPr lang="en-US"/>
              <a:pPr>
                <a:defRPr/>
              </a:pPr>
              <a:t>‹#›</a:t>
            </a:fld>
            <a:r>
              <a:rPr lang="en-US"/>
              <a:t>, date</a:t>
            </a:r>
          </a:p>
        </p:txBody>
      </p:sp>
    </p:spTree>
    <p:extLst>
      <p:ext uri="{BB962C8B-B14F-4D97-AF65-F5344CB8AC3E}">
        <p14:creationId xmlns:p14="http://schemas.microsoft.com/office/powerpoint/2010/main" val="207707494"/>
      </p:ext>
    </p:extLst>
  </p:cSld>
  <p:clrMapOvr>
    <a:masterClrMapping/>
  </p:clrMapOvr>
  <mc:AlternateContent xmlns:mc="http://schemas.openxmlformats.org/markup-compatibility/2006" xmlns:p14="http://schemas.microsoft.com/office/powerpoint/2010/main">
    <mc:Choice Requires="p14">
      <p:transition spd="med" p14:dur="700" advClick="0" advTm="45000">
        <p:fade/>
      </p:transition>
    </mc:Choice>
    <mc:Fallback xmlns="">
      <p:transition spd="med" advClick="0" advTm="45000">
        <p:fade/>
      </p:transition>
    </mc:Fallback>
  </mc:AlternateContent>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4640"/>
            <a:ext cx="8229600" cy="1143000"/>
          </a:xfrm>
          <a:prstGeom prst="rect">
            <a:avLst/>
          </a:prstGeom>
        </p:spPr>
        <p:txBody>
          <a:bodyPr lIns="91412" tIns="45705" rIns="91412" bIns="45705"/>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lIns="91412" tIns="45705" rIns="91412" bIns="45705" anchor="b"/>
          <a:lstStyle>
            <a:lvl1pPr marL="0" indent="0">
              <a:buNone/>
              <a:defRPr sz="2400" b="1"/>
            </a:lvl1pPr>
            <a:lvl2pPr marL="457054" indent="0">
              <a:buNone/>
              <a:defRPr sz="2000" b="1"/>
            </a:lvl2pPr>
            <a:lvl3pPr marL="914107" indent="0">
              <a:buNone/>
              <a:defRPr sz="1800" b="1"/>
            </a:lvl3pPr>
            <a:lvl4pPr marL="1371162" indent="0">
              <a:buNone/>
              <a:defRPr sz="1600" b="1"/>
            </a:lvl4pPr>
            <a:lvl5pPr marL="1828215" indent="0">
              <a:buNone/>
              <a:defRPr sz="1600" b="1"/>
            </a:lvl5pPr>
            <a:lvl6pPr marL="2285266" indent="0">
              <a:buNone/>
              <a:defRPr sz="1600" b="1"/>
            </a:lvl6pPr>
            <a:lvl7pPr marL="2742321" indent="0">
              <a:buNone/>
              <a:defRPr sz="1600" b="1"/>
            </a:lvl7pPr>
            <a:lvl8pPr marL="3199375" indent="0">
              <a:buNone/>
              <a:defRPr sz="1600" b="1"/>
            </a:lvl8pPr>
            <a:lvl9pPr marL="365642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8"/>
            <a:ext cx="4040188" cy="3951288"/>
          </a:xfrm>
          <a:prstGeom prst="rect">
            <a:avLst/>
          </a:prstGeom>
        </p:spPr>
        <p:txBody>
          <a:bodyPr lIns="91412" tIns="45705" rIns="91412" bIns="45705"/>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535113"/>
            <a:ext cx="4041775" cy="639762"/>
          </a:xfrm>
          <a:prstGeom prst="rect">
            <a:avLst/>
          </a:prstGeom>
        </p:spPr>
        <p:txBody>
          <a:bodyPr lIns="91412" tIns="45705" rIns="91412" bIns="45705" anchor="b"/>
          <a:lstStyle>
            <a:lvl1pPr marL="0" indent="0">
              <a:buNone/>
              <a:defRPr sz="2400" b="1"/>
            </a:lvl1pPr>
            <a:lvl2pPr marL="457054" indent="0">
              <a:buNone/>
              <a:defRPr sz="2000" b="1"/>
            </a:lvl2pPr>
            <a:lvl3pPr marL="914107" indent="0">
              <a:buNone/>
              <a:defRPr sz="1800" b="1"/>
            </a:lvl3pPr>
            <a:lvl4pPr marL="1371162" indent="0">
              <a:buNone/>
              <a:defRPr sz="1600" b="1"/>
            </a:lvl4pPr>
            <a:lvl5pPr marL="1828215" indent="0">
              <a:buNone/>
              <a:defRPr sz="1600" b="1"/>
            </a:lvl5pPr>
            <a:lvl6pPr marL="2285266" indent="0">
              <a:buNone/>
              <a:defRPr sz="1600" b="1"/>
            </a:lvl6pPr>
            <a:lvl7pPr marL="2742321" indent="0">
              <a:buNone/>
              <a:defRPr sz="1600" b="1"/>
            </a:lvl7pPr>
            <a:lvl8pPr marL="3199375" indent="0">
              <a:buNone/>
              <a:defRPr sz="1600" b="1"/>
            </a:lvl8pPr>
            <a:lvl9pPr marL="365642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2174878"/>
            <a:ext cx="4041775" cy="3951288"/>
          </a:xfrm>
          <a:prstGeom prst="rect">
            <a:avLst/>
          </a:prstGeom>
        </p:spPr>
        <p:txBody>
          <a:bodyPr lIns="91412" tIns="45705" rIns="91412" bIns="45705"/>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ftr" sz="quarter" idx="10"/>
          </p:nvPr>
        </p:nvSpPr>
        <p:spPr>
          <a:ln/>
        </p:spPr>
        <p:txBody>
          <a:bodyPr/>
          <a:lstStyle>
            <a:lvl1pPr>
              <a:defRPr/>
            </a:lvl1pPr>
          </a:lstStyle>
          <a:p>
            <a:pPr>
              <a:defRPr/>
            </a:pPr>
            <a:endParaRPr lang="en-US"/>
          </a:p>
        </p:txBody>
      </p:sp>
      <p:sp>
        <p:nvSpPr>
          <p:cNvPr id="8" name="Rectangle 10"/>
          <p:cNvSpPr>
            <a:spLocks noGrp="1" noChangeArrowheads="1"/>
          </p:cNvSpPr>
          <p:nvPr>
            <p:ph type="sldNum" sz="quarter" idx="11"/>
          </p:nvPr>
        </p:nvSpPr>
        <p:spPr>
          <a:ln/>
        </p:spPr>
        <p:txBody>
          <a:bodyPr/>
          <a:lstStyle>
            <a:lvl1pPr>
              <a:defRPr/>
            </a:lvl1pPr>
          </a:lstStyle>
          <a:p>
            <a:pPr>
              <a:defRPr/>
            </a:pPr>
            <a:fld id="{30857529-EAD9-48B3-91A9-187C3E17D5BF}" type="slidenum">
              <a:rPr lang="en-US"/>
              <a:pPr>
                <a:defRPr/>
              </a:pPr>
              <a:t>‹#›</a:t>
            </a:fld>
            <a:r>
              <a:rPr lang="en-US"/>
              <a:t>, date</a:t>
            </a:r>
          </a:p>
        </p:txBody>
      </p:sp>
    </p:spTree>
    <p:extLst>
      <p:ext uri="{BB962C8B-B14F-4D97-AF65-F5344CB8AC3E}">
        <p14:creationId xmlns:p14="http://schemas.microsoft.com/office/powerpoint/2010/main" val="4274817407"/>
      </p:ext>
    </p:extLst>
  </p:cSld>
  <p:clrMapOvr>
    <a:masterClrMapping/>
  </p:clrMapOvr>
  <mc:AlternateContent xmlns:mc="http://schemas.openxmlformats.org/markup-compatibility/2006" xmlns:p14="http://schemas.microsoft.com/office/powerpoint/2010/main">
    <mc:Choice Requires="p14">
      <p:transition spd="med" p14:dur="700" advClick="0" advTm="45000">
        <p:fade/>
      </p:transition>
    </mc:Choice>
    <mc:Fallback xmlns="">
      <p:transition spd="med" advClick="0" advTm="45000">
        <p:fade/>
      </p:transition>
    </mc:Fallback>
  </mc:AlternateContent>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4216" y="455613"/>
            <a:ext cx="7997825" cy="1143000"/>
          </a:xfrm>
          <a:prstGeom prst="rect">
            <a:avLst/>
          </a:prstGeom>
        </p:spPr>
        <p:txBody>
          <a:bodyPr lIns="91412" tIns="45705" rIns="91412" bIns="45705"/>
          <a:lstStyle/>
          <a:p>
            <a:r>
              <a:rPr lang="en-US"/>
              <a:t>Click to edit Master title style</a:t>
            </a:r>
          </a:p>
        </p:txBody>
      </p:sp>
      <p:sp>
        <p:nvSpPr>
          <p:cNvPr id="3" name="Rectangle 9"/>
          <p:cNvSpPr>
            <a:spLocks noGrp="1" noChangeArrowheads="1"/>
          </p:cNvSpPr>
          <p:nvPr>
            <p:ph type="ftr" sz="quarter" idx="10"/>
          </p:nvPr>
        </p:nvSpPr>
        <p:spPr>
          <a:ln/>
        </p:spPr>
        <p:txBody>
          <a:bodyPr/>
          <a:lstStyle>
            <a:lvl1pPr>
              <a:defRPr/>
            </a:lvl1pPr>
          </a:lstStyle>
          <a:p>
            <a:pPr>
              <a:defRPr/>
            </a:pPr>
            <a:endParaRPr lang="en-US"/>
          </a:p>
        </p:txBody>
      </p:sp>
      <p:sp>
        <p:nvSpPr>
          <p:cNvPr id="4" name="Rectangle 10"/>
          <p:cNvSpPr>
            <a:spLocks noGrp="1" noChangeArrowheads="1"/>
          </p:cNvSpPr>
          <p:nvPr>
            <p:ph type="sldNum" sz="quarter" idx="11"/>
          </p:nvPr>
        </p:nvSpPr>
        <p:spPr>
          <a:ln/>
        </p:spPr>
        <p:txBody>
          <a:bodyPr/>
          <a:lstStyle>
            <a:lvl1pPr>
              <a:defRPr/>
            </a:lvl1pPr>
          </a:lstStyle>
          <a:p>
            <a:pPr>
              <a:defRPr/>
            </a:pPr>
            <a:fld id="{87B575DE-90EA-43E8-99E7-C79D7B8D1FF9}" type="slidenum">
              <a:rPr lang="en-US"/>
              <a:pPr>
                <a:defRPr/>
              </a:pPr>
              <a:t>‹#›</a:t>
            </a:fld>
            <a:r>
              <a:rPr lang="en-US"/>
              <a:t>, date</a:t>
            </a:r>
          </a:p>
        </p:txBody>
      </p:sp>
    </p:spTree>
    <p:extLst>
      <p:ext uri="{BB962C8B-B14F-4D97-AF65-F5344CB8AC3E}">
        <p14:creationId xmlns:p14="http://schemas.microsoft.com/office/powerpoint/2010/main" val="2323248902"/>
      </p:ext>
    </p:extLst>
  </p:cSld>
  <p:clrMapOvr>
    <a:masterClrMapping/>
  </p:clrMapOvr>
  <mc:AlternateContent xmlns:mc="http://schemas.openxmlformats.org/markup-compatibility/2006" xmlns:p14="http://schemas.microsoft.com/office/powerpoint/2010/main">
    <mc:Choice Requires="p14">
      <p:transition spd="med" p14:dur="700" advClick="0" advTm="45000">
        <p:fade/>
      </p:transition>
    </mc:Choice>
    <mc:Fallback xmlns="">
      <p:transition spd="med" advClick="0" advTm="45000">
        <p:fade/>
      </p:transition>
    </mc:Fallback>
  </mc:AlternateContent>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ftr" sz="quarter" idx="10"/>
          </p:nvPr>
        </p:nvSpPr>
        <p:spPr>
          <a:ln/>
        </p:spPr>
        <p:txBody>
          <a:bodyPr/>
          <a:lstStyle>
            <a:lvl1pPr>
              <a:defRPr/>
            </a:lvl1pPr>
          </a:lstStyle>
          <a:p>
            <a:pPr>
              <a:defRPr/>
            </a:pPr>
            <a:endParaRPr lang="en-US"/>
          </a:p>
        </p:txBody>
      </p:sp>
      <p:sp>
        <p:nvSpPr>
          <p:cNvPr id="3" name="Rectangle 10"/>
          <p:cNvSpPr>
            <a:spLocks noGrp="1" noChangeArrowheads="1"/>
          </p:cNvSpPr>
          <p:nvPr>
            <p:ph type="sldNum" sz="quarter" idx="11"/>
          </p:nvPr>
        </p:nvSpPr>
        <p:spPr>
          <a:ln/>
        </p:spPr>
        <p:txBody>
          <a:bodyPr/>
          <a:lstStyle>
            <a:lvl1pPr>
              <a:defRPr/>
            </a:lvl1pPr>
          </a:lstStyle>
          <a:p>
            <a:pPr>
              <a:defRPr/>
            </a:pPr>
            <a:fld id="{F2B785DD-37C5-4445-A386-69E4688B873F}" type="slidenum">
              <a:rPr lang="en-US"/>
              <a:pPr>
                <a:defRPr/>
              </a:pPr>
              <a:t>‹#›</a:t>
            </a:fld>
            <a:r>
              <a:rPr lang="en-US"/>
              <a:t>, date</a:t>
            </a:r>
          </a:p>
        </p:txBody>
      </p:sp>
    </p:spTree>
    <p:extLst>
      <p:ext uri="{BB962C8B-B14F-4D97-AF65-F5344CB8AC3E}">
        <p14:creationId xmlns:p14="http://schemas.microsoft.com/office/powerpoint/2010/main" val="350691368"/>
      </p:ext>
    </p:extLst>
  </p:cSld>
  <p:clrMapOvr>
    <a:masterClrMapping/>
  </p:clrMapOvr>
  <mc:AlternateContent xmlns:mc="http://schemas.openxmlformats.org/markup-compatibility/2006" xmlns:p14="http://schemas.microsoft.com/office/powerpoint/2010/main">
    <mc:Choice Requires="p14">
      <p:transition spd="med" p14:dur="700" advClick="0" advTm="45000">
        <p:fade/>
      </p:transition>
    </mc:Choice>
    <mc:Fallback xmlns="">
      <p:transition spd="med" advClick="0" advTm="45000">
        <p:fade/>
      </p:transition>
    </mc:Fallback>
  </mc:AlternateContent>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2" cy="1162050"/>
          </a:xfrm>
          <a:prstGeom prst="rect">
            <a:avLst/>
          </a:prstGeom>
        </p:spPr>
        <p:txBody>
          <a:bodyPr lIns="91412" tIns="45705" rIns="91412" bIns="45705"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lIns="91412" tIns="45705" rIns="91412" bIns="45705"/>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00"/>
            <a:ext cx="3008312" cy="4691063"/>
          </a:xfrm>
          <a:prstGeom prst="rect">
            <a:avLst/>
          </a:prstGeom>
        </p:spPr>
        <p:txBody>
          <a:bodyPr lIns="91412" tIns="45705" rIns="91412" bIns="45705"/>
          <a:lstStyle>
            <a:lvl1pPr marL="0" indent="0">
              <a:buNone/>
              <a:defRPr sz="1400"/>
            </a:lvl1pPr>
            <a:lvl2pPr marL="457054" indent="0">
              <a:buNone/>
              <a:defRPr sz="1200"/>
            </a:lvl2pPr>
            <a:lvl3pPr marL="914107" indent="0">
              <a:buNone/>
              <a:defRPr sz="1000"/>
            </a:lvl3pPr>
            <a:lvl4pPr marL="1371162" indent="0">
              <a:buNone/>
              <a:defRPr sz="1000"/>
            </a:lvl4pPr>
            <a:lvl5pPr marL="1828215" indent="0">
              <a:buNone/>
              <a:defRPr sz="1000"/>
            </a:lvl5pPr>
            <a:lvl6pPr marL="2285266" indent="0">
              <a:buNone/>
              <a:defRPr sz="1000"/>
            </a:lvl6pPr>
            <a:lvl7pPr marL="2742321" indent="0">
              <a:buNone/>
              <a:defRPr sz="1000"/>
            </a:lvl7pPr>
            <a:lvl8pPr marL="3199375" indent="0">
              <a:buNone/>
              <a:defRPr sz="1000"/>
            </a:lvl8pPr>
            <a:lvl9pPr marL="3656428" indent="0">
              <a:buNone/>
              <a:defRPr sz="1000"/>
            </a:lvl9pPr>
          </a:lstStyle>
          <a:p>
            <a:pPr lvl="0"/>
            <a:r>
              <a:rPr lang="en-US"/>
              <a:t>Click to edit Master text styles</a:t>
            </a:r>
          </a:p>
        </p:txBody>
      </p:sp>
      <p:sp>
        <p:nvSpPr>
          <p:cNvPr id="5" name="Rectangle 9"/>
          <p:cNvSpPr>
            <a:spLocks noGrp="1" noChangeArrowheads="1"/>
          </p:cNvSpPr>
          <p:nvPr>
            <p:ph type="ftr" sz="quarter" idx="10"/>
          </p:nvPr>
        </p:nvSpPr>
        <p:spPr>
          <a:ln/>
        </p:spPr>
        <p:txBody>
          <a:bodyPr/>
          <a:lstStyle>
            <a:lvl1pPr>
              <a:defRPr/>
            </a:lvl1pPr>
          </a:lstStyle>
          <a:p>
            <a:pPr>
              <a:defRPr/>
            </a:pPr>
            <a:endParaRPr lang="en-US"/>
          </a:p>
        </p:txBody>
      </p:sp>
      <p:sp>
        <p:nvSpPr>
          <p:cNvPr id="6" name="Rectangle 10"/>
          <p:cNvSpPr>
            <a:spLocks noGrp="1" noChangeArrowheads="1"/>
          </p:cNvSpPr>
          <p:nvPr>
            <p:ph type="sldNum" sz="quarter" idx="11"/>
          </p:nvPr>
        </p:nvSpPr>
        <p:spPr>
          <a:ln/>
        </p:spPr>
        <p:txBody>
          <a:bodyPr/>
          <a:lstStyle>
            <a:lvl1pPr>
              <a:defRPr/>
            </a:lvl1pPr>
          </a:lstStyle>
          <a:p>
            <a:pPr>
              <a:defRPr/>
            </a:pPr>
            <a:fld id="{EA2A11DA-FCFA-40A2-8A7C-551411CC873A}" type="slidenum">
              <a:rPr lang="en-US"/>
              <a:pPr>
                <a:defRPr/>
              </a:pPr>
              <a:t>‹#›</a:t>
            </a:fld>
            <a:r>
              <a:rPr lang="en-US"/>
              <a:t>, date</a:t>
            </a:r>
          </a:p>
        </p:txBody>
      </p:sp>
    </p:spTree>
    <p:extLst>
      <p:ext uri="{BB962C8B-B14F-4D97-AF65-F5344CB8AC3E}">
        <p14:creationId xmlns:p14="http://schemas.microsoft.com/office/powerpoint/2010/main" val="674485859"/>
      </p:ext>
    </p:extLst>
  </p:cSld>
  <p:clrMapOvr>
    <a:masterClrMapping/>
  </p:clrMapOvr>
  <mc:AlternateContent xmlns:mc="http://schemas.openxmlformats.org/markup-compatibility/2006" xmlns:p14="http://schemas.microsoft.com/office/powerpoint/2010/main">
    <mc:Choice Requires="p14">
      <p:transition spd="med" p14:dur="700" advClick="0" advTm="45000">
        <p:fade/>
      </p:transition>
    </mc:Choice>
    <mc:Fallback xmlns="">
      <p:transition spd="med" advClick="0" advTm="45000">
        <p:fade/>
      </p:transition>
    </mc:Fallback>
  </mc:AlternateContent>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lIns="91412" tIns="45705" rIns="91412" bIns="45705"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8"/>
            <a:ext cx="5486400" cy="4114800"/>
          </a:xfrm>
          <a:prstGeom prst="rect">
            <a:avLst/>
          </a:prstGeom>
        </p:spPr>
        <p:txBody>
          <a:bodyPr lIns="91412" tIns="45705" rIns="91412" bIns="45705"/>
          <a:lstStyle>
            <a:lvl1pPr marL="0" indent="0">
              <a:buNone/>
              <a:defRPr sz="3200"/>
            </a:lvl1pPr>
            <a:lvl2pPr marL="457054" indent="0">
              <a:buNone/>
              <a:defRPr sz="2800"/>
            </a:lvl2pPr>
            <a:lvl3pPr marL="914107" indent="0">
              <a:buNone/>
              <a:defRPr sz="2400"/>
            </a:lvl3pPr>
            <a:lvl4pPr marL="1371162" indent="0">
              <a:buNone/>
              <a:defRPr sz="2000"/>
            </a:lvl4pPr>
            <a:lvl5pPr marL="1828215" indent="0">
              <a:buNone/>
              <a:defRPr sz="2000"/>
            </a:lvl5pPr>
            <a:lvl6pPr marL="2285266" indent="0">
              <a:buNone/>
              <a:defRPr sz="2000"/>
            </a:lvl6pPr>
            <a:lvl7pPr marL="2742321" indent="0">
              <a:buNone/>
              <a:defRPr sz="2000"/>
            </a:lvl7pPr>
            <a:lvl8pPr marL="3199375" indent="0">
              <a:buNone/>
              <a:defRPr sz="2000"/>
            </a:lvl8pPr>
            <a:lvl9pPr marL="3656428"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lIns="91412" tIns="45705" rIns="91412" bIns="45705"/>
          <a:lstStyle>
            <a:lvl1pPr marL="0" indent="0">
              <a:buNone/>
              <a:defRPr sz="1400"/>
            </a:lvl1pPr>
            <a:lvl2pPr marL="457054" indent="0">
              <a:buNone/>
              <a:defRPr sz="1200"/>
            </a:lvl2pPr>
            <a:lvl3pPr marL="914107" indent="0">
              <a:buNone/>
              <a:defRPr sz="1000"/>
            </a:lvl3pPr>
            <a:lvl4pPr marL="1371162" indent="0">
              <a:buNone/>
              <a:defRPr sz="1000"/>
            </a:lvl4pPr>
            <a:lvl5pPr marL="1828215" indent="0">
              <a:buNone/>
              <a:defRPr sz="1000"/>
            </a:lvl5pPr>
            <a:lvl6pPr marL="2285266" indent="0">
              <a:buNone/>
              <a:defRPr sz="1000"/>
            </a:lvl6pPr>
            <a:lvl7pPr marL="2742321" indent="0">
              <a:buNone/>
              <a:defRPr sz="1000"/>
            </a:lvl7pPr>
            <a:lvl8pPr marL="3199375" indent="0">
              <a:buNone/>
              <a:defRPr sz="1000"/>
            </a:lvl8pPr>
            <a:lvl9pPr marL="3656428" indent="0">
              <a:buNone/>
              <a:defRPr sz="1000"/>
            </a:lvl9pPr>
          </a:lstStyle>
          <a:p>
            <a:pPr lvl="0"/>
            <a:r>
              <a:rPr lang="en-US"/>
              <a:t>Click to edit Master text styles</a:t>
            </a:r>
          </a:p>
        </p:txBody>
      </p:sp>
      <p:sp>
        <p:nvSpPr>
          <p:cNvPr id="5" name="Rectangle 9"/>
          <p:cNvSpPr>
            <a:spLocks noGrp="1" noChangeArrowheads="1"/>
          </p:cNvSpPr>
          <p:nvPr>
            <p:ph type="ftr" sz="quarter" idx="10"/>
          </p:nvPr>
        </p:nvSpPr>
        <p:spPr>
          <a:ln/>
        </p:spPr>
        <p:txBody>
          <a:bodyPr/>
          <a:lstStyle>
            <a:lvl1pPr>
              <a:defRPr/>
            </a:lvl1pPr>
          </a:lstStyle>
          <a:p>
            <a:pPr>
              <a:defRPr/>
            </a:pPr>
            <a:endParaRPr lang="en-US"/>
          </a:p>
        </p:txBody>
      </p:sp>
      <p:sp>
        <p:nvSpPr>
          <p:cNvPr id="6" name="Rectangle 10"/>
          <p:cNvSpPr>
            <a:spLocks noGrp="1" noChangeArrowheads="1"/>
          </p:cNvSpPr>
          <p:nvPr>
            <p:ph type="sldNum" sz="quarter" idx="11"/>
          </p:nvPr>
        </p:nvSpPr>
        <p:spPr>
          <a:ln/>
        </p:spPr>
        <p:txBody>
          <a:bodyPr/>
          <a:lstStyle>
            <a:lvl1pPr>
              <a:defRPr/>
            </a:lvl1pPr>
          </a:lstStyle>
          <a:p>
            <a:pPr>
              <a:defRPr/>
            </a:pPr>
            <a:fld id="{2AA39C79-261A-4A22-ACC0-31F52339D5E6}" type="slidenum">
              <a:rPr lang="en-US"/>
              <a:pPr>
                <a:defRPr/>
              </a:pPr>
              <a:t>‹#›</a:t>
            </a:fld>
            <a:r>
              <a:rPr lang="en-US"/>
              <a:t>, date</a:t>
            </a:r>
          </a:p>
        </p:txBody>
      </p:sp>
    </p:spTree>
    <p:extLst>
      <p:ext uri="{BB962C8B-B14F-4D97-AF65-F5344CB8AC3E}">
        <p14:creationId xmlns:p14="http://schemas.microsoft.com/office/powerpoint/2010/main" val="2479738466"/>
      </p:ext>
    </p:extLst>
  </p:cSld>
  <p:clrMapOvr>
    <a:masterClrMapping/>
  </p:clrMapOvr>
  <mc:AlternateContent xmlns:mc="http://schemas.openxmlformats.org/markup-compatibility/2006" xmlns:p14="http://schemas.microsoft.com/office/powerpoint/2010/main">
    <mc:Choice Requires="p14">
      <p:transition spd="med" p14:dur="700" advClick="0" advTm="45000">
        <p:fade/>
      </p:transition>
    </mc:Choice>
    <mc:Fallback xmlns="">
      <p:transition spd="med" advClick="0" advTm="45000">
        <p:fade/>
      </p:transition>
    </mc:Fallback>
  </mc:AlternateContent>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84216" y="455613"/>
            <a:ext cx="7997825" cy="1143000"/>
          </a:xfrm>
          <a:prstGeom prst="rect">
            <a:avLst/>
          </a:prstGeom>
        </p:spPr>
        <p:txBody>
          <a:bodyPr lIns="91412" tIns="45705" rIns="91412" bIns="45705"/>
          <a:lstStyle/>
          <a:p>
            <a:r>
              <a:rPr lang="en-US"/>
              <a:t>Click to edit Master title style</a:t>
            </a:r>
          </a:p>
        </p:txBody>
      </p:sp>
      <p:sp>
        <p:nvSpPr>
          <p:cNvPr id="3" name="Vertical Text Placeholder 2"/>
          <p:cNvSpPr>
            <a:spLocks noGrp="1"/>
          </p:cNvSpPr>
          <p:nvPr>
            <p:ph type="body" orient="vert" idx="1"/>
          </p:nvPr>
        </p:nvSpPr>
        <p:spPr>
          <a:xfrm>
            <a:off x="684216" y="1600200"/>
            <a:ext cx="7997825" cy="4525963"/>
          </a:xfrm>
          <a:prstGeom prst="rect">
            <a:avLst/>
          </a:prstGeom>
        </p:spPr>
        <p:txBody>
          <a:bodyPr vert="eaVert" lIns="91412" tIns="45705" rIns="91412" bIns="45705"/>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ftr" sz="quarter" idx="10"/>
          </p:nvPr>
        </p:nvSpPr>
        <p:spPr>
          <a:ln/>
        </p:spPr>
        <p:txBody>
          <a:bodyPr/>
          <a:lstStyle>
            <a:lvl1pPr>
              <a:defRPr/>
            </a:lvl1pPr>
          </a:lstStyle>
          <a:p>
            <a:pPr>
              <a:defRPr/>
            </a:pPr>
            <a:endParaRPr lang="en-US"/>
          </a:p>
        </p:txBody>
      </p:sp>
      <p:sp>
        <p:nvSpPr>
          <p:cNvPr id="5" name="Rectangle 10"/>
          <p:cNvSpPr>
            <a:spLocks noGrp="1" noChangeArrowheads="1"/>
          </p:cNvSpPr>
          <p:nvPr>
            <p:ph type="sldNum" sz="quarter" idx="11"/>
          </p:nvPr>
        </p:nvSpPr>
        <p:spPr>
          <a:ln/>
        </p:spPr>
        <p:txBody>
          <a:bodyPr/>
          <a:lstStyle>
            <a:lvl1pPr>
              <a:defRPr/>
            </a:lvl1pPr>
          </a:lstStyle>
          <a:p>
            <a:pPr>
              <a:defRPr/>
            </a:pPr>
            <a:fld id="{332F412E-6CE6-4894-9AD8-4FECDCDD323A}" type="slidenum">
              <a:rPr lang="en-US"/>
              <a:pPr>
                <a:defRPr/>
              </a:pPr>
              <a:t>‹#›</a:t>
            </a:fld>
            <a:r>
              <a:rPr lang="en-US"/>
              <a:t>, date</a:t>
            </a:r>
          </a:p>
        </p:txBody>
      </p:sp>
    </p:spTree>
    <p:extLst>
      <p:ext uri="{BB962C8B-B14F-4D97-AF65-F5344CB8AC3E}">
        <p14:creationId xmlns:p14="http://schemas.microsoft.com/office/powerpoint/2010/main" val="1278855144"/>
      </p:ext>
    </p:extLst>
  </p:cSld>
  <p:clrMapOvr>
    <a:masterClrMapping/>
  </p:clrMapOvr>
  <mc:AlternateContent xmlns:mc="http://schemas.openxmlformats.org/markup-compatibility/2006" xmlns:p14="http://schemas.microsoft.com/office/powerpoint/2010/main">
    <mc:Choice Requires="p14">
      <p:transition spd="med" p14:dur="700" advClick="0" advTm="45000">
        <p:fade/>
      </p:transition>
    </mc:Choice>
    <mc:Fallback xmlns="">
      <p:transition spd="med" advClick="0" advTm="45000">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62000"/>
            <a:ext cx="1981200" cy="5257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762000"/>
            <a:ext cx="5791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endParaRPr lang="zh-CN" altLang="ja-JP"/>
          </a:p>
        </p:txBody>
      </p:sp>
    </p:spTree>
    <p:extLst>
      <p:ext uri="{BB962C8B-B14F-4D97-AF65-F5344CB8AC3E}">
        <p14:creationId xmlns:p14="http://schemas.microsoft.com/office/powerpoint/2010/main" val="91856986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3378" y="455616"/>
            <a:ext cx="1998663" cy="5670550"/>
          </a:xfrm>
          <a:prstGeom prst="rect">
            <a:avLst/>
          </a:prstGeom>
        </p:spPr>
        <p:txBody>
          <a:bodyPr vert="eaVert" lIns="91412" tIns="45705" rIns="91412" bIns="45705"/>
          <a:lstStyle/>
          <a:p>
            <a:r>
              <a:rPr lang="en-US"/>
              <a:t>Click to edit Master title style</a:t>
            </a:r>
          </a:p>
        </p:txBody>
      </p:sp>
      <p:sp>
        <p:nvSpPr>
          <p:cNvPr id="3" name="Vertical Text Placeholder 2"/>
          <p:cNvSpPr>
            <a:spLocks noGrp="1"/>
          </p:cNvSpPr>
          <p:nvPr>
            <p:ph type="body" orient="vert" idx="1"/>
          </p:nvPr>
        </p:nvSpPr>
        <p:spPr>
          <a:xfrm>
            <a:off x="684216" y="455616"/>
            <a:ext cx="5846762" cy="5670550"/>
          </a:xfrm>
          <a:prstGeom prst="rect">
            <a:avLst/>
          </a:prstGeom>
        </p:spPr>
        <p:txBody>
          <a:bodyPr vert="eaVert" lIns="91412" tIns="45705" rIns="91412" bIns="45705"/>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ftr" sz="quarter" idx="10"/>
          </p:nvPr>
        </p:nvSpPr>
        <p:spPr>
          <a:ln/>
        </p:spPr>
        <p:txBody>
          <a:bodyPr/>
          <a:lstStyle>
            <a:lvl1pPr>
              <a:defRPr/>
            </a:lvl1pPr>
          </a:lstStyle>
          <a:p>
            <a:pPr>
              <a:defRPr/>
            </a:pPr>
            <a:endParaRPr lang="en-US"/>
          </a:p>
        </p:txBody>
      </p:sp>
      <p:sp>
        <p:nvSpPr>
          <p:cNvPr id="5" name="Rectangle 10"/>
          <p:cNvSpPr>
            <a:spLocks noGrp="1" noChangeArrowheads="1"/>
          </p:cNvSpPr>
          <p:nvPr>
            <p:ph type="sldNum" sz="quarter" idx="11"/>
          </p:nvPr>
        </p:nvSpPr>
        <p:spPr>
          <a:ln/>
        </p:spPr>
        <p:txBody>
          <a:bodyPr/>
          <a:lstStyle>
            <a:lvl1pPr>
              <a:defRPr/>
            </a:lvl1pPr>
          </a:lstStyle>
          <a:p>
            <a:pPr>
              <a:defRPr/>
            </a:pPr>
            <a:fld id="{3165EA59-A23C-4E7E-9995-208EA4FE05B4}" type="slidenum">
              <a:rPr lang="en-US"/>
              <a:pPr>
                <a:defRPr/>
              </a:pPr>
              <a:t>‹#›</a:t>
            </a:fld>
            <a:r>
              <a:rPr lang="en-US"/>
              <a:t>, date</a:t>
            </a:r>
          </a:p>
        </p:txBody>
      </p:sp>
    </p:spTree>
    <p:extLst>
      <p:ext uri="{BB962C8B-B14F-4D97-AF65-F5344CB8AC3E}">
        <p14:creationId xmlns:p14="http://schemas.microsoft.com/office/powerpoint/2010/main" val="117490643"/>
      </p:ext>
    </p:extLst>
  </p:cSld>
  <p:clrMapOvr>
    <a:masterClrMapping/>
  </p:clrMapOvr>
  <mc:AlternateContent xmlns:mc="http://schemas.openxmlformats.org/markup-compatibility/2006" xmlns:p14="http://schemas.microsoft.com/office/powerpoint/2010/main">
    <mc:Choice Requires="p14">
      <p:transition spd="med" p14:dur="700" advClick="0" advTm="45000">
        <p:fade/>
      </p:transition>
    </mc:Choice>
    <mc:Fallback xmlns="">
      <p:transition spd="med" advClick="0" advTm="45000">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762000"/>
            <a:ext cx="792480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685800" y="6248400"/>
            <a:ext cx="1905000" cy="457200"/>
          </a:xfrm>
          <a:prstGeom prst="rect">
            <a:avLst/>
          </a:prstGeom>
        </p:spPr>
        <p:txBody>
          <a:bodyPr/>
          <a:lstStyle>
            <a:lvl1pPr>
              <a:defRPr/>
            </a:lvl1pPr>
          </a:lstStyle>
          <a:p>
            <a:pPr>
              <a:defRPr/>
            </a:pPr>
            <a:endParaRPr lang="en-GB" altLang="en-US" sz="3200">
              <a:solidFill>
                <a:srgbClr val="FFFFFF"/>
              </a:solidFill>
              <a:latin typeface="Arial" pitchFamily="34" charset="0"/>
              <a:ea typeface="ＭＳ Ｐゴシック" pitchFamily="34" charset="-128"/>
            </a:endParaRPr>
          </a:p>
        </p:txBody>
      </p:sp>
      <p:sp>
        <p:nvSpPr>
          <p:cNvPr id="4" name="Footer Placeholder 3"/>
          <p:cNvSpPr>
            <a:spLocks noGrp="1"/>
          </p:cNvSpPr>
          <p:nvPr>
            <p:ph type="ftr" sz="quarter" idx="11"/>
          </p:nvPr>
        </p:nvSpPr>
        <p:spPr>
          <a:xfrm>
            <a:off x="3124201" y="6248400"/>
            <a:ext cx="2895600" cy="457200"/>
          </a:xfrm>
          <a:prstGeom prst="rect">
            <a:avLst/>
          </a:prstGeom>
        </p:spPr>
        <p:txBody>
          <a:bodyPr/>
          <a:lstStyle>
            <a:lvl1pPr>
              <a:defRPr/>
            </a:lvl1pPr>
          </a:lstStyle>
          <a:p>
            <a:pPr>
              <a:defRPr/>
            </a:pPr>
            <a:endParaRPr lang="en-GB" altLang="en-US" sz="3200">
              <a:solidFill>
                <a:srgbClr val="FFFFFF"/>
              </a:solidFill>
              <a:latin typeface="Arial" pitchFamily="34" charset="0"/>
              <a:ea typeface="ＭＳ Ｐゴシック" pitchFamily="34" charset="-128"/>
            </a:endParaRPr>
          </a:p>
        </p:txBody>
      </p:sp>
      <p:sp>
        <p:nvSpPr>
          <p:cNvPr id="5" name="Slide Number Placeholder 4"/>
          <p:cNvSpPr>
            <a:spLocks noGrp="1"/>
          </p:cNvSpPr>
          <p:nvPr>
            <p:ph type="sldNum" sz="quarter" idx="12"/>
          </p:nvPr>
        </p:nvSpPr>
        <p:spPr>
          <a:xfrm>
            <a:off x="7456488" y="6345238"/>
            <a:ext cx="1687512" cy="284162"/>
          </a:xfrm>
          <a:prstGeom prst="rect">
            <a:avLst/>
          </a:prstGeom>
        </p:spPr>
        <p:txBody>
          <a:bodyPr/>
          <a:lstStyle>
            <a:lvl1pPr>
              <a:defRPr/>
            </a:lvl1pPr>
          </a:lstStyle>
          <a:p>
            <a:pPr>
              <a:defRPr/>
            </a:pPr>
            <a:endParaRPr lang="zh-CN" altLang="ja-JP" sz="3200">
              <a:solidFill>
                <a:srgbClr val="FFFFFF"/>
              </a:solidFill>
              <a:latin typeface="Arial" pitchFamily="34" charset="0"/>
              <a:ea typeface="ＭＳ Ｐゴシック" pitchFamily="34" charset="-128"/>
            </a:endParaRPr>
          </a:p>
        </p:txBody>
      </p:sp>
    </p:spTree>
    <p:extLst>
      <p:ext uri="{BB962C8B-B14F-4D97-AF65-F5344CB8AC3E}">
        <p14:creationId xmlns:p14="http://schemas.microsoft.com/office/powerpoint/2010/main" val="2310549477"/>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9" descr="entry-slide-title-0"/>
          <p:cNvPicPr>
            <a:picLocks noChangeAspect="1" noChangeArrowheads="1"/>
          </p:cNvPicPr>
          <p:nvPr/>
        </p:nvPicPr>
        <p:blipFill>
          <a:blip r:embed="rId2" cstate="screen"/>
          <a:srcRect/>
          <a:stretch>
            <a:fillRect/>
          </a:stretch>
        </p:blipFill>
        <p:spPr bwMode="auto">
          <a:xfrm>
            <a:off x="3" y="-9522"/>
            <a:ext cx="9144000" cy="6877049"/>
          </a:xfrm>
          <a:prstGeom prst="rect">
            <a:avLst/>
          </a:prstGeom>
          <a:noFill/>
          <a:ln w="9525">
            <a:noFill/>
            <a:miter lim="800000"/>
            <a:headEnd/>
            <a:tailEnd/>
          </a:ln>
        </p:spPr>
      </p:pic>
      <p:sp>
        <p:nvSpPr>
          <p:cNvPr id="5123" name="Rectangle 3"/>
          <p:cNvSpPr>
            <a:spLocks noGrp="1" noChangeArrowheads="1"/>
          </p:cNvSpPr>
          <p:nvPr>
            <p:ph type="ctrTitle"/>
          </p:nvPr>
        </p:nvSpPr>
        <p:spPr>
          <a:xfrm>
            <a:off x="2513017" y="1919288"/>
            <a:ext cx="6630987" cy="1470026"/>
          </a:xfrm>
        </p:spPr>
        <p:txBody>
          <a:bodyPr lIns="457054" rIns="457054"/>
          <a:lstStyle>
            <a:lvl1pPr>
              <a:defRPr>
                <a:solidFill>
                  <a:srgbClr val="003399"/>
                </a:solidFill>
              </a:defRPr>
            </a:lvl1pPr>
          </a:lstStyle>
          <a:p>
            <a:r>
              <a:rPr lang="en-US"/>
              <a:t>Click to edit Master title style</a:t>
            </a:r>
          </a:p>
        </p:txBody>
      </p:sp>
      <p:sp>
        <p:nvSpPr>
          <p:cNvPr id="5124" name="Rectangle 4"/>
          <p:cNvSpPr>
            <a:spLocks noGrp="1" noChangeArrowheads="1"/>
          </p:cNvSpPr>
          <p:nvPr>
            <p:ph type="subTitle" idx="1"/>
          </p:nvPr>
        </p:nvSpPr>
        <p:spPr>
          <a:xfrm>
            <a:off x="2513016" y="3886200"/>
            <a:ext cx="6627812" cy="1752600"/>
          </a:xfrm>
        </p:spPr>
        <p:txBody>
          <a:bodyPr lIns="457054" rIns="457054"/>
          <a:lstStyle>
            <a:lvl1pPr marL="0" indent="0">
              <a:buFontTx/>
              <a:buNone/>
              <a:defRPr>
                <a:solidFill>
                  <a:srgbClr val="003399"/>
                </a:solidFill>
              </a:defRPr>
            </a:lvl1pPr>
          </a:lstStyle>
          <a:p>
            <a:r>
              <a:rPr lang="en-US"/>
              <a:t>Click to edit Master subtitle style</a:t>
            </a:r>
          </a:p>
        </p:txBody>
      </p:sp>
      <p:sp>
        <p:nvSpPr>
          <p:cNvPr id="5" name="Rectangle 11"/>
          <p:cNvSpPr>
            <a:spLocks noGrp="1" noChangeArrowheads="1"/>
          </p:cNvSpPr>
          <p:nvPr>
            <p:ph type="sldNum" sz="quarter" idx="10"/>
          </p:nvPr>
        </p:nvSpPr>
        <p:spPr>
          <a:xfrm>
            <a:off x="7092953" y="6516688"/>
            <a:ext cx="1582738" cy="320675"/>
          </a:xfrm>
        </p:spPr>
        <p:txBody>
          <a:bodyPr/>
          <a:lstStyle>
            <a:lvl1pPr>
              <a:defRPr>
                <a:solidFill>
                  <a:srgbClr val="003399"/>
                </a:solidFill>
              </a:defRPr>
            </a:lvl1pPr>
          </a:lstStyle>
          <a:p>
            <a:pPr>
              <a:defRPr/>
            </a:pPr>
            <a:fld id="{23C218D2-3321-4542-B9B1-C39B37AF3863}" type="slidenum">
              <a:rPr lang="en-US"/>
              <a:pPr>
                <a:defRPr/>
              </a:pPr>
              <a:t>‹#›</a:t>
            </a:fld>
            <a:endParaRPr lang="en-US"/>
          </a:p>
        </p:txBody>
      </p:sp>
    </p:spTree>
    <p:extLst>
      <p:ext uri="{BB962C8B-B14F-4D97-AF65-F5344CB8AC3E}">
        <p14:creationId xmlns:p14="http://schemas.microsoft.com/office/powerpoint/2010/main" val="205004218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5" name="Rectangle 7"/>
          <p:cNvSpPr>
            <a:spLocks noGrp="1" noChangeArrowheads="1"/>
          </p:cNvSpPr>
          <p:nvPr>
            <p:ph type="sldNum" sz="quarter" idx="11"/>
          </p:nvPr>
        </p:nvSpPr>
        <p:spPr>
          <a:ln/>
        </p:spPr>
        <p:txBody>
          <a:bodyPr/>
          <a:lstStyle>
            <a:lvl1pPr>
              <a:defRPr/>
            </a:lvl1pPr>
          </a:lstStyle>
          <a:p>
            <a:pPr>
              <a:defRPr/>
            </a:pPr>
            <a:fld id="{850F7BA6-403B-4C20-8A75-14AB66B19049}" type="slidenum">
              <a:rPr lang="en-US">
                <a:solidFill>
                  <a:srgbClr val="FFFFFF"/>
                </a:solidFill>
              </a:rPr>
              <a:pPr>
                <a:defRPr/>
              </a:pPr>
              <a:t>‹#›</a:t>
            </a:fld>
            <a:r>
              <a:rPr lang="en-US">
                <a:solidFill>
                  <a:srgbClr val="FFFFFF"/>
                </a:solidFill>
              </a:rPr>
              <a:t>, date</a:t>
            </a:r>
          </a:p>
        </p:txBody>
      </p:sp>
    </p:spTree>
    <p:extLst>
      <p:ext uri="{BB962C8B-B14F-4D97-AF65-F5344CB8AC3E}">
        <p14:creationId xmlns:p14="http://schemas.microsoft.com/office/powerpoint/2010/main" val="331812153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3"/>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4" y="2906713"/>
            <a:ext cx="7772400" cy="1500187"/>
          </a:xfrm>
        </p:spPr>
        <p:txBody>
          <a:bodyPr anchor="b"/>
          <a:lstStyle>
            <a:lvl1pPr marL="0" indent="0">
              <a:buNone/>
              <a:defRPr sz="2000"/>
            </a:lvl1pPr>
            <a:lvl2pPr marL="457054" indent="0">
              <a:buNone/>
              <a:defRPr sz="1800"/>
            </a:lvl2pPr>
            <a:lvl3pPr marL="914107" indent="0">
              <a:buNone/>
              <a:defRPr sz="1600"/>
            </a:lvl3pPr>
            <a:lvl4pPr marL="1371162" indent="0">
              <a:buNone/>
              <a:defRPr sz="1400"/>
            </a:lvl4pPr>
            <a:lvl5pPr marL="1828215" indent="0">
              <a:buNone/>
              <a:defRPr sz="1400"/>
            </a:lvl5pPr>
            <a:lvl6pPr marL="2285266" indent="0">
              <a:buNone/>
              <a:defRPr sz="1400"/>
            </a:lvl6pPr>
            <a:lvl7pPr marL="2742321" indent="0">
              <a:buNone/>
              <a:defRPr sz="1400"/>
            </a:lvl7pPr>
            <a:lvl8pPr marL="3199375" indent="0">
              <a:buNone/>
              <a:defRPr sz="1400"/>
            </a:lvl8pPr>
            <a:lvl9pPr marL="3656428" indent="0">
              <a:buNone/>
              <a:defRPr sz="1400"/>
            </a:lvl9pPr>
          </a:lstStyle>
          <a:p>
            <a:pPr lvl="0"/>
            <a:r>
              <a:rPr lang="en-US"/>
              <a:t>Click to edit Master text styles</a:t>
            </a:r>
          </a:p>
        </p:txBody>
      </p:sp>
      <p:sp>
        <p:nvSpPr>
          <p:cNvPr id="4" name="Rectangle 6"/>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5" name="Rectangle 7"/>
          <p:cNvSpPr>
            <a:spLocks noGrp="1" noChangeArrowheads="1"/>
          </p:cNvSpPr>
          <p:nvPr>
            <p:ph type="sldNum" sz="quarter" idx="11"/>
          </p:nvPr>
        </p:nvSpPr>
        <p:spPr>
          <a:ln/>
        </p:spPr>
        <p:txBody>
          <a:bodyPr/>
          <a:lstStyle>
            <a:lvl1pPr>
              <a:defRPr/>
            </a:lvl1pPr>
          </a:lstStyle>
          <a:p>
            <a:pPr>
              <a:defRPr/>
            </a:pPr>
            <a:fld id="{EB71E9FA-A512-4CC8-A586-850FE7EA3DCE}" type="slidenum">
              <a:rPr lang="en-US">
                <a:solidFill>
                  <a:srgbClr val="FFFFFF"/>
                </a:solidFill>
              </a:rPr>
              <a:pPr>
                <a:defRPr/>
              </a:pPr>
              <a:t>‹#›</a:t>
            </a:fld>
            <a:r>
              <a:rPr lang="en-US">
                <a:solidFill>
                  <a:srgbClr val="FFFFFF"/>
                </a:solidFill>
              </a:rPr>
              <a:t>, date</a:t>
            </a:r>
          </a:p>
        </p:txBody>
      </p:sp>
    </p:spTree>
    <p:extLst>
      <p:ext uri="{BB962C8B-B14F-4D97-AF65-F5344CB8AC3E}">
        <p14:creationId xmlns:p14="http://schemas.microsoft.com/office/powerpoint/2010/main" val="214701944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4213" y="1600200"/>
            <a:ext cx="39227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59326" y="1600200"/>
            <a:ext cx="39227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6" name="Rectangle 7"/>
          <p:cNvSpPr>
            <a:spLocks noGrp="1" noChangeArrowheads="1"/>
          </p:cNvSpPr>
          <p:nvPr>
            <p:ph type="sldNum" sz="quarter" idx="11"/>
          </p:nvPr>
        </p:nvSpPr>
        <p:spPr>
          <a:ln/>
        </p:spPr>
        <p:txBody>
          <a:bodyPr/>
          <a:lstStyle>
            <a:lvl1pPr>
              <a:defRPr/>
            </a:lvl1pPr>
          </a:lstStyle>
          <a:p>
            <a:pPr>
              <a:defRPr/>
            </a:pPr>
            <a:fld id="{369F17C9-1028-48BB-BFED-69136D3E598F}" type="slidenum">
              <a:rPr lang="en-US">
                <a:solidFill>
                  <a:srgbClr val="FFFFFF"/>
                </a:solidFill>
              </a:rPr>
              <a:pPr>
                <a:defRPr/>
              </a:pPr>
              <a:t>‹#›</a:t>
            </a:fld>
            <a:r>
              <a:rPr lang="en-US">
                <a:solidFill>
                  <a:srgbClr val="FFFFFF"/>
                </a:solidFill>
              </a:rPr>
              <a:t>, date</a:t>
            </a:r>
          </a:p>
        </p:txBody>
      </p:sp>
    </p:spTree>
    <p:extLst>
      <p:ext uri="{BB962C8B-B14F-4D97-AF65-F5344CB8AC3E}">
        <p14:creationId xmlns:p14="http://schemas.microsoft.com/office/powerpoint/2010/main" val="407055913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4640"/>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54" indent="0">
              <a:buNone/>
              <a:defRPr sz="2000" b="1"/>
            </a:lvl2pPr>
            <a:lvl3pPr marL="914107" indent="0">
              <a:buNone/>
              <a:defRPr sz="1800" b="1"/>
            </a:lvl3pPr>
            <a:lvl4pPr marL="1371162" indent="0">
              <a:buNone/>
              <a:defRPr sz="1600" b="1"/>
            </a:lvl4pPr>
            <a:lvl5pPr marL="1828215" indent="0">
              <a:buNone/>
              <a:defRPr sz="1600" b="1"/>
            </a:lvl5pPr>
            <a:lvl6pPr marL="2285266" indent="0">
              <a:buNone/>
              <a:defRPr sz="1600" b="1"/>
            </a:lvl6pPr>
            <a:lvl7pPr marL="2742321" indent="0">
              <a:buNone/>
              <a:defRPr sz="1600" b="1"/>
            </a:lvl7pPr>
            <a:lvl8pPr marL="3199375" indent="0">
              <a:buNone/>
              <a:defRPr sz="1600" b="1"/>
            </a:lvl8pPr>
            <a:lvl9pPr marL="365642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8"/>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054" indent="0">
              <a:buNone/>
              <a:defRPr sz="2000" b="1"/>
            </a:lvl2pPr>
            <a:lvl3pPr marL="914107" indent="0">
              <a:buNone/>
              <a:defRPr sz="1800" b="1"/>
            </a:lvl3pPr>
            <a:lvl4pPr marL="1371162" indent="0">
              <a:buNone/>
              <a:defRPr sz="1600" b="1"/>
            </a:lvl4pPr>
            <a:lvl5pPr marL="1828215" indent="0">
              <a:buNone/>
              <a:defRPr sz="1600" b="1"/>
            </a:lvl5pPr>
            <a:lvl6pPr marL="2285266" indent="0">
              <a:buNone/>
              <a:defRPr sz="1600" b="1"/>
            </a:lvl6pPr>
            <a:lvl7pPr marL="2742321" indent="0">
              <a:buNone/>
              <a:defRPr sz="1600" b="1"/>
            </a:lvl7pPr>
            <a:lvl8pPr marL="3199375" indent="0">
              <a:buNone/>
              <a:defRPr sz="1600" b="1"/>
            </a:lvl8pPr>
            <a:lvl9pPr marL="365642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2174878"/>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8" name="Rectangle 7"/>
          <p:cNvSpPr>
            <a:spLocks noGrp="1" noChangeArrowheads="1"/>
          </p:cNvSpPr>
          <p:nvPr>
            <p:ph type="sldNum" sz="quarter" idx="11"/>
          </p:nvPr>
        </p:nvSpPr>
        <p:spPr>
          <a:ln/>
        </p:spPr>
        <p:txBody>
          <a:bodyPr/>
          <a:lstStyle>
            <a:lvl1pPr>
              <a:defRPr/>
            </a:lvl1pPr>
          </a:lstStyle>
          <a:p>
            <a:pPr>
              <a:defRPr/>
            </a:pPr>
            <a:fld id="{A47D5890-969E-4B69-A301-45D3AF1E3321}" type="slidenum">
              <a:rPr lang="en-US">
                <a:solidFill>
                  <a:srgbClr val="FFFFFF"/>
                </a:solidFill>
              </a:rPr>
              <a:pPr>
                <a:defRPr/>
              </a:pPr>
              <a:t>‹#›</a:t>
            </a:fld>
            <a:r>
              <a:rPr lang="en-US">
                <a:solidFill>
                  <a:srgbClr val="FFFFFF"/>
                </a:solidFill>
              </a:rPr>
              <a:t>, date</a:t>
            </a:r>
          </a:p>
        </p:txBody>
      </p:sp>
    </p:spTree>
    <p:extLst>
      <p:ext uri="{BB962C8B-B14F-4D97-AF65-F5344CB8AC3E}">
        <p14:creationId xmlns:p14="http://schemas.microsoft.com/office/powerpoint/2010/main" val="328852983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4" name="Rectangle 7"/>
          <p:cNvSpPr>
            <a:spLocks noGrp="1" noChangeArrowheads="1"/>
          </p:cNvSpPr>
          <p:nvPr>
            <p:ph type="sldNum" sz="quarter" idx="11"/>
          </p:nvPr>
        </p:nvSpPr>
        <p:spPr>
          <a:ln/>
        </p:spPr>
        <p:txBody>
          <a:bodyPr/>
          <a:lstStyle>
            <a:lvl1pPr>
              <a:defRPr/>
            </a:lvl1pPr>
          </a:lstStyle>
          <a:p>
            <a:pPr>
              <a:defRPr/>
            </a:pPr>
            <a:fld id="{FCF0091F-6D0A-4063-8499-8625A8802C65}" type="slidenum">
              <a:rPr lang="en-US">
                <a:solidFill>
                  <a:srgbClr val="FFFFFF"/>
                </a:solidFill>
              </a:rPr>
              <a:pPr>
                <a:defRPr/>
              </a:pPr>
              <a:t>‹#›</a:t>
            </a:fld>
            <a:r>
              <a:rPr lang="en-US">
                <a:solidFill>
                  <a:srgbClr val="FFFFFF"/>
                </a:solidFill>
              </a:rPr>
              <a:t>, date</a:t>
            </a:r>
          </a:p>
        </p:txBody>
      </p:sp>
    </p:spTree>
    <p:extLst>
      <p:ext uri="{BB962C8B-B14F-4D97-AF65-F5344CB8AC3E}">
        <p14:creationId xmlns:p14="http://schemas.microsoft.com/office/powerpoint/2010/main" val="423003125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3"/>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4" y="2906713"/>
            <a:ext cx="7772400" cy="1500187"/>
          </a:xfrm>
        </p:spPr>
        <p:txBody>
          <a:bodyPr anchor="b"/>
          <a:lstStyle>
            <a:lvl1pPr marL="0" indent="0">
              <a:buNone/>
              <a:defRPr sz="2000"/>
            </a:lvl1pPr>
            <a:lvl2pPr marL="457054" indent="0">
              <a:buNone/>
              <a:defRPr sz="1800"/>
            </a:lvl2pPr>
            <a:lvl3pPr marL="914107" indent="0">
              <a:buNone/>
              <a:defRPr sz="1600"/>
            </a:lvl3pPr>
            <a:lvl4pPr marL="1371162" indent="0">
              <a:buNone/>
              <a:defRPr sz="1400"/>
            </a:lvl4pPr>
            <a:lvl5pPr marL="1828215" indent="0">
              <a:buNone/>
              <a:defRPr sz="1400"/>
            </a:lvl5pPr>
            <a:lvl6pPr marL="2285266" indent="0">
              <a:buNone/>
              <a:defRPr sz="1400"/>
            </a:lvl6pPr>
            <a:lvl7pPr marL="2742321" indent="0">
              <a:buNone/>
              <a:defRPr sz="1400"/>
            </a:lvl7pPr>
            <a:lvl8pPr marL="3199375" indent="0">
              <a:buNone/>
              <a:defRPr sz="1400"/>
            </a:lvl8pPr>
            <a:lvl9pPr marL="3656428" indent="0">
              <a:buNone/>
              <a:defRPr sz="1400"/>
            </a:lvl9pPr>
          </a:lstStyle>
          <a:p>
            <a:pPr lvl="0"/>
            <a:r>
              <a:rPr lang="en-US"/>
              <a:t>Click to edit Master text styles</a:t>
            </a:r>
          </a:p>
        </p:txBody>
      </p:sp>
    </p:spTree>
    <p:extLst>
      <p:ext uri="{BB962C8B-B14F-4D97-AF65-F5344CB8AC3E}">
        <p14:creationId xmlns:p14="http://schemas.microsoft.com/office/powerpoint/2010/main" val="401421119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3" name="Rectangle 7"/>
          <p:cNvSpPr>
            <a:spLocks noGrp="1" noChangeArrowheads="1"/>
          </p:cNvSpPr>
          <p:nvPr>
            <p:ph type="sldNum" sz="quarter" idx="11"/>
          </p:nvPr>
        </p:nvSpPr>
        <p:spPr>
          <a:ln/>
        </p:spPr>
        <p:txBody>
          <a:bodyPr/>
          <a:lstStyle>
            <a:lvl1pPr>
              <a:defRPr/>
            </a:lvl1pPr>
          </a:lstStyle>
          <a:p>
            <a:pPr>
              <a:defRPr/>
            </a:pPr>
            <a:fld id="{B05E1AD4-1214-4C79-9353-D142F2C9685F}" type="slidenum">
              <a:rPr lang="en-US">
                <a:solidFill>
                  <a:srgbClr val="FFFFFF"/>
                </a:solidFill>
              </a:rPr>
              <a:pPr>
                <a:defRPr/>
              </a:pPr>
              <a:t>‹#›</a:t>
            </a:fld>
            <a:r>
              <a:rPr lang="en-US">
                <a:solidFill>
                  <a:srgbClr val="FFFFFF"/>
                </a:solidFill>
              </a:rPr>
              <a:t>, date</a:t>
            </a:r>
          </a:p>
        </p:txBody>
      </p:sp>
    </p:spTree>
    <p:extLst>
      <p:ext uri="{BB962C8B-B14F-4D97-AF65-F5344CB8AC3E}">
        <p14:creationId xmlns:p14="http://schemas.microsoft.com/office/powerpoint/2010/main" val="2386299427"/>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2"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00"/>
            <a:ext cx="3008312" cy="4691063"/>
          </a:xfrm>
        </p:spPr>
        <p:txBody>
          <a:bodyPr/>
          <a:lstStyle>
            <a:lvl1pPr marL="0" indent="0">
              <a:buNone/>
              <a:defRPr sz="1400"/>
            </a:lvl1pPr>
            <a:lvl2pPr marL="457054" indent="0">
              <a:buNone/>
              <a:defRPr sz="1200"/>
            </a:lvl2pPr>
            <a:lvl3pPr marL="914107" indent="0">
              <a:buNone/>
              <a:defRPr sz="1000"/>
            </a:lvl3pPr>
            <a:lvl4pPr marL="1371162" indent="0">
              <a:buNone/>
              <a:defRPr sz="1000"/>
            </a:lvl4pPr>
            <a:lvl5pPr marL="1828215" indent="0">
              <a:buNone/>
              <a:defRPr sz="1000"/>
            </a:lvl5pPr>
            <a:lvl6pPr marL="2285266" indent="0">
              <a:buNone/>
              <a:defRPr sz="1000"/>
            </a:lvl6pPr>
            <a:lvl7pPr marL="2742321" indent="0">
              <a:buNone/>
              <a:defRPr sz="1000"/>
            </a:lvl7pPr>
            <a:lvl8pPr marL="3199375" indent="0">
              <a:buNone/>
              <a:defRPr sz="1000"/>
            </a:lvl8pPr>
            <a:lvl9pPr marL="3656428" indent="0">
              <a:buNone/>
              <a:defRPr sz="1000"/>
            </a:lvl9pPr>
          </a:lstStyle>
          <a:p>
            <a:pPr lvl="0"/>
            <a:r>
              <a:rPr lang="en-US"/>
              <a:t>Click to edit Master text styles</a:t>
            </a:r>
          </a:p>
        </p:txBody>
      </p:sp>
      <p:sp>
        <p:nvSpPr>
          <p:cNvPr id="5" name="Rectangle 6"/>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6" name="Rectangle 7"/>
          <p:cNvSpPr>
            <a:spLocks noGrp="1" noChangeArrowheads="1"/>
          </p:cNvSpPr>
          <p:nvPr>
            <p:ph type="sldNum" sz="quarter" idx="11"/>
          </p:nvPr>
        </p:nvSpPr>
        <p:spPr>
          <a:ln/>
        </p:spPr>
        <p:txBody>
          <a:bodyPr/>
          <a:lstStyle>
            <a:lvl1pPr>
              <a:defRPr/>
            </a:lvl1pPr>
          </a:lstStyle>
          <a:p>
            <a:pPr>
              <a:defRPr/>
            </a:pPr>
            <a:fld id="{8FAD5498-055D-4702-ABCB-94EEE36640B7}" type="slidenum">
              <a:rPr lang="en-US">
                <a:solidFill>
                  <a:srgbClr val="FFFFFF"/>
                </a:solidFill>
              </a:rPr>
              <a:pPr>
                <a:defRPr/>
              </a:pPr>
              <a:t>‹#›</a:t>
            </a:fld>
            <a:r>
              <a:rPr lang="en-US">
                <a:solidFill>
                  <a:srgbClr val="FFFFFF"/>
                </a:solidFill>
              </a:rPr>
              <a:t>, date</a:t>
            </a:r>
          </a:p>
        </p:txBody>
      </p:sp>
    </p:spTree>
    <p:extLst>
      <p:ext uri="{BB962C8B-B14F-4D97-AF65-F5344CB8AC3E}">
        <p14:creationId xmlns:p14="http://schemas.microsoft.com/office/powerpoint/2010/main" val="205708762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8"/>
            <a:ext cx="5486400" cy="4114800"/>
          </a:xfrm>
        </p:spPr>
        <p:txBody>
          <a:bodyPr/>
          <a:lstStyle>
            <a:lvl1pPr marL="0" indent="0">
              <a:buNone/>
              <a:defRPr sz="3200"/>
            </a:lvl1pPr>
            <a:lvl2pPr marL="457054" indent="0">
              <a:buNone/>
              <a:defRPr sz="2800"/>
            </a:lvl2pPr>
            <a:lvl3pPr marL="914107" indent="0">
              <a:buNone/>
              <a:defRPr sz="2400"/>
            </a:lvl3pPr>
            <a:lvl4pPr marL="1371162" indent="0">
              <a:buNone/>
              <a:defRPr sz="2000"/>
            </a:lvl4pPr>
            <a:lvl5pPr marL="1828215" indent="0">
              <a:buNone/>
              <a:defRPr sz="2000"/>
            </a:lvl5pPr>
            <a:lvl6pPr marL="2285266" indent="0">
              <a:buNone/>
              <a:defRPr sz="2000"/>
            </a:lvl6pPr>
            <a:lvl7pPr marL="2742321" indent="0">
              <a:buNone/>
              <a:defRPr sz="2000"/>
            </a:lvl7pPr>
            <a:lvl8pPr marL="3199375" indent="0">
              <a:buNone/>
              <a:defRPr sz="2000"/>
            </a:lvl8pPr>
            <a:lvl9pPr marL="3656428"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54" indent="0">
              <a:buNone/>
              <a:defRPr sz="1200"/>
            </a:lvl2pPr>
            <a:lvl3pPr marL="914107" indent="0">
              <a:buNone/>
              <a:defRPr sz="1000"/>
            </a:lvl3pPr>
            <a:lvl4pPr marL="1371162" indent="0">
              <a:buNone/>
              <a:defRPr sz="1000"/>
            </a:lvl4pPr>
            <a:lvl5pPr marL="1828215" indent="0">
              <a:buNone/>
              <a:defRPr sz="1000"/>
            </a:lvl5pPr>
            <a:lvl6pPr marL="2285266" indent="0">
              <a:buNone/>
              <a:defRPr sz="1000"/>
            </a:lvl6pPr>
            <a:lvl7pPr marL="2742321" indent="0">
              <a:buNone/>
              <a:defRPr sz="1000"/>
            </a:lvl7pPr>
            <a:lvl8pPr marL="3199375" indent="0">
              <a:buNone/>
              <a:defRPr sz="1000"/>
            </a:lvl8pPr>
            <a:lvl9pPr marL="3656428" indent="0">
              <a:buNone/>
              <a:defRPr sz="1000"/>
            </a:lvl9pPr>
          </a:lstStyle>
          <a:p>
            <a:pPr lvl="0"/>
            <a:r>
              <a:rPr lang="en-US"/>
              <a:t>Click to edit Master text styles</a:t>
            </a:r>
          </a:p>
        </p:txBody>
      </p:sp>
      <p:sp>
        <p:nvSpPr>
          <p:cNvPr id="5" name="Rectangle 6"/>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6" name="Rectangle 7"/>
          <p:cNvSpPr>
            <a:spLocks noGrp="1" noChangeArrowheads="1"/>
          </p:cNvSpPr>
          <p:nvPr>
            <p:ph type="sldNum" sz="quarter" idx="11"/>
          </p:nvPr>
        </p:nvSpPr>
        <p:spPr>
          <a:ln/>
        </p:spPr>
        <p:txBody>
          <a:bodyPr/>
          <a:lstStyle>
            <a:lvl1pPr>
              <a:defRPr/>
            </a:lvl1pPr>
          </a:lstStyle>
          <a:p>
            <a:pPr>
              <a:defRPr/>
            </a:pPr>
            <a:fld id="{9F34C0D7-BAF7-4816-B05A-77858B69D79C}" type="slidenum">
              <a:rPr lang="en-US">
                <a:solidFill>
                  <a:srgbClr val="FFFFFF"/>
                </a:solidFill>
              </a:rPr>
              <a:pPr>
                <a:defRPr/>
              </a:pPr>
              <a:t>‹#›</a:t>
            </a:fld>
            <a:r>
              <a:rPr lang="en-US">
                <a:solidFill>
                  <a:srgbClr val="FFFFFF"/>
                </a:solidFill>
              </a:rPr>
              <a:t>, date</a:t>
            </a:r>
          </a:p>
        </p:txBody>
      </p:sp>
    </p:spTree>
    <p:extLst>
      <p:ext uri="{BB962C8B-B14F-4D97-AF65-F5344CB8AC3E}">
        <p14:creationId xmlns:p14="http://schemas.microsoft.com/office/powerpoint/2010/main" val="232946676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5" name="Rectangle 7"/>
          <p:cNvSpPr>
            <a:spLocks noGrp="1" noChangeArrowheads="1"/>
          </p:cNvSpPr>
          <p:nvPr>
            <p:ph type="sldNum" sz="quarter" idx="11"/>
          </p:nvPr>
        </p:nvSpPr>
        <p:spPr>
          <a:ln/>
        </p:spPr>
        <p:txBody>
          <a:bodyPr/>
          <a:lstStyle>
            <a:lvl1pPr>
              <a:defRPr/>
            </a:lvl1pPr>
          </a:lstStyle>
          <a:p>
            <a:pPr>
              <a:defRPr/>
            </a:pPr>
            <a:fld id="{D84CB9F6-3FB4-42AE-B635-4AB6134B67E0}" type="slidenum">
              <a:rPr lang="en-US">
                <a:solidFill>
                  <a:srgbClr val="FFFFFF"/>
                </a:solidFill>
              </a:rPr>
              <a:pPr>
                <a:defRPr/>
              </a:pPr>
              <a:t>‹#›</a:t>
            </a:fld>
            <a:r>
              <a:rPr lang="en-US">
                <a:solidFill>
                  <a:srgbClr val="FFFFFF"/>
                </a:solidFill>
              </a:rPr>
              <a:t>, date</a:t>
            </a:r>
          </a:p>
        </p:txBody>
      </p:sp>
    </p:spTree>
    <p:extLst>
      <p:ext uri="{BB962C8B-B14F-4D97-AF65-F5344CB8AC3E}">
        <p14:creationId xmlns:p14="http://schemas.microsoft.com/office/powerpoint/2010/main" val="421191934"/>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3378" y="455616"/>
            <a:ext cx="1998663" cy="56705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4216" y="455616"/>
            <a:ext cx="5846762" cy="56705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5" name="Rectangle 7"/>
          <p:cNvSpPr>
            <a:spLocks noGrp="1" noChangeArrowheads="1"/>
          </p:cNvSpPr>
          <p:nvPr>
            <p:ph type="sldNum" sz="quarter" idx="11"/>
          </p:nvPr>
        </p:nvSpPr>
        <p:spPr>
          <a:ln/>
        </p:spPr>
        <p:txBody>
          <a:bodyPr/>
          <a:lstStyle>
            <a:lvl1pPr>
              <a:defRPr/>
            </a:lvl1pPr>
          </a:lstStyle>
          <a:p>
            <a:pPr>
              <a:defRPr/>
            </a:pPr>
            <a:fld id="{AD3C4600-124E-491D-962B-20AB91642AB0}" type="slidenum">
              <a:rPr lang="en-US">
                <a:solidFill>
                  <a:srgbClr val="FFFFFF"/>
                </a:solidFill>
              </a:rPr>
              <a:pPr>
                <a:defRPr/>
              </a:pPr>
              <a:t>‹#›</a:t>
            </a:fld>
            <a:r>
              <a:rPr lang="en-US">
                <a:solidFill>
                  <a:srgbClr val="FFFFFF"/>
                </a:solidFill>
              </a:rPr>
              <a:t>, date</a:t>
            </a:r>
          </a:p>
        </p:txBody>
      </p:sp>
    </p:spTree>
    <p:extLst>
      <p:ext uri="{BB962C8B-B14F-4D97-AF65-F5344CB8AC3E}">
        <p14:creationId xmlns:p14="http://schemas.microsoft.com/office/powerpoint/2010/main" val="223830953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entry-slide-title-0"/>
          <p:cNvPicPr>
            <a:picLocks noChangeAspect="1" noChangeArrowheads="1"/>
          </p:cNvPicPr>
          <p:nvPr/>
        </p:nvPicPr>
        <p:blipFill>
          <a:blip r:embed="rId2" cstate="screen"/>
          <a:srcRect/>
          <a:stretch>
            <a:fillRect/>
          </a:stretch>
        </p:blipFill>
        <p:spPr bwMode="auto">
          <a:xfrm>
            <a:off x="3" y="-9522"/>
            <a:ext cx="9144000" cy="6877049"/>
          </a:xfrm>
          <a:prstGeom prst="rect">
            <a:avLst/>
          </a:prstGeom>
          <a:noFill/>
          <a:ln w="9525">
            <a:noFill/>
            <a:miter lim="800000"/>
            <a:headEnd/>
            <a:tailEnd/>
          </a:ln>
        </p:spPr>
      </p:pic>
      <p:sp>
        <p:nvSpPr>
          <p:cNvPr id="106505" name="Rectangle 9"/>
          <p:cNvSpPr>
            <a:spLocks noGrp="1" noChangeArrowheads="1"/>
          </p:cNvSpPr>
          <p:nvPr>
            <p:ph type="ctrTitle"/>
          </p:nvPr>
        </p:nvSpPr>
        <p:spPr>
          <a:xfrm>
            <a:off x="2513017" y="1919288"/>
            <a:ext cx="6630987" cy="1470026"/>
          </a:xfrm>
          <a:prstGeom prst="rect">
            <a:avLst/>
          </a:prstGeom>
        </p:spPr>
        <p:txBody>
          <a:bodyPr lIns="457054" tIns="45705" rIns="457054" bIns="45705" anchor="ctr"/>
          <a:lstStyle>
            <a:lvl1pPr>
              <a:defRPr sz="4600"/>
            </a:lvl1pPr>
          </a:lstStyle>
          <a:p>
            <a:r>
              <a:rPr lang="en-US"/>
              <a:t>Click to edit Master</a:t>
            </a:r>
            <a:br>
              <a:rPr lang="en-US"/>
            </a:br>
            <a:r>
              <a:rPr lang="en-US"/>
              <a:t>title style</a:t>
            </a:r>
          </a:p>
        </p:txBody>
      </p:sp>
      <p:sp>
        <p:nvSpPr>
          <p:cNvPr id="106506" name="Rectangle 10"/>
          <p:cNvSpPr>
            <a:spLocks noGrp="1" noChangeArrowheads="1"/>
          </p:cNvSpPr>
          <p:nvPr>
            <p:ph type="subTitle" idx="1"/>
          </p:nvPr>
        </p:nvSpPr>
        <p:spPr>
          <a:xfrm>
            <a:off x="2513016" y="3886200"/>
            <a:ext cx="6627812" cy="1752600"/>
          </a:xfrm>
          <a:prstGeom prst="rect">
            <a:avLst/>
          </a:prstGeom>
        </p:spPr>
        <p:txBody>
          <a:bodyPr lIns="457054" tIns="45705" rIns="457054" bIns="45705"/>
          <a:lstStyle>
            <a:lvl1pPr marL="0" indent="0">
              <a:buFontTx/>
              <a:buNone/>
              <a:defRPr/>
            </a:lvl1pPr>
          </a:lstStyle>
          <a:p>
            <a:r>
              <a:rPr lang="en-US"/>
              <a:t>Click to edit Master subtitle style</a:t>
            </a:r>
          </a:p>
        </p:txBody>
      </p:sp>
      <p:sp>
        <p:nvSpPr>
          <p:cNvPr id="5" name="Rectangle 12"/>
          <p:cNvSpPr>
            <a:spLocks noGrp="1" noChangeArrowheads="1"/>
          </p:cNvSpPr>
          <p:nvPr>
            <p:ph type="sldNum" sz="quarter" idx="10"/>
          </p:nvPr>
        </p:nvSpPr>
        <p:spPr>
          <a:xfrm>
            <a:off x="7092953" y="6516688"/>
            <a:ext cx="1582738" cy="320675"/>
          </a:xfrm>
        </p:spPr>
        <p:txBody>
          <a:bodyPr/>
          <a:lstStyle>
            <a:lvl1pPr>
              <a:defRPr/>
            </a:lvl1pPr>
          </a:lstStyle>
          <a:p>
            <a:pPr>
              <a:defRPr/>
            </a:pPr>
            <a:fld id="{5F6694AA-2A09-4281-A0AC-055865A5D50D}" type="slidenum">
              <a:rPr lang="en-US"/>
              <a:pPr>
                <a:defRPr/>
              </a:pPr>
              <a:t>‹#›</a:t>
            </a:fld>
            <a:endParaRPr lang="en-US"/>
          </a:p>
        </p:txBody>
      </p:sp>
    </p:spTree>
    <p:extLst>
      <p:ext uri="{BB962C8B-B14F-4D97-AF65-F5344CB8AC3E}">
        <p14:creationId xmlns:p14="http://schemas.microsoft.com/office/powerpoint/2010/main" val="22291447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4216" y="455613"/>
            <a:ext cx="7997825" cy="1143000"/>
          </a:xfrm>
          <a:prstGeom prst="rect">
            <a:avLst/>
          </a:prstGeom>
        </p:spPr>
        <p:txBody>
          <a:bodyPr lIns="91412" tIns="45705" rIns="91412" bIns="45705"/>
          <a:lstStyle/>
          <a:p>
            <a:r>
              <a:rPr lang="en-US"/>
              <a:t>Click to edit Master title style</a:t>
            </a:r>
          </a:p>
        </p:txBody>
      </p:sp>
      <p:sp>
        <p:nvSpPr>
          <p:cNvPr id="3" name="Content Placeholder 2"/>
          <p:cNvSpPr>
            <a:spLocks noGrp="1"/>
          </p:cNvSpPr>
          <p:nvPr>
            <p:ph idx="1"/>
          </p:nvPr>
        </p:nvSpPr>
        <p:spPr>
          <a:xfrm>
            <a:off x="684216" y="1600200"/>
            <a:ext cx="7997825" cy="4525963"/>
          </a:xfrm>
          <a:prstGeom prst="rect">
            <a:avLst/>
          </a:prstGeom>
        </p:spPr>
        <p:txBody>
          <a:bodyPr lIns="91412" tIns="45705" rIns="91412" bIns="45705"/>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ftr" sz="quarter" idx="10"/>
          </p:nvPr>
        </p:nvSpPr>
        <p:spPr>
          <a:ln/>
        </p:spPr>
        <p:txBody>
          <a:bodyPr/>
          <a:lstStyle>
            <a:lvl1pPr>
              <a:defRPr/>
            </a:lvl1pPr>
          </a:lstStyle>
          <a:p>
            <a:pPr>
              <a:defRPr/>
            </a:pPr>
            <a:endParaRPr lang="en-US"/>
          </a:p>
        </p:txBody>
      </p:sp>
      <p:sp>
        <p:nvSpPr>
          <p:cNvPr id="5" name="Rectangle 10"/>
          <p:cNvSpPr>
            <a:spLocks noGrp="1" noChangeArrowheads="1"/>
          </p:cNvSpPr>
          <p:nvPr>
            <p:ph type="sldNum" sz="quarter" idx="11"/>
          </p:nvPr>
        </p:nvSpPr>
        <p:spPr>
          <a:ln/>
        </p:spPr>
        <p:txBody>
          <a:bodyPr/>
          <a:lstStyle>
            <a:lvl1pPr>
              <a:defRPr/>
            </a:lvl1pPr>
          </a:lstStyle>
          <a:p>
            <a:pPr>
              <a:defRPr/>
            </a:pPr>
            <a:fld id="{4114CD66-9604-4305-B5A8-78B29733E3FB}" type="slidenum">
              <a:rPr lang="en-US"/>
              <a:pPr>
                <a:defRPr/>
              </a:pPr>
              <a:t>‹#›</a:t>
            </a:fld>
            <a:r>
              <a:rPr lang="en-US"/>
              <a:t>, date</a:t>
            </a:r>
          </a:p>
        </p:txBody>
      </p:sp>
    </p:spTree>
    <p:extLst>
      <p:ext uri="{BB962C8B-B14F-4D97-AF65-F5344CB8AC3E}">
        <p14:creationId xmlns:p14="http://schemas.microsoft.com/office/powerpoint/2010/main" val="221263321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3"/>
            <a:ext cx="7772400" cy="1362075"/>
          </a:xfrm>
          <a:prstGeom prst="rect">
            <a:avLst/>
          </a:prstGeom>
        </p:spPr>
        <p:txBody>
          <a:bodyPr lIns="91412" tIns="45705" rIns="91412" bIns="45705"/>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4" y="2906713"/>
            <a:ext cx="7772400" cy="1500187"/>
          </a:xfrm>
          <a:prstGeom prst="rect">
            <a:avLst/>
          </a:prstGeom>
        </p:spPr>
        <p:txBody>
          <a:bodyPr lIns="91412" tIns="45705" rIns="91412" bIns="45705" anchor="b"/>
          <a:lstStyle>
            <a:lvl1pPr marL="0" indent="0">
              <a:buNone/>
              <a:defRPr sz="2000"/>
            </a:lvl1pPr>
            <a:lvl2pPr marL="457054" indent="0">
              <a:buNone/>
              <a:defRPr sz="1800"/>
            </a:lvl2pPr>
            <a:lvl3pPr marL="914107" indent="0">
              <a:buNone/>
              <a:defRPr sz="1600"/>
            </a:lvl3pPr>
            <a:lvl4pPr marL="1371162" indent="0">
              <a:buNone/>
              <a:defRPr sz="1400"/>
            </a:lvl4pPr>
            <a:lvl5pPr marL="1828215" indent="0">
              <a:buNone/>
              <a:defRPr sz="1400"/>
            </a:lvl5pPr>
            <a:lvl6pPr marL="2285266" indent="0">
              <a:buNone/>
              <a:defRPr sz="1400"/>
            </a:lvl6pPr>
            <a:lvl7pPr marL="2742321" indent="0">
              <a:buNone/>
              <a:defRPr sz="1400"/>
            </a:lvl7pPr>
            <a:lvl8pPr marL="3199375" indent="0">
              <a:buNone/>
              <a:defRPr sz="1400"/>
            </a:lvl8pPr>
            <a:lvl9pPr marL="3656428" indent="0">
              <a:buNone/>
              <a:defRPr sz="1400"/>
            </a:lvl9pPr>
          </a:lstStyle>
          <a:p>
            <a:pPr lvl="0"/>
            <a:r>
              <a:rPr lang="en-US"/>
              <a:t>Click to edit Master text styles</a:t>
            </a:r>
          </a:p>
        </p:txBody>
      </p:sp>
      <p:sp>
        <p:nvSpPr>
          <p:cNvPr id="4" name="Rectangle 9"/>
          <p:cNvSpPr>
            <a:spLocks noGrp="1" noChangeArrowheads="1"/>
          </p:cNvSpPr>
          <p:nvPr>
            <p:ph type="ftr" sz="quarter" idx="10"/>
          </p:nvPr>
        </p:nvSpPr>
        <p:spPr>
          <a:ln/>
        </p:spPr>
        <p:txBody>
          <a:bodyPr/>
          <a:lstStyle>
            <a:lvl1pPr>
              <a:defRPr/>
            </a:lvl1pPr>
          </a:lstStyle>
          <a:p>
            <a:pPr>
              <a:defRPr/>
            </a:pPr>
            <a:endParaRPr lang="en-US"/>
          </a:p>
        </p:txBody>
      </p:sp>
      <p:sp>
        <p:nvSpPr>
          <p:cNvPr id="5" name="Rectangle 10"/>
          <p:cNvSpPr>
            <a:spLocks noGrp="1" noChangeArrowheads="1"/>
          </p:cNvSpPr>
          <p:nvPr>
            <p:ph type="sldNum" sz="quarter" idx="11"/>
          </p:nvPr>
        </p:nvSpPr>
        <p:spPr>
          <a:ln/>
        </p:spPr>
        <p:txBody>
          <a:bodyPr/>
          <a:lstStyle>
            <a:lvl1pPr>
              <a:defRPr/>
            </a:lvl1pPr>
          </a:lstStyle>
          <a:p>
            <a:pPr>
              <a:defRPr/>
            </a:pPr>
            <a:fld id="{2F97C846-B84C-4B74-856F-6B202EF8A96B}" type="slidenum">
              <a:rPr lang="en-US"/>
              <a:pPr>
                <a:defRPr/>
              </a:pPr>
              <a:t>‹#›</a:t>
            </a:fld>
            <a:r>
              <a:rPr lang="en-US"/>
              <a:t>, date</a:t>
            </a:r>
          </a:p>
        </p:txBody>
      </p:sp>
    </p:spTree>
    <p:extLst>
      <p:ext uri="{BB962C8B-B14F-4D97-AF65-F5344CB8AC3E}">
        <p14:creationId xmlns:p14="http://schemas.microsoft.com/office/powerpoint/2010/main" val="319502600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4216" y="455613"/>
            <a:ext cx="7997825" cy="1143000"/>
          </a:xfrm>
          <a:prstGeom prst="rect">
            <a:avLst/>
          </a:prstGeom>
        </p:spPr>
        <p:txBody>
          <a:bodyPr lIns="91412" tIns="45705" rIns="91412" bIns="45705"/>
          <a:lstStyle/>
          <a:p>
            <a:r>
              <a:rPr lang="en-US"/>
              <a:t>Click to edit Master title style</a:t>
            </a:r>
          </a:p>
        </p:txBody>
      </p:sp>
      <p:sp>
        <p:nvSpPr>
          <p:cNvPr id="3" name="Content Placeholder 2"/>
          <p:cNvSpPr>
            <a:spLocks noGrp="1"/>
          </p:cNvSpPr>
          <p:nvPr>
            <p:ph sz="half" idx="1"/>
          </p:nvPr>
        </p:nvSpPr>
        <p:spPr>
          <a:xfrm>
            <a:off x="684213" y="1600200"/>
            <a:ext cx="3922712" cy="4525963"/>
          </a:xfrm>
          <a:prstGeom prst="rect">
            <a:avLst/>
          </a:prstGeom>
        </p:spPr>
        <p:txBody>
          <a:bodyPr lIns="91412" tIns="45705" rIns="91412" bIns="45705"/>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59326" y="1600200"/>
            <a:ext cx="3922713" cy="4525963"/>
          </a:xfrm>
          <a:prstGeom prst="rect">
            <a:avLst/>
          </a:prstGeom>
        </p:spPr>
        <p:txBody>
          <a:bodyPr lIns="91412" tIns="45705" rIns="91412" bIns="45705"/>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ftr" sz="quarter" idx="10"/>
          </p:nvPr>
        </p:nvSpPr>
        <p:spPr>
          <a:ln/>
        </p:spPr>
        <p:txBody>
          <a:bodyPr/>
          <a:lstStyle>
            <a:lvl1pPr>
              <a:defRPr/>
            </a:lvl1pPr>
          </a:lstStyle>
          <a:p>
            <a:pPr>
              <a:defRPr/>
            </a:pPr>
            <a:endParaRPr lang="en-US"/>
          </a:p>
        </p:txBody>
      </p:sp>
      <p:sp>
        <p:nvSpPr>
          <p:cNvPr id="6" name="Rectangle 10"/>
          <p:cNvSpPr>
            <a:spLocks noGrp="1" noChangeArrowheads="1"/>
          </p:cNvSpPr>
          <p:nvPr>
            <p:ph type="sldNum" sz="quarter" idx="11"/>
          </p:nvPr>
        </p:nvSpPr>
        <p:spPr>
          <a:ln/>
        </p:spPr>
        <p:txBody>
          <a:bodyPr/>
          <a:lstStyle>
            <a:lvl1pPr>
              <a:defRPr/>
            </a:lvl1pPr>
          </a:lstStyle>
          <a:p>
            <a:pPr>
              <a:defRPr/>
            </a:pPr>
            <a:fld id="{56642101-ADE3-4411-8509-CE09211AA481}" type="slidenum">
              <a:rPr lang="en-US"/>
              <a:pPr>
                <a:defRPr/>
              </a:pPr>
              <a:t>‹#›</a:t>
            </a:fld>
            <a:r>
              <a:rPr lang="en-US"/>
              <a:t>, date</a:t>
            </a:r>
          </a:p>
        </p:txBody>
      </p:sp>
    </p:spTree>
    <p:extLst>
      <p:ext uri="{BB962C8B-B14F-4D97-AF65-F5344CB8AC3E}">
        <p14:creationId xmlns:p14="http://schemas.microsoft.com/office/powerpoint/2010/main" val="227878323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4640"/>
            <a:ext cx="8229600" cy="1143000"/>
          </a:xfrm>
          <a:prstGeom prst="rect">
            <a:avLst/>
          </a:prstGeom>
        </p:spPr>
        <p:txBody>
          <a:bodyPr lIns="91412" tIns="45705" rIns="91412" bIns="45705"/>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lIns="91412" tIns="45705" rIns="91412" bIns="45705" anchor="b"/>
          <a:lstStyle>
            <a:lvl1pPr marL="0" indent="0">
              <a:buNone/>
              <a:defRPr sz="2400" b="1"/>
            </a:lvl1pPr>
            <a:lvl2pPr marL="457054" indent="0">
              <a:buNone/>
              <a:defRPr sz="2000" b="1"/>
            </a:lvl2pPr>
            <a:lvl3pPr marL="914107" indent="0">
              <a:buNone/>
              <a:defRPr sz="1800" b="1"/>
            </a:lvl3pPr>
            <a:lvl4pPr marL="1371162" indent="0">
              <a:buNone/>
              <a:defRPr sz="1600" b="1"/>
            </a:lvl4pPr>
            <a:lvl5pPr marL="1828215" indent="0">
              <a:buNone/>
              <a:defRPr sz="1600" b="1"/>
            </a:lvl5pPr>
            <a:lvl6pPr marL="2285266" indent="0">
              <a:buNone/>
              <a:defRPr sz="1600" b="1"/>
            </a:lvl6pPr>
            <a:lvl7pPr marL="2742321" indent="0">
              <a:buNone/>
              <a:defRPr sz="1600" b="1"/>
            </a:lvl7pPr>
            <a:lvl8pPr marL="3199375" indent="0">
              <a:buNone/>
              <a:defRPr sz="1600" b="1"/>
            </a:lvl8pPr>
            <a:lvl9pPr marL="365642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8"/>
            <a:ext cx="4040188" cy="3951288"/>
          </a:xfrm>
          <a:prstGeom prst="rect">
            <a:avLst/>
          </a:prstGeom>
        </p:spPr>
        <p:txBody>
          <a:bodyPr lIns="91412" tIns="45705" rIns="91412" bIns="45705"/>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535113"/>
            <a:ext cx="4041775" cy="639762"/>
          </a:xfrm>
          <a:prstGeom prst="rect">
            <a:avLst/>
          </a:prstGeom>
        </p:spPr>
        <p:txBody>
          <a:bodyPr lIns="91412" tIns="45705" rIns="91412" bIns="45705" anchor="b"/>
          <a:lstStyle>
            <a:lvl1pPr marL="0" indent="0">
              <a:buNone/>
              <a:defRPr sz="2400" b="1"/>
            </a:lvl1pPr>
            <a:lvl2pPr marL="457054" indent="0">
              <a:buNone/>
              <a:defRPr sz="2000" b="1"/>
            </a:lvl2pPr>
            <a:lvl3pPr marL="914107" indent="0">
              <a:buNone/>
              <a:defRPr sz="1800" b="1"/>
            </a:lvl3pPr>
            <a:lvl4pPr marL="1371162" indent="0">
              <a:buNone/>
              <a:defRPr sz="1600" b="1"/>
            </a:lvl4pPr>
            <a:lvl5pPr marL="1828215" indent="0">
              <a:buNone/>
              <a:defRPr sz="1600" b="1"/>
            </a:lvl5pPr>
            <a:lvl6pPr marL="2285266" indent="0">
              <a:buNone/>
              <a:defRPr sz="1600" b="1"/>
            </a:lvl6pPr>
            <a:lvl7pPr marL="2742321" indent="0">
              <a:buNone/>
              <a:defRPr sz="1600" b="1"/>
            </a:lvl7pPr>
            <a:lvl8pPr marL="3199375" indent="0">
              <a:buNone/>
              <a:defRPr sz="1600" b="1"/>
            </a:lvl8pPr>
            <a:lvl9pPr marL="365642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2174878"/>
            <a:ext cx="4041775" cy="3951288"/>
          </a:xfrm>
          <a:prstGeom prst="rect">
            <a:avLst/>
          </a:prstGeom>
        </p:spPr>
        <p:txBody>
          <a:bodyPr lIns="91412" tIns="45705" rIns="91412" bIns="45705"/>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ftr" sz="quarter" idx="10"/>
          </p:nvPr>
        </p:nvSpPr>
        <p:spPr>
          <a:ln/>
        </p:spPr>
        <p:txBody>
          <a:bodyPr/>
          <a:lstStyle>
            <a:lvl1pPr>
              <a:defRPr/>
            </a:lvl1pPr>
          </a:lstStyle>
          <a:p>
            <a:pPr>
              <a:defRPr/>
            </a:pPr>
            <a:endParaRPr lang="en-US"/>
          </a:p>
        </p:txBody>
      </p:sp>
      <p:sp>
        <p:nvSpPr>
          <p:cNvPr id="8" name="Rectangle 10"/>
          <p:cNvSpPr>
            <a:spLocks noGrp="1" noChangeArrowheads="1"/>
          </p:cNvSpPr>
          <p:nvPr>
            <p:ph type="sldNum" sz="quarter" idx="11"/>
          </p:nvPr>
        </p:nvSpPr>
        <p:spPr>
          <a:ln/>
        </p:spPr>
        <p:txBody>
          <a:bodyPr/>
          <a:lstStyle>
            <a:lvl1pPr>
              <a:defRPr/>
            </a:lvl1pPr>
          </a:lstStyle>
          <a:p>
            <a:pPr>
              <a:defRPr/>
            </a:pPr>
            <a:fld id="{30857529-EAD9-48B3-91A9-187C3E17D5BF}" type="slidenum">
              <a:rPr lang="en-US"/>
              <a:pPr>
                <a:defRPr/>
              </a:pPr>
              <a:t>‹#›</a:t>
            </a:fld>
            <a:r>
              <a:rPr lang="en-US"/>
              <a:t>, date</a:t>
            </a:r>
          </a:p>
        </p:txBody>
      </p:sp>
    </p:spTree>
    <p:extLst>
      <p:ext uri="{BB962C8B-B14F-4D97-AF65-F5344CB8AC3E}">
        <p14:creationId xmlns:p14="http://schemas.microsoft.com/office/powerpoint/2010/main" val="2541394094"/>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4213" y="1412878"/>
            <a:ext cx="3922712" cy="4713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59326" y="1412878"/>
            <a:ext cx="3922713" cy="4713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5660481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4216" y="455613"/>
            <a:ext cx="7997825" cy="1143000"/>
          </a:xfrm>
          <a:prstGeom prst="rect">
            <a:avLst/>
          </a:prstGeom>
        </p:spPr>
        <p:txBody>
          <a:bodyPr lIns="91412" tIns="45705" rIns="91412" bIns="45705"/>
          <a:lstStyle/>
          <a:p>
            <a:r>
              <a:rPr lang="en-US"/>
              <a:t>Click to edit Master title style</a:t>
            </a:r>
          </a:p>
        </p:txBody>
      </p:sp>
      <p:sp>
        <p:nvSpPr>
          <p:cNvPr id="3" name="Rectangle 9"/>
          <p:cNvSpPr>
            <a:spLocks noGrp="1" noChangeArrowheads="1"/>
          </p:cNvSpPr>
          <p:nvPr>
            <p:ph type="ftr" sz="quarter" idx="10"/>
          </p:nvPr>
        </p:nvSpPr>
        <p:spPr>
          <a:ln/>
        </p:spPr>
        <p:txBody>
          <a:bodyPr/>
          <a:lstStyle>
            <a:lvl1pPr>
              <a:defRPr/>
            </a:lvl1pPr>
          </a:lstStyle>
          <a:p>
            <a:pPr>
              <a:defRPr/>
            </a:pPr>
            <a:endParaRPr lang="en-US"/>
          </a:p>
        </p:txBody>
      </p:sp>
      <p:sp>
        <p:nvSpPr>
          <p:cNvPr id="4" name="Rectangle 10"/>
          <p:cNvSpPr>
            <a:spLocks noGrp="1" noChangeArrowheads="1"/>
          </p:cNvSpPr>
          <p:nvPr>
            <p:ph type="sldNum" sz="quarter" idx="11"/>
          </p:nvPr>
        </p:nvSpPr>
        <p:spPr>
          <a:ln/>
        </p:spPr>
        <p:txBody>
          <a:bodyPr/>
          <a:lstStyle>
            <a:lvl1pPr>
              <a:defRPr/>
            </a:lvl1pPr>
          </a:lstStyle>
          <a:p>
            <a:pPr>
              <a:defRPr/>
            </a:pPr>
            <a:fld id="{87B575DE-90EA-43E8-99E7-C79D7B8D1FF9}" type="slidenum">
              <a:rPr lang="en-US"/>
              <a:pPr>
                <a:defRPr/>
              </a:pPr>
              <a:t>‹#›</a:t>
            </a:fld>
            <a:r>
              <a:rPr lang="en-US"/>
              <a:t>, date</a:t>
            </a:r>
          </a:p>
        </p:txBody>
      </p:sp>
    </p:spTree>
    <p:extLst>
      <p:ext uri="{BB962C8B-B14F-4D97-AF65-F5344CB8AC3E}">
        <p14:creationId xmlns:p14="http://schemas.microsoft.com/office/powerpoint/2010/main" val="346919938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ftr" sz="quarter" idx="10"/>
          </p:nvPr>
        </p:nvSpPr>
        <p:spPr>
          <a:ln/>
        </p:spPr>
        <p:txBody>
          <a:bodyPr/>
          <a:lstStyle>
            <a:lvl1pPr>
              <a:defRPr/>
            </a:lvl1pPr>
          </a:lstStyle>
          <a:p>
            <a:pPr>
              <a:defRPr/>
            </a:pPr>
            <a:endParaRPr lang="en-US"/>
          </a:p>
        </p:txBody>
      </p:sp>
      <p:sp>
        <p:nvSpPr>
          <p:cNvPr id="3" name="Rectangle 10"/>
          <p:cNvSpPr>
            <a:spLocks noGrp="1" noChangeArrowheads="1"/>
          </p:cNvSpPr>
          <p:nvPr>
            <p:ph type="sldNum" sz="quarter" idx="11"/>
          </p:nvPr>
        </p:nvSpPr>
        <p:spPr>
          <a:ln/>
        </p:spPr>
        <p:txBody>
          <a:bodyPr/>
          <a:lstStyle>
            <a:lvl1pPr>
              <a:defRPr/>
            </a:lvl1pPr>
          </a:lstStyle>
          <a:p>
            <a:pPr>
              <a:defRPr/>
            </a:pPr>
            <a:fld id="{F2B785DD-37C5-4445-A386-69E4688B873F}" type="slidenum">
              <a:rPr lang="en-US"/>
              <a:pPr>
                <a:defRPr/>
              </a:pPr>
              <a:t>‹#›</a:t>
            </a:fld>
            <a:r>
              <a:rPr lang="en-US"/>
              <a:t>, date</a:t>
            </a:r>
          </a:p>
        </p:txBody>
      </p:sp>
    </p:spTree>
    <p:extLst>
      <p:ext uri="{BB962C8B-B14F-4D97-AF65-F5344CB8AC3E}">
        <p14:creationId xmlns:p14="http://schemas.microsoft.com/office/powerpoint/2010/main" val="285826144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2" cy="1162050"/>
          </a:xfrm>
          <a:prstGeom prst="rect">
            <a:avLst/>
          </a:prstGeom>
        </p:spPr>
        <p:txBody>
          <a:bodyPr lIns="91412" tIns="45705" rIns="91412" bIns="45705"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lIns="91412" tIns="45705" rIns="91412" bIns="45705"/>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00"/>
            <a:ext cx="3008312" cy="4691063"/>
          </a:xfrm>
          <a:prstGeom prst="rect">
            <a:avLst/>
          </a:prstGeom>
        </p:spPr>
        <p:txBody>
          <a:bodyPr lIns="91412" tIns="45705" rIns="91412" bIns="45705"/>
          <a:lstStyle>
            <a:lvl1pPr marL="0" indent="0">
              <a:buNone/>
              <a:defRPr sz="1400"/>
            </a:lvl1pPr>
            <a:lvl2pPr marL="457054" indent="0">
              <a:buNone/>
              <a:defRPr sz="1200"/>
            </a:lvl2pPr>
            <a:lvl3pPr marL="914107" indent="0">
              <a:buNone/>
              <a:defRPr sz="1000"/>
            </a:lvl3pPr>
            <a:lvl4pPr marL="1371162" indent="0">
              <a:buNone/>
              <a:defRPr sz="1000"/>
            </a:lvl4pPr>
            <a:lvl5pPr marL="1828215" indent="0">
              <a:buNone/>
              <a:defRPr sz="1000"/>
            </a:lvl5pPr>
            <a:lvl6pPr marL="2285266" indent="0">
              <a:buNone/>
              <a:defRPr sz="1000"/>
            </a:lvl6pPr>
            <a:lvl7pPr marL="2742321" indent="0">
              <a:buNone/>
              <a:defRPr sz="1000"/>
            </a:lvl7pPr>
            <a:lvl8pPr marL="3199375" indent="0">
              <a:buNone/>
              <a:defRPr sz="1000"/>
            </a:lvl8pPr>
            <a:lvl9pPr marL="3656428" indent="0">
              <a:buNone/>
              <a:defRPr sz="1000"/>
            </a:lvl9pPr>
          </a:lstStyle>
          <a:p>
            <a:pPr lvl="0"/>
            <a:r>
              <a:rPr lang="en-US"/>
              <a:t>Click to edit Master text styles</a:t>
            </a:r>
          </a:p>
        </p:txBody>
      </p:sp>
      <p:sp>
        <p:nvSpPr>
          <p:cNvPr id="5" name="Rectangle 9"/>
          <p:cNvSpPr>
            <a:spLocks noGrp="1" noChangeArrowheads="1"/>
          </p:cNvSpPr>
          <p:nvPr>
            <p:ph type="ftr" sz="quarter" idx="10"/>
          </p:nvPr>
        </p:nvSpPr>
        <p:spPr>
          <a:ln/>
        </p:spPr>
        <p:txBody>
          <a:bodyPr/>
          <a:lstStyle>
            <a:lvl1pPr>
              <a:defRPr/>
            </a:lvl1pPr>
          </a:lstStyle>
          <a:p>
            <a:pPr>
              <a:defRPr/>
            </a:pPr>
            <a:endParaRPr lang="en-US"/>
          </a:p>
        </p:txBody>
      </p:sp>
      <p:sp>
        <p:nvSpPr>
          <p:cNvPr id="6" name="Rectangle 10"/>
          <p:cNvSpPr>
            <a:spLocks noGrp="1" noChangeArrowheads="1"/>
          </p:cNvSpPr>
          <p:nvPr>
            <p:ph type="sldNum" sz="quarter" idx="11"/>
          </p:nvPr>
        </p:nvSpPr>
        <p:spPr>
          <a:ln/>
        </p:spPr>
        <p:txBody>
          <a:bodyPr/>
          <a:lstStyle>
            <a:lvl1pPr>
              <a:defRPr/>
            </a:lvl1pPr>
          </a:lstStyle>
          <a:p>
            <a:pPr>
              <a:defRPr/>
            </a:pPr>
            <a:fld id="{EA2A11DA-FCFA-40A2-8A7C-551411CC873A}" type="slidenum">
              <a:rPr lang="en-US"/>
              <a:pPr>
                <a:defRPr/>
              </a:pPr>
              <a:t>‹#›</a:t>
            </a:fld>
            <a:r>
              <a:rPr lang="en-US"/>
              <a:t>, date</a:t>
            </a:r>
          </a:p>
        </p:txBody>
      </p:sp>
    </p:spTree>
    <p:extLst>
      <p:ext uri="{BB962C8B-B14F-4D97-AF65-F5344CB8AC3E}">
        <p14:creationId xmlns:p14="http://schemas.microsoft.com/office/powerpoint/2010/main" val="379118264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lIns="91412" tIns="45705" rIns="91412" bIns="45705"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8"/>
            <a:ext cx="5486400" cy="4114800"/>
          </a:xfrm>
          <a:prstGeom prst="rect">
            <a:avLst/>
          </a:prstGeom>
        </p:spPr>
        <p:txBody>
          <a:bodyPr lIns="91412" tIns="45705" rIns="91412" bIns="45705"/>
          <a:lstStyle>
            <a:lvl1pPr marL="0" indent="0">
              <a:buNone/>
              <a:defRPr sz="3200"/>
            </a:lvl1pPr>
            <a:lvl2pPr marL="457054" indent="0">
              <a:buNone/>
              <a:defRPr sz="2800"/>
            </a:lvl2pPr>
            <a:lvl3pPr marL="914107" indent="0">
              <a:buNone/>
              <a:defRPr sz="2400"/>
            </a:lvl3pPr>
            <a:lvl4pPr marL="1371162" indent="0">
              <a:buNone/>
              <a:defRPr sz="2000"/>
            </a:lvl4pPr>
            <a:lvl5pPr marL="1828215" indent="0">
              <a:buNone/>
              <a:defRPr sz="2000"/>
            </a:lvl5pPr>
            <a:lvl6pPr marL="2285266" indent="0">
              <a:buNone/>
              <a:defRPr sz="2000"/>
            </a:lvl6pPr>
            <a:lvl7pPr marL="2742321" indent="0">
              <a:buNone/>
              <a:defRPr sz="2000"/>
            </a:lvl7pPr>
            <a:lvl8pPr marL="3199375" indent="0">
              <a:buNone/>
              <a:defRPr sz="2000"/>
            </a:lvl8pPr>
            <a:lvl9pPr marL="3656428"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lIns="91412" tIns="45705" rIns="91412" bIns="45705"/>
          <a:lstStyle>
            <a:lvl1pPr marL="0" indent="0">
              <a:buNone/>
              <a:defRPr sz="1400"/>
            </a:lvl1pPr>
            <a:lvl2pPr marL="457054" indent="0">
              <a:buNone/>
              <a:defRPr sz="1200"/>
            </a:lvl2pPr>
            <a:lvl3pPr marL="914107" indent="0">
              <a:buNone/>
              <a:defRPr sz="1000"/>
            </a:lvl3pPr>
            <a:lvl4pPr marL="1371162" indent="0">
              <a:buNone/>
              <a:defRPr sz="1000"/>
            </a:lvl4pPr>
            <a:lvl5pPr marL="1828215" indent="0">
              <a:buNone/>
              <a:defRPr sz="1000"/>
            </a:lvl5pPr>
            <a:lvl6pPr marL="2285266" indent="0">
              <a:buNone/>
              <a:defRPr sz="1000"/>
            </a:lvl6pPr>
            <a:lvl7pPr marL="2742321" indent="0">
              <a:buNone/>
              <a:defRPr sz="1000"/>
            </a:lvl7pPr>
            <a:lvl8pPr marL="3199375" indent="0">
              <a:buNone/>
              <a:defRPr sz="1000"/>
            </a:lvl8pPr>
            <a:lvl9pPr marL="3656428" indent="0">
              <a:buNone/>
              <a:defRPr sz="1000"/>
            </a:lvl9pPr>
          </a:lstStyle>
          <a:p>
            <a:pPr lvl="0"/>
            <a:r>
              <a:rPr lang="en-US"/>
              <a:t>Click to edit Master text styles</a:t>
            </a:r>
          </a:p>
        </p:txBody>
      </p:sp>
      <p:sp>
        <p:nvSpPr>
          <p:cNvPr id="5" name="Rectangle 9"/>
          <p:cNvSpPr>
            <a:spLocks noGrp="1" noChangeArrowheads="1"/>
          </p:cNvSpPr>
          <p:nvPr>
            <p:ph type="ftr" sz="quarter" idx="10"/>
          </p:nvPr>
        </p:nvSpPr>
        <p:spPr>
          <a:ln/>
        </p:spPr>
        <p:txBody>
          <a:bodyPr/>
          <a:lstStyle>
            <a:lvl1pPr>
              <a:defRPr/>
            </a:lvl1pPr>
          </a:lstStyle>
          <a:p>
            <a:pPr>
              <a:defRPr/>
            </a:pPr>
            <a:endParaRPr lang="en-US"/>
          </a:p>
        </p:txBody>
      </p:sp>
      <p:sp>
        <p:nvSpPr>
          <p:cNvPr id="6" name="Rectangle 10"/>
          <p:cNvSpPr>
            <a:spLocks noGrp="1" noChangeArrowheads="1"/>
          </p:cNvSpPr>
          <p:nvPr>
            <p:ph type="sldNum" sz="quarter" idx="11"/>
          </p:nvPr>
        </p:nvSpPr>
        <p:spPr>
          <a:ln/>
        </p:spPr>
        <p:txBody>
          <a:bodyPr/>
          <a:lstStyle>
            <a:lvl1pPr>
              <a:defRPr/>
            </a:lvl1pPr>
          </a:lstStyle>
          <a:p>
            <a:pPr>
              <a:defRPr/>
            </a:pPr>
            <a:fld id="{2AA39C79-261A-4A22-ACC0-31F52339D5E6}" type="slidenum">
              <a:rPr lang="en-US"/>
              <a:pPr>
                <a:defRPr/>
              </a:pPr>
              <a:t>‹#›</a:t>
            </a:fld>
            <a:r>
              <a:rPr lang="en-US"/>
              <a:t>, date</a:t>
            </a:r>
          </a:p>
        </p:txBody>
      </p:sp>
    </p:spTree>
    <p:extLst>
      <p:ext uri="{BB962C8B-B14F-4D97-AF65-F5344CB8AC3E}">
        <p14:creationId xmlns:p14="http://schemas.microsoft.com/office/powerpoint/2010/main" val="147071009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84216" y="455613"/>
            <a:ext cx="7997825" cy="1143000"/>
          </a:xfrm>
          <a:prstGeom prst="rect">
            <a:avLst/>
          </a:prstGeom>
        </p:spPr>
        <p:txBody>
          <a:bodyPr lIns="91412" tIns="45705" rIns="91412" bIns="45705"/>
          <a:lstStyle/>
          <a:p>
            <a:r>
              <a:rPr lang="en-US"/>
              <a:t>Click to edit Master title style</a:t>
            </a:r>
          </a:p>
        </p:txBody>
      </p:sp>
      <p:sp>
        <p:nvSpPr>
          <p:cNvPr id="3" name="Vertical Text Placeholder 2"/>
          <p:cNvSpPr>
            <a:spLocks noGrp="1"/>
          </p:cNvSpPr>
          <p:nvPr>
            <p:ph type="body" orient="vert" idx="1"/>
          </p:nvPr>
        </p:nvSpPr>
        <p:spPr>
          <a:xfrm>
            <a:off x="684216" y="1600200"/>
            <a:ext cx="7997825" cy="4525963"/>
          </a:xfrm>
          <a:prstGeom prst="rect">
            <a:avLst/>
          </a:prstGeom>
        </p:spPr>
        <p:txBody>
          <a:bodyPr vert="eaVert" lIns="91412" tIns="45705" rIns="91412" bIns="45705"/>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ftr" sz="quarter" idx="10"/>
          </p:nvPr>
        </p:nvSpPr>
        <p:spPr>
          <a:ln/>
        </p:spPr>
        <p:txBody>
          <a:bodyPr/>
          <a:lstStyle>
            <a:lvl1pPr>
              <a:defRPr/>
            </a:lvl1pPr>
          </a:lstStyle>
          <a:p>
            <a:pPr>
              <a:defRPr/>
            </a:pPr>
            <a:endParaRPr lang="en-US"/>
          </a:p>
        </p:txBody>
      </p:sp>
      <p:sp>
        <p:nvSpPr>
          <p:cNvPr id="5" name="Rectangle 10"/>
          <p:cNvSpPr>
            <a:spLocks noGrp="1" noChangeArrowheads="1"/>
          </p:cNvSpPr>
          <p:nvPr>
            <p:ph type="sldNum" sz="quarter" idx="11"/>
          </p:nvPr>
        </p:nvSpPr>
        <p:spPr>
          <a:ln/>
        </p:spPr>
        <p:txBody>
          <a:bodyPr/>
          <a:lstStyle>
            <a:lvl1pPr>
              <a:defRPr/>
            </a:lvl1pPr>
          </a:lstStyle>
          <a:p>
            <a:pPr>
              <a:defRPr/>
            </a:pPr>
            <a:fld id="{332F412E-6CE6-4894-9AD8-4FECDCDD323A}" type="slidenum">
              <a:rPr lang="en-US"/>
              <a:pPr>
                <a:defRPr/>
              </a:pPr>
              <a:t>‹#›</a:t>
            </a:fld>
            <a:r>
              <a:rPr lang="en-US"/>
              <a:t>, date</a:t>
            </a:r>
          </a:p>
        </p:txBody>
      </p:sp>
    </p:spTree>
    <p:extLst>
      <p:ext uri="{BB962C8B-B14F-4D97-AF65-F5344CB8AC3E}">
        <p14:creationId xmlns:p14="http://schemas.microsoft.com/office/powerpoint/2010/main" val="239249839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3378" y="455616"/>
            <a:ext cx="1998663" cy="5670550"/>
          </a:xfrm>
          <a:prstGeom prst="rect">
            <a:avLst/>
          </a:prstGeom>
        </p:spPr>
        <p:txBody>
          <a:bodyPr vert="eaVert" lIns="91412" tIns="45705" rIns="91412" bIns="45705"/>
          <a:lstStyle/>
          <a:p>
            <a:r>
              <a:rPr lang="en-US"/>
              <a:t>Click to edit Master title style</a:t>
            </a:r>
          </a:p>
        </p:txBody>
      </p:sp>
      <p:sp>
        <p:nvSpPr>
          <p:cNvPr id="3" name="Vertical Text Placeholder 2"/>
          <p:cNvSpPr>
            <a:spLocks noGrp="1"/>
          </p:cNvSpPr>
          <p:nvPr>
            <p:ph type="body" orient="vert" idx="1"/>
          </p:nvPr>
        </p:nvSpPr>
        <p:spPr>
          <a:xfrm>
            <a:off x="684216" y="455616"/>
            <a:ext cx="5846762" cy="5670550"/>
          </a:xfrm>
          <a:prstGeom prst="rect">
            <a:avLst/>
          </a:prstGeom>
        </p:spPr>
        <p:txBody>
          <a:bodyPr vert="eaVert" lIns="91412" tIns="45705" rIns="91412" bIns="45705"/>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ftr" sz="quarter" idx="10"/>
          </p:nvPr>
        </p:nvSpPr>
        <p:spPr>
          <a:ln/>
        </p:spPr>
        <p:txBody>
          <a:bodyPr/>
          <a:lstStyle>
            <a:lvl1pPr>
              <a:defRPr/>
            </a:lvl1pPr>
          </a:lstStyle>
          <a:p>
            <a:pPr>
              <a:defRPr/>
            </a:pPr>
            <a:endParaRPr lang="en-US"/>
          </a:p>
        </p:txBody>
      </p:sp>
      <p:sp>
        <p:nvSpPr>
          <p:cNvPr id="5" name="Rectangle 10"/>
          <p:cNvSpPr>
            <a:spLocks noGrp="1" noChangeArrowheads="1"/>
          </p:cNvSpPr>
          <p:nvPr>
            <p:ph type="sldNum" sz="quarter" idx="11"/>
          </p:nvPr>
        </p:nvSpPr>
        <p:spPr>
          <a:ln/>
        </p:spPr>
        <p:txBody>
          <a:bodyPr/>
          <a:lstStyle>
            <a:lvl1pPr>
              <a:defRPr/>
            </a:lvl1pPr>
          </a:lstStyle>
          <a:p>
            <a:pPr>
              <a:defRPr/>
            </a:pPr>
            <a:fld id="{3165EA59-A23C-4E7E-9995-208EA4FE05B4}" type="slidenum">
              <a:rPr lang="en-US"/>
              <a:pPr>
                <a:defRPr/>
              </a:pPr>
              <a:t>‹#›</a:t>
            </a:fld>
            <a:r>
              <a:rPr lang="en-US"/>
              <a:t>, date</a:t>
            </a:r>
          </a:p>
        </p:txBody>
      </p:sp>
    </p:spTree>
    <p:extLst>
      <p:ext uri="{BB962C8B-B14F-4D97-AF65-F5344CB8AC3E}">
        <p14:creationId xmlns:p14="http://schemas.microsoft.com/office/powerpoint/2010/main" val="133100243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3" y="2130425"/>
            <a:ext cx="7772400" cy="1470026"/>
          </a:xfrm>
        </p:spPr>
        <p:txBody>
          <a:bodyPr/>
          <a:lstStyle/>
          <a:p>
            <a:r>
              <a:rPr lang="en-US"/>
              <a:t>Click to edit Master title style</a:t>
            </a:r>
          </a:p>
        </p:txBody>
      </p:sp>
      <p:sp>
        <p:nvSpPr>
          <p:cNvPr id="3" name="Subtitle 2"/>
          <p:cNvSpPr>
            <a:spLocks noGrp="1"/>
          </p:cNvSpPr>
          <p:nvPr>
            <p:ph type="subTitle" idx="1"/>
          </p:nvPr>
        </p:nvSpPr>
        <p:spPr>
          <a:xfrm>
            <a:off x="1371601" y="3886200"/>
            <a:ext cx="6400800" cy="1752600"/>
          </a:xfrm>
        </p:spPr>
        <p:txBody>
          <a:bodyPr/>
          <a:lstStyle>
            <a:lvl1pPr marL="0" indent="0" algn="ctr">
              <a:buNone/>
              <a:defRPr>
                <a:solidFill>
                  <a:schemeClr val="tx1">
                    <a:tint val="75000"/>
                  </a:schemeClr>
                </a:solidFill>
              </a:defRPr>
            </a:lvl1pPr>
            <a:lvl2pPr marL="457054" indent="0" algn="ctr">
              <a:buNone/>
              <a:defRPr>
                <a:solidFill>
                  <a:schemeClr val="tx1">
                    <a:tint val="75000"/>
                  </a:schemeClr>
                </a:solidFill>
              </a:defRPr>
            </a:lvl2pPr>
            <a:lvl3pPr marL="914107" indent="0" algn="ctr">
              <a:buNone/>
              <a:defRPr>
                <a:solidFill>
                  <a:schemeClr val="tx1">
                    <a:tint val="75000"/>
                  </a:schemeClr>
                </a:solidFill>
              </a:defRPr>
            </a:lvl3pPr>
            <a:lvl4pPr marL="1371162" indent="0" algn="ctr">
              <a:buNone/>
              <a:defRPr>
                <a:solidFill>
                  <a:schemeClr val="tx1">
                    <a:tint val="75000"/>
                  </a:schemeClr>
                </a:solidFill>
              </a:defRPr>
            </a:lvl4pPr>
            <a:lvl5pPr marL="1828215" indent="0" algn="ctr">
              <a:buNone/>
              <a:defRPr>
                <a:solidFill>
                  <a:schemeClr val="tx1">
                    <a:tint val="75000"/>
                  </a:schemeClr>
                </a:solidFill>
              </a:defRPr>
            </a:lvl5pPr>
            <a:lvl6pPr marL="2285266" indent="0" algn="ctr">
              <a:buNone/>
              <a:defRPr>
                <a:solidFill>
                  <a:schemeClr val="tx1">
                    <a:tint val="75000"/>
                  </a:schemeClr>
                </a:solidFill>
              </a:defRPr>
            </a:lvl6pPr>
            <a:lvl7pPr marL="2742321" indent="0" algn="ctr">
              <a:buNone/>
              <a:defRPr>
                <a:solidFill>
                  <a:schemeClr val="tx1">
                    <a:tint val="75000"/>
                  </a:schemeClr>
                </a:solidFill>
              </a:defRPr>
            </a:lvl7pPr>
            <a:lvl8pPr marL="3199375" indent="0" algn="ctr">
              <a:buNone/>
              <a:defRPr>
                <a:solidFill>
                  <a:schemeClr val="tx1">
                    <a:tint val="75000"/>
                  </a:schemeClr>
                </a:solidFill>
              </a:defRPr>
            </a:lvl8pPr>
            <a:lvl9pPr marL="365642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C915481-D147-4B0A-8F7B-F25AC3DBB085}" type="datetimeFigureOut">
              <a:rPr lang="en-US" smtClean="0"/>
              <a:t>10-Nov-20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927194-64A1-4057-AA0E-EA2D0F76F143}" type="slidenum">
              <a:rPr lang="en-US" smtClean="0"/>
              <a:t>‹#›</a:t>
            </a:fld>
            <a:endParaRPr lang="en-US"/>
          </a:p>
        </p:txBody>
      </p:sp>
    </p:spTree>
    <p:extLst>
      <p:ext uri="{BB962C8B-B14F-4D97-AF65-F5344CB8AC3E}">
        <p14:creationId xmlns:p14="http://schemas.microsoft.com/office/powerpoint/2010/main" val="1845894114"/>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C915481-D147-4B0A-8F7B-F25AC3DBB085}" type="datetimeFigureOut">
              <a:rPr lang="en-US" smtClean="0"/>
              <a:t>10-Nov-20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927194-64A1-4057-AA0E-EA2D0F76F143}" type="slidenum">
              <a:rPr lang="en-US" smtClean="0"/>
              <a:t>‹#›</a:t>
            </a:fld>
            <a:endParaRPr lang="en-US"/>
          </a:p>
        </p:txBody>
      </p:sp>
    </p:spTree>
    <p:extLst>
      <p:ext uri="{BB962C8B-B14F-4D97-AF65-F5344CB8AC3E}">
        <p14:creationId xmlns:p14="http://schemas.microsoft.com/office/powerpoint/2010/main" val="172855596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3"/>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4" y="2906713"/>
            <a:ext cx="7772400" cy="1500187"/>
          </a:xfrm>
        </p:spPr>
        <p:txBody>
          <a:bodyPr anchor="b"/>
          <a:lstStyle>
            <a:lvl1pPr marL="0" indent="0">
              <a:buNone/>
              <a:defRPr sz="2000">
                <a:solidFill>
                  <a:schemeClr val="tx1">
                    <a:tint val="75000"/>
                  </a:schemeClr>
                </a:solidFill>
              </a:defRPr>
            </a:lvl1pPr>
            <a:lvl2pPr marL="457054" indent="0">
              <a:buNone/>
              <a:defRPr sz="1800">
                <a:solidFill>
                  <a:schemeClr val="tx1">
                    <a:tint val="75000"/>
                  </a:schemeClr>
                </a:solidFill>
              </a:defRPr>
            </a:lvl2pPr>
            <a:lvl3pPr marL="914107" indent="0">
              <a:buNone/>
              <a:defRPr sz="1600">
                <a:solidFill>
                  <a:schemeClr val="tx1">
                    <a:tint val="75000"/>
                  </a:schemeClr>
                </a:solidFill>
              </a:defRPr>
            </a:lvl3pPr>
            <a:lvl4pPr marL="1371162" indent="0">
              <a:buNone/>
              <a:defRPr sz="1400">
                <a:solidFill>
                  <a:schemeClr val="tx1">
                    <a:tint val="75000"/>
                  </a:schemeClr>
                </a:solidFill>
              </a:defRPr>
            </a:lvl4pPr>
            <a:lvl5pPr marL="1828215" indent="0">
              <a:buNone/>
              <a:defRPr sz="1400">
                <a:solidFill>
                  <a:schemeClr val="tx1">
                    <a:tint val="75000"/>
                  </a:schemeClr>
                </a:solidFill>
              </a:defRPr>
            </a:lvl5pPr>
            <a:lvl6pPr marL="2285266" indent="0">
              <a:buNone/>
              <a:defRPr sz="1400">
                <a:solidFill>
                  <a:schemeClr val="tx1">
                    <a:tint val="75000"/>
                  </a:schemeClr>
                </a:solidFill>
              </a:defRPr>
            </a:lvl6pPr>
            <a:lvl7pPr marL="2742321" indent="0">
              <a:buNone/>
              <a:defRPr sz="1400">
                <a:solidFill>
                  <a:schemeClr val="tx1">
                    <a:tint val="75000"/>
                  </a:schemeClr>
                </a:solidFill>
              </a:defRPr>
            </a:lvl7pPr>
            <a:lvl8pPr marL="3199375" indent="0">
              <a:buNone/>
              <a:defRPr sz="1400">
                <a:solidFill>
                  <a:schemeClr val="tx1">
                    <a:tint val="75000"/>
                  </a:schemeClr>
                </a:solidFill>
              </a:defRPr>
            </a:lvl8pPr>
            <a:lvl9pPr marL="365642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915481-D147-4B0A-8F7B-F25AC3DBB085}" type="datetimeFigureOut">
              <a:rPr lang="en-US" smtClean="0"/>
              <a:t>10-Nov-20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927194-64A1-4057-AA0E-EA2D0F76F143}" type="slidenum">
              <a:rPr lang="en-US" smtClean="0"/>
              <a:t>‹#›</a:t>
            </a:fld>
            <a:endParaRPr lang="en-US"/>
          </a:p>
        </p:txBody>
      </p:sp>
    </p:spTree>
    <p:extLst>
      <p:ext uri="{BB962C8B-B14F-4D97-AF65-F5344CB8AC3E}">
        <p14:creationId xmlns:p14="http://schemas.microsoft.com/office/powerpoint/2010/main" val="156351561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3"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C915481-D147-4B0A-8F7B-F25AC3DBB085}" type="datetimeFigureOut">
              <a:rPr lang="en-US" smtClean="0"/>
              <a:t>10-Nov-20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927194-64A1-4057-AA0E-EA2D0F76F143}" type="slidenum">
              <a:rPr lang="en-US" smtClean="0"/>
              <a:t>‹#›</a:t>
            </a:fld>
            <a:endParaRPr lang="en-US"/>
          </a:p>
        </p:txBody>
      </p:sp>
    </p:spTree>
    <p:extLst>
      <p:ext uri="{BB962C8B-B14F-4D97-AF65-F5344CB8AC3E}">
        <p14:creationId xmlns:p14="http://schemas.microsoft.com/office/powerpoint/2010/main" val="95168717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4640"/>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54" indent="0">
              <a:buNone/>
              <a:defRPr sz="2000" b="1"/>
            </a:lvl2pPr>
            <a:lvl3pPr marL="914107" indent="0">
              <a:buNone/>
              <a:defRPr sz="1800" b="1"/>
            </a:lvl3pPr>
            <a:lvl4pPr marL="1371162" indent="0">
              <a:buNone/>
              <a:defRPr sz="1600" b="1"/>
            </a:lvl4pPr>
            <a:lvl5pPr marL="1828215" indent="0">
              <a:buNone/>
              <a:defRPr sz="1600" b="1"/>
            </a:lvl5pPr>
            <a:lvl6pPr marL="2285266" indent="0">
              <a:buNone/>
              <a:defRPr sz="1600" b="1"/>
            </a:lvl6pPr>
            <a:lvl7pPr marL="2742321" indent="0">
              <a:buNone/>
              <a:defRPr sz="1600" b="1"/>
            </a:lvl7pPr>
            <a:lvl8pPr marL="3199375" indent="0">
              <a:buNone/>
              <a:defRPr sz="1600" b="1"/>
            </a:lvl8pPr>
            <a:lvl9pPr marL="365642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8"/>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054" indent="0">
              <a:buNone/>
              <a:defRPr sz="2000" b="1"/>
            </a:lvl2pPr>
            <a:lvl3pPr marL="914107" indent="0">
              <a:buNone/>
              <a:defRPr sz="1800" b="1"/>
            </a:lvl3pPr>
            <a:lvl4pPr marL="1371162" indent="0">
              <a:buNone/>
              <a:defRPr sz="1600" b="1"/>
            </a:lvl4pPr>
            <a:lvl5pPr marL="1828215" indent="0">
              <a:buNone/>
              <a:defRPr sz="1600" b="1"/>
            </a:lvl5pPr>
            <a:lvl6pPr marL="2285266" indent="0">
              <a:buNone/>
              <a:defRPr sz="1600" b="1"/>
            </a:lvl6pPr>
            <a:lvl7pPr marL="2742321" indent="0">
              <a:buNone/>
              <a:defRPr sz="1600" b="1"/>
            </a:lvl7pPr>
            <a:lvl8pPr marL="3199375" indent="0">
              <a:buNone/>
              <a:defRPr sz="1600" b="1"/>
            </a:lvl8pPr>
            <a:lvl9pPr marL="365642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2174878"/>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0198962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54" indent="0">
              <a:buNone/>
              <a:defRPr sz="2000" b="1"/>
            </a:lvl2pPr>
            <a:lvl3pPr marL="914107" indent="0">
              <a:buNone/>
              <a:defRPr sz="1800" b="1"/>
            </a:lvl3pPr>
            <a:lvl4pPr marL="1371162" indent="0">
              <a:buNone/>
              <a:defRPr sz="1600" b="1"/>
            </a:lvl4pPr>
            <a:lvl5pPr marL="1828215" indent="0">
              <a:buNone/>
              <a:defRPr sz="1600" b="1"/>
            </a:lvl5pPr>
            <a:lvl6pPr marL="2285266" indent="0">
              <a:buNone/>
              <a:defRPr sz="1600" b="1"/>
            </a:lvl6pPr>
            <a:lvl7pPr marL="2742321" indent="0">
              <a:buNone/>
              <a:defRPr sz="1600" b="1"/>
            </a:lvl7pPr>
            <a:lvl8pPr marL="3199375" indent="0">
              <a:buNone/>
              <a:defRPr sz="1600" b="1"/>
            </a:lvl8pPr>
            <a:lvl9pPr marL="365642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8"/>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054" indent="0">
              <a:buNone/>
              <a:defRPr sz="2000" b="1"/>
            </a:lvl2pPr>
            <a:lvl3pPr marL="914107" indent="0">
              <a:buNone/>
              <a:defRPr sz="1800" b="1"/>
            </a:lvl3pPr>
            <a:lvl4pPr marL="1371162" indent="0">
              <a:buNone/>
              <a:defRPr sz="1600" b="1"/>
            </a:lvl4pPr>
            <a:lvl5pPr marL="1828215" indent="0">
              <a:buNone/>
              <a:defRPr sz="1600" b="1"/>
            </a:lvl5pPr>
            <a:lvl6pPr marL="2285266" indent="0">
              <a:buNone/>
              <a:defRPr sz="1600" b="1"/>
            </a:lvl6pPr>
            <a:lvl7pPr marL="2742321" indent="0">
              <a:buNone/>
              <a:defRPr sz="1600" b="1"/>
            </a:lvl7pPr>
            <a:lvl8pPr marL="3199375" indent="0">
              <a:buNone/>
              <a:defRPr sz="1600" b="1"/>
            </a:lvl8pPr>
            <a:lvl9pPr marL="365642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2174878"/>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C915481-D147-4B0A-8F7B-F25AC3DBB085}" type="datetimeFigureOut">
              <a:rPr lang="en-US" smtClean="0"/>
              <a:t>10-Nov-20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927194-64A1-4057-AA0E-EA2D0F76F143}" type="slidenum">
              <a:rPr lang="en-US" smtClean="0"/>
              <a:t>‹#›</a:t>
            </a:fld>
            <a:endParaRPr lang="en-US"/>
          </a:p>
        </p:txBody>
      </p:sp>
    </p:spTree>
    <p:extLst>
      <p:ext uri="{BB962C8B-B14F-4D97-AF65-F5344CB8AC3E}">
        <p14:creationId xmlns:p14="http://schemas.microsoft.com/office/powerpoint/2010/main" val="2859028386"/>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C915481-D147-4B0A-8F7B-F25AC3DBB085}" type="datetimeFigureOut">
              <a:rPr lang="en-US" smtClean="0"/>
              <a:t>10-Nov-20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927194-64A1-4057-AA0E-EA2D0F76F143}" type="slidenum">
              <a:rPr lang="en-US" smtClean="0"/>
              <a:t>‹#›</a:t>
            </a:fld>
            <a:endParaRPr lang="en-US"/>
          </a:p>
        </p:txBody>
      </p:sp>
    </p:spTree>
    <p:extLst>
      <p:ext uri="{BB962C8B-B14F-4D97-AF65-F5344CB8AC3E}">
        <p14:creationId xmlns:p14="http://schemas.microsoft.com/office/powerpoint/2010/main" val="290929896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915481-D147-4B0A-8F7B-F25AC3DBB085}" type="datetimeFigureOut">
              <a:rPr lang="en-US" smtClean="0"/>
              <a:t>10-Nov-20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927194-64A1-4057-AA0E-EA2D0F76F143}" type="slidenum">
              <a:rPr lang="en-US" smtClean="0"/>
              <a:t>‹#›</a:t>
            </a:fld>
            <a:endParaRPr lang="en-US"/>
          </a:p>
        </p:txBody>
      </p:sp>
    </p:spTree>
    <p:extLst>
      <p:ext uri="{BB962C8B-B14F-4D97-AF65-F5344CB8AC3E}">
        <p14:creationId xmlns:p14="http://schemas.microsoft.com/office/powerpoint/2010/main" val="244738164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2"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00"/>
            <a:ext cx="3008312" cy="4691063"/>
          </a:xfrm>
        </p:spPr>
        <p:txBody>
          <a:bodyPr/>
          <a:lstStyle>
            <a:lvl1pPr marL="0" indent="0">
              <a:buNone/>
              <a:defRPr sz="1400"/>
            </a:lvl1pPr>
            <a:lvl2pPr marL="457054" indent="0">
              <a:buNone/>
              <a:defRPr sz="1200"/>
            </a:lvl2pPr>
            <a:lvl3pPr marL="914107" indent="0">
              <a:buNone/>
              <a:defRPr sz="1000"/>
            </a:lvl3pPr>
            <a:lvl4pPr marL="1371162" indent="0">
              <a:buNone/>
              <a:defRPr sz="1000"/>
            </a:lvl4pPr>
            <a:lvl5pPr marL="1828215" indent="0">
              <a:buNone/>
              <a:defRPr sz="1000"/>
            </a:lvl5pPr>
            <a:lvl6pPr marL="2285266" indent="0">
              <a:buNone/>
              <a:defRPr sz="1000"/>
            </a:lvl6pPr>
            <a:lvl7pPr marL="2742321" indent="0">
              <a:buNone/>
              <a:defRPr sz="1000"/>
            </a:lvl7pPr>
            <a:lvl8pPr marL="3199375" indent="0">
              <a:buNone/>
              <a:defRPr sz="1000"/>
            </a:lvl8pPr>
            <a:lvl9pPr marL="365642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C915481-D147-4B0A-8F7B-F25AC3DBB085}" type="datetimeFigureOut">
              <a:rPr lang="en-US" smtClean="0"/>
              <a:t>10-Nov-20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927194-64A1-4057-AA0E-EA2D0F76F143}" type="slidenum">
              <a:rPr lang="en-US" smtClean="0"/>
              <a:t>‹#›</a:t>
            </a:fld>
            <a:endParaRPr lang="en-US"/>
          </a:p>
        </p:txBody>
      </p:sp>
    </p:spTree>
    <p:extLst>
      <p:ext uri="{BB962C8B-B14F-4D97-AF65-F5344CB8AC3E}">
        <p14:creationId xmlns:p14="http://schemas.microsoft.com/office/powerpoint/2010/main" val="3494874896"/>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8"/>
            <a:ext cx="5486400" cy="4114800"/>
          </a:xfrm>
        </p:spPr>
        <p:txBody>
          <a:bodyPr/>
          <a:lstStyle>
            <a:lvl1pPr marL="0" indent="0">
              <a:buNone/>
              <a:defRPr sz="3200"/>
            </a:lvl1pPr>
            <a:lvl2pPr marL="457054" indent="0">
              <a:buNone/>
              <a:defRPr sz="2800"/>
            </a:lvl2pPr>
            <a:lvl3pPr marL="914107" indent="0">
              <a:buNone/>
              <a:defRPr sz="2400"/>
            </a:lvl3pPr>
            <a:lvl4pPr marL="1371162" indent="0">
              <a:buNone/>
              <a:defRPr sz="2000"/>
            </a:lvl4pPr>
            <a:lvl5pPr marL="1828215" indent="0">
              <a:buNone/>
              <a:defRPr sz="2000"/>
            </a:lvl5pPr>
            <a:lvl6pPr marL="2285266" indent="0">
              <a:buNone/>
              <a:defRPr sz="2000"/>
            </a:lvl6pPr>
            <a:lvl7pPr marL="2742321" indent="0">
              <a:buNone/>
              <a:defRPr sz="2000"/>
            </a:lvl7pPr>
            <a:lvl8pPr marL="3199375" indent="0">
              <a:buNone/>
              <a:defRPr sz="2000"/>
            </a:lvl8pPr>
            <a:lvl9pPr marL="3656428"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54" indent="0">
              <a:buNone/>
              <a:defRPr sz="1200"/>
            </a:lvl2pPr>
            <a:lvl3pPr marL="914107" indent="0">
              <a:buNone/>
              <a:defRPr sz="1000"/>
            </a:lvl3pPr>
            <a:lvl4pPr marL="1371162" indent="0">
              <a:buNone/>
              <a:defRPr sz="1000"/>
            </a:lvl4pPr>
            <a:lvl5pPr marL="1828215" indent="0">
              <a:buNone/>
              <a:defRPr sz="1000"/>
            </a:lvl5pPr>
            <a:lvl6pPr marL="2285266" indent="0">
              <a:buNone/>
              <a:defRPr sz="1000"/>
            </a:lvl6pPr>
            <a:lvl7pPr marL="2742321" indent="0">
              <a:buNone/>
              <a:defRPr sz="1000"/>
            </a:lvl7pPr>
            <a:lvl8pPr marL="3199375" indent="0">
              <a:buNone/>
              <a:defRPr sz="1000"/>
            </a:lvl8pPr>
            <a:lvl9pPr marL="365642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C915481-D147-4B0A-8F7B-F25AC3DBB085}" type="datetimeFigureOut">
              <a:rPr lang="en-US" smtClean="0"/>
              <a:t>10-Nov-20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927194-64A1-4057-AA0E-EA2D0F76F143}" type="slidenum">
              <a:rPr lang="en-US" smtClean="0"/>
              <a:t>‹#›</a:t>
            </a:fld>
            <a:endParaRPr lang="en-US"/>
          </a:p>
        </p:txBody>
      </p:sp>
    </p:spTree>
    <p:extLst>
      <p:ext uri="{BB962C8B-B14F-4D97-AF65-F5344CB8AC3E}">
        <p14:creationId xmlns:p14="http://schemas.microsoft.com/office/powerpoint/2010/main" val="3977430226"/>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C915481-D147-4B0A-8F7B-F25AC3DBB085}" type="datetimeFigureOut">
              <a:rPr lang="en-US" smtClean="0"/>
              <a:t>10-Nov-20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927194-64A1-4057-AA0E-EA2D0F76F143}" type="slidenum">
              <a:rPr lang="en-US" smtClean="0"/>
              <a:t>‹#›</a:t>
            </a:fld>
            <a:endParaRPr lang="en-US"/>
          </a:p>
        </p:txBody>
      </p:sp>
    </p:spTree>
    <p:extLst>
      <p:ext uri="{BB962C8B-B14F-4D97-AF65-F5344CB8AC3E}">
        <p14:creationId xmlns:p14="http://schemas.microsoft.com/office/powerpoint/2010/main" val="371780865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1"/>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C915481-D147-4B0A-8F7B-F25AC3DBB085}" type="datetimeFigureOut">
              <a:rPr lang="en-US" smtClean="0"/>
              <a:t>10-Nov-20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927194-64A1-4057-AA0E-EA2D0F76F143}" type="slidenum">
              <a:rPr lang="en-US" smtClean="0"/>
              <a:t>‹#›</a:t>
            </a:fld>
            <a:endParaRPr lang="en-US"/>
          </a:p>
        </p:txBody>
      </p:sp>
    </p:spTree>
    <p:extLst>
      <p:ext uri="{BB962C8B-B14F-4D97-AF65-F5344CB8AC3E}">
        <p14:creationId xmlns:p14="http://schemas.microsoft.com/office/powerpoint/2010/main" val="100407650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9" descr="entry-slide-title-0"/>
          <p:cNvPicPr>
            <a:picLocks noChangeAspect="1" noChangeArrowheads="1"/>
          </p:cNvPicPr>
          <p:nvPr/>
        </p:nvPicPr>
        <p:blipFill>
          <a:blip r:embed="rId2" cstate="screen"/>
          <a:srcRect/>
          <a:stretch>
            <a:fillRect/>
          </a:stretch>
        </p:blipFill>
        <p:spPr bwMode="auto">
          <a:xfrm>
            <a:off x="3" y="-9522"/>
            <a:ext cx="9144000" cy="6877049"/>
          </a:xfrm>
          <a:prstGeom prst="rect">
            <a:avLst/>
          </a:prstGeom>
          <a:noFill/>
          <a:ln w="9525">
            <a:noFill/>
            <a:miter lim="800000"/>
            <a:headEnd/>
            <a:tailEnd/>
          </a:ln>
        </p:spPr>
      </p:pic>
      <p:sp>
        <p:nvSpPr>
          <p:cNvPr id="5123" name="Rectangle 3"/>
          <p:cNvSpPr>
            <a:spLocks noGrp="1" noChangeArrowheads="1"/>
          </p:cNvSpPr>
          <p:nvPr>
            <p:ph type="ctrTitle"/>
          </p:nvPr>
        </p:nvSpPr>
        <p:spPr>
          <a:xfrm>
            <a:off x="2513017" y="1919288"/>
            <a:ext cx="6630987" cy="1470026"/>
          </a:xfrm>
        </p:spPr>
        <p:txBody>
          <a:bodyPr lIns="457054" rIns="457054"/>
          <a:lstStyle>
            <a:lvl1pPr>
              <a:defRPr>
                <a:solidFill>
                  <a:srgbClr val="003399"/>
                </a:solidFill>
              </a:defRPr>
            </a:lvl1pPr>
          </a:lstStyle>
          <a:p>
            <a:r>
              <a:rPr lang="en-US"/>
              <a:t>Click to edit Master title style</a:t>
            </a:r>
          </a:p>
        </p:txBody>
      </p:sp>
      <p:sp>
        <p:nvSpPr>
          <p:cNvPr id="5124" name="Rectangle 4"/>
          <p:cNvSpPr>
            <a:spLocks noGrp="1" noChangeArrowheads="1"/>
          </p:cNvSpPr>
          <p:nvPr>
            <p:ph type="subTitle" idx="1"/>
          </p:nvPr>
        </p:nvSpPr>
        <p:spPr>
          <a:xfrm>
            <a:off x="2513016" y="3886200"/>
            <a:ext cx="6627812" cy="1752600"/>
          </a:xfrm>
        </p:spPr>
        <p:txBody>
          <a:bodyPr lIns="457054" rIns="457054"/>
          <a:lstStyle>
            <a:lvl1pPr marL="0" indent="0">
              <a:buFontTx/>
              <a:buNone/>
              <a:defRPr>
                <a:solidFill>
                  <a:srgbClr val="003399"/>
                </a:solidFill>
              </a:defRPr>
            </a:lvl1pPr>
          </a:lstStyle>
          <a:p>
            <a:r>
              <a:rPr lang="en-US"/>
              <a:t>Click to edit Master subtitle style</a:t>
            </a:r>
          </a:p>
        </p:txBody>
      </p:sp>
      <p:sp>
        <p:nvSpPr>
          <p:cNvPr id="5" name="Rectangle 11"/>
          <p:cNvSpPr>
            <a:spLocks noGrp="1" noChangeArrowheads="1"/>
          </p:cNvSpPr>
          <p:nvPr>
            <p:ph type="sldNum" sz="quarter" idx="10"/>
          </p:nvPr>
        </p:nvSpPr>
        <p:spPr>
          <a:xfrm>
            <a:off x="7092953" y="6516688"/>
            <a:ext cx="1582738" cy="320675"/>
          </a:xfrm>
        </p:spPr>
        <p:txBody>
          <a:bodyPr/>
          <a:lstStyle>
            <a:lvl1pPr>
              <a:defRPr>
                <a:solidFill>
                  <a:srgbClr val="003399"/>
                </a:solidFill>
              </a:defRPr>
            </a:lvl1pPr>
          </a:lstStyle>
          <a:p>
            <a:pPr>
              <a:defRPr/>
            </a:pPr>
            <a:fld id="{23C218D2-3321-4542-B9B1-C39B37AF3863}" type="slidenum">
              <a:rPr lang="en-US"/>
              <a:pPr>
                <a:defRPr/>
              </a:pPr>
              <a:t>‹#›</a:t>
            </a:fld>
            <a:endParaRPr lang="en-US"/>
          </a:p>
        </p:txBody>
      </p:sp>
    </p:spTree>
    <p:extLst>
      <p:ext uri="{BB962C8B-B14F-4D97-AF65-F5344CB8AC3E}">
        <p14:creationId xmlns:p14="http://schemas.microsoft.com/office/powerpoint/2010/main" val="36580362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5" name="Rectangle 7"/>
          <p:cNvSpPr>
            <a:spLocks noGrp="1" noChangeArrowheads="1"/>
          </p:cNvSpPr>
          <p:nvPr>
            <p:ph type="sldNum" sz="quarter" idx="11"/>
          </p:nvPr>
        </p:nvSpPr>
        <p:spPr>
          <a:ln/>
        </p:spPr>
        <p:txBody>
          <a:bodyPr/>
          <a:lstStyle>
            <a:lvl1pPr>
              <a:defRPr/>
            </a:lvl1pPr>
          </a:lstStyle>
          <a:p>
            <a:pPr>
              <a:defRPr/>
            </a:pPr>
            <a:fld id="{850F7BA6-403B-4C20-8A75-14AB66B19049}" type="slidenum">
              <a:rPr lang="en-US">
                <a:solidFill>
                  <a:srgbClr val="FFFFFF"/>
                </a:solidFill>
              </a:rPr>
              <a:pPr>
                <a:defRPr/>
              </a:pPr>
              <a:t>‹#›</a:t>
            </a:fld>
            <a:r>
              <a:rPr lang="en-US">
                <a:solidFill>
                  <a:srgbClr val="FFFFFF"/>
                </a:solidFill>
              </a:rPr>
              <a:t>, date</a:t>
            </a:r>
          </a:p>
        </p:txBody>
      </p:sp>
    </p:spTree>
    <p:extLst>
      <p:ext uri="{BB962C8B-B14F-4D97-AF65-F5344CB8AC3E}">
        <p14:creationId xmlns:p14="http://schemas.microsoft.com/office/powerpoint/2010/main" val="2289953824"/>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3"/>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4" y="2906713"/>
            <a:ext cx="7772400" cy="1500187"/>
          </a:xfrm>
        </p:spPr>
        <p:txBody>
          <a:bodyPr anchor="b"/>
          <a:lstStyle>
            <a:lvl1pPr marL="0" indent="0">
              <a:buNone/>
              <a:defRPr sz="2000"/>
            </a:lvl1pPr>
            <a:lvl2pPr marL="457054" indent="0">
              <a:buNone/>
              <a:defRPr sz="1800"/>
            </a:lvl2pPr>
            <a:lvl3pPr marL="914107" indent="0">
              <a:buNone/>
              <a:defRPr sz="1600"/>
            </a:lvl3pPr>
            <a:lvl4pPr marL="1371162" indent="0">
              <a:buNone/>
              <a:defRPr sz="1400"/>
            </a:lvl4pPr>
            <a:lvl5pPr marL="1828215" indent="0">
              <a:buNone/>
              <a:defRPr sz="1400"/>
            </a:lvl5pPr>
            <a:lvl6pPr marL="2285266" indent="0">
              <a:buNone/>
              <a:defRPr sz="1400"/>
            </a:lvl6pPr>
            <a:lvl7pPr marL="2742321" indent="0">
              <a:buNone/>
              <a:defRPr sz="1400"/>
            </a:lvl7pPr>
            <a:lvl8pPr marL="3199375" indent="0">
              <a:buNone/>
              <a:defRPr sz="1400"/>
            </a:lvl8pPr>
            <a:lvl9pPr marL="3656428" indent="0">
              <a:buNone/>
              <a:defRPr sz="1400"/>
            </a:lvl9pPr>
          </a:lstStyle>
          <a:p>
            <a:pPr lvl="0"/>
            <a:r>
              <a:rPr lang="en-US"/>
              <a:t>Click to edit Master text styles</a:t>
            </a:r>
          </a:p>
        </p:txBody>
      </p:sp>
      <p:sp>
        <p:nvSpPr>
          <p:cNvPr id="4" name="Rectangle 6"/>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5" name="Rectangle 7"/>
          <p:cNvSpPr>
            <a:spLocks noGrp="1" noChangeArrowheads="1"/>
          </p:cNvSpPr>
          <p:nvPr>
            <p:ph type="sldNum" sz="quarter" idx="11"/>
          </p:nvPr>
        </p:nvSpPr>
        <p:spPr>
          <a:ln/>
        </p:spPr>
        <p:txBody>
          <a:bodyPr/>
          <a:lstStyle>
            <a:lvl1pPr>
              <a:defRPr/>
            </a:lvl1pPr>
          </a:lstStyle>
          <a:p>
            <a:pPr>
              <a:defRPr/>
            </a:pPr>
            <a:fld id="{EB71E9FA-A512-4CC8-A586-850FE7EA3DCE}" type="slidenum">
              <a:rPr lang="en-US">
                <a:solidFill>
                  <a:srgbClr val="FFFFFF"/>
                </a:solidFill>
              </a:rPr>
              <a:pPr>
                <a:defRPr/>
              </a:pPr>
              <a:t>‹#›</a:t>
            </a:fld>
            <a:r>
              <a:rPr lang="en-US">
                <a:solidFill>
                  <a:srgbClr val="FFFFFF"/>
                </a:solidFill>
              </a:rPr>
              <a:t>, date</a:t>
            </a:r>
          </a:p>
        </p:txBody>
      </p:sp>
    </p:spTree>
    <p:extLst>
      <p:ext uri="{BB962C8B-B14F-4D97-AF65-F5344CB8AC3E}">
        <p14:creationId xmlns:p14="http://schemas.microsoft.com/office/powerpoint/2010/main" val="1744333424"/>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8605717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4213" y="1600200"/>
            <a:ext cx="39227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59326" y="1600200"/>
            <a:ext cx="39227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6" name="Rectangle 7"/>
          <p:cNvSpPr>
            <a:spLocks noGrp="1" noChangeArrowheads="1"/>
          </p:cNvSpPr>
          <p:nvPr>
            <p:ph type="sldNum" sz="quarter" idx="11"/>
          </p:nvPr>
        </p:nvSpPr>
        <p:spPr>
          <a:ln/>
        </p:spPr>
        <p:txBody>
          <a:bodyPr/>
          <a:lstStyle>
            <a:lvl1pPr>
              <a:defRPr/>
            </a:lvl1pPr>
          </a:lstStyle>
          <a:p>
            <a:pPr>
              <a:defRPr/>
            </a:pPr>
            <a:fld id="{369F17C9-1028-48BB-BFED-69136D3E598F}" type="slidenum">
              <a:rPr lang="en-US">
                <a:solidFill>
                  <a:srgbClr val="FFFFFF"/>
                </a:solidFill>
              </a:rPr>
              <a:pPr>
                <a:defRPr/>
              </a:pPr>
              <a:t>‹#›</a:t>
            </a:fld>
            <a:r>
              <a:rPr lang="en-US">
                <a:solidFill>
                  <a:srgbClr val="FFFFFF"/>
                </a:solidFill>
              </a:rPr>
              <a:t>, date</a:t>
            </a:r>
          </a:p>
        </p:txBody>
      </p:sp>
    </p:spTree>
    <p:extLst>
      <p:ext uri="{BB962C8B-B14F-4D97-AF65-F5344CB8AC3E}">
        <p14:creationId xmlns:p14="http://schemas.microsoft.com/office/powerpoint/2010/main" val="98114403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4640"/>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54" indent="0">
              <a:buNone/>
              <a:defRPr sz="2000" b="1"/>
            </a:lvl2pPr>
            <a:lvl3pPr marL="914107" indent="0">
              <a:buNone/>
              <a:defRPr sz="1800" b="1"/>
            </a:lvl3pPr>
            <a:lvl4pPr marL="1371162" indent="0">
              <a:buNone/>
              <a:defRPr sz="1600" b="1"/>
            </a:lvl4pPr>
            <a:lvl5pPr marL="1828215" indent="0">
              <a:buNone/>
              <a:defRPr sz="1600" b="1"/>
            </a:lvl5pPr>
            <a:lvl6pPr marL="2285266" indent="0">
              <a:buNone/>
              <a:defRPr sz="1600" b="1"/>
            </a:lvl6pPr>
            <a:lvl7pPr marL="2742321" indent="0">
              <a:buNone/>
              <a:defRPr sz="1600" b="1"/>
            </a:lvl7pPr>
            <a:lvl8pPr marL="3199375" indent="0">
              <a:buNone/>
              <a:defRPr sz="1600" b="1"/>
            </a:lvl8pPr>
            <a:lvl9pPr marL="365642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8"/>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054" indent="0">
              <a:buNone/>
              <a:defRPr sz="2000" b="1"/>
            </a:lvl2pPr>
            <a:lvl3pPr marL="914107" indent="0">
              <a:buNone/>
              <a:defRPr sz="1800" b="1"/>
            </a:lvl3pPr>
            <a:lvl4pPr marL="1371162" indent="0">
              <a:buNone/>
              <a:defRPr sz="1600" b="1"/>
            </a:lvl4pPr>
            <a:lvl5pPr marL="1828215" indent="0">
              <a:buNone/>
              <a:defRPr sz="1600" b="1"/>
            </a:lvl5pPr>
            <a:lvl6pPr marL="2285266" indent="0">
              <a:buNone/>
              <a:defRPr sz="1600" b="1"/>
            </a:lvl6pPr>
            <a:lvl7pPr marL="2742321" indent="0">
              <a:buNone/>
              <a:defRPr sz="1600" b="1"/>
            </a:lvl7pPr>
            <a:lvl8pPr marL="3199375" indent="0">
              <a:buNone/>
              <a:defRPr sz="1600" b="1"/>
            </a:lvl8pPr>
            <a:lvl9pPr marL="365642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2174878"/>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8" name="Rectangle 7"/>
          <p:cNvSpPr>
            <a:spLocks noGrp="1" noChangeArrowheads="1"/>
          </p:cNvSpPr>
          <p:nvPr>
            <p:ph type="sldNum" sz="quarter" idx="11"/>
          </p:nvPr>
        </p:nvSpPr>
        <p:spPr>
          <a:ln/>
        </p:spPr>
        <p:txBody>
          <a:bodyPr/>
          <a:lstStyle>
            <a:lvl1pPr>
              <a:defRPr/>
            </a:lvl1pPr>
          </a:lstStyle>
          <a:p>
            <a:pPr>
              <a:defRPr/>
            </a:pPr>
            <a:fld id="{A47D5890-969E-4B69-A301-45D3AF1E3321}" type="slidenum">
              <a:rPr lang="en-US">
                <a:solidFill>
                  <a:srgbClr val="FFFFFF"/>
                </a:solidFill>
              </a:rPr>
              <a:pPr>
                <a:defRPr/>
              </a:pPr>
              <a:t>‹#›</a:t>
            </a:fld>
            <a:r>
              <a:rPr lang="en-US">
                <a:solidFill>
                  <a:srgbClr val="FFFFFF"/>
                </a:solidFill>
              </a:rPr>
              <a:t>, date</a:t>
            </a:r>
          </a:p>
        </p:txBody>
      </p:sp>
    </p:spTree>
    <p:extLst>
      <p:ext uri="{BB962C8B-B14F-4D97-AF65-F5344CB8AC3E}">
        <p14:creationId xmlns:p14="http://schemas.microsoft.com/office/powerpoint/2010/main" val="41201006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4" name="Rectangle 7"/>
          <p:cNvSpPr>
            <a:spLocks noGrp="1" noChangeArrowheads="1"/>
          </p:cNvSpPr>
          <p:nvPr>
            <p:ph type="sldNum" sz="quarter" idx="11"/>
          </p:nvPr>
        </p:nvSpPr>
        <p:spPr>
          <a:ln/>
        </p:spPr>
        <p:txBody>
          <a:bodyPr/>
          <a:lstStyle>
            <a:lvl1pPr>
              <a:defRPr/>
            </a:lvl1pPr>
          </a:lstStyle>
          <a:p>
            <a:pPr>
              <a:defRPr/>
            </a:pPr>
            <a:fld id="{FCF0091F-6D0A-4063-8499-8625A8802C65}" type="slidenum">
              <a:rPr lang="en-US">
                <a:solidFill>
                  <a:srgbClr val="FFFFFF"/>
                </a:solidFill>
              </a:rPr>
              <a:pPr>
                <a:defRPr/>
              </a:pPr>
              <a:t>‹#›</a:t>
            </a:fld>
            <a:r>
              <a:rPr lang="en-US">
                <a:solidFill>
                  <a:srgbClr val="FFFFFF"/>
                </a:solidFill>
              </a:rPr>
              <a:t>, date</a:t>
            </a:r>
          </a:p>
        </p:txBody>
      </p:sp>
    </p:spTree>
    <p:extLst>
      <p:ext uri="{BB962C8B-B14F-4D97-AF65-F5344CB8AC3E}">
        <p14:creationId xmlns:p14="http://schemas.microsoft.com/office/powerpoint/2010/main" val="204867466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3" name="Rectangle 7"/>
          <p:cNvSpPr>
            <a:spLocks noGrp="1" noChangeArrowheads="1"/>
          </p:cNvSpPr>
          <p:nvPr>
            <p:ph type="sldNum" sz="quarter" idx="11"/>
          </p:nvPr>
        </p:nvSpPr>
        <p:spPr>
          <a:ln/>
        </p:spPr>
        <p:txBody>
          <a:bodyPr/>
          <a:lstStyle>
            <a:lvl1pPr>
              <a:defRPr/>
            </a:lvl1pPr>
          </a:lstStyle>
          <a:p>
            <a:pPr>
              <a:defRPr/>
            </a:pPr>
            <a:fld id="{B05E1AD4-1214-4C79-9353-D142F2C9685F}" type="slidenum">
              <a:rPr lang="en-US">
                <a:solidFill>
                  <a:srgbClr val="FFFFFF"/>
                </a:solidFill>
              </a:rPr>
              <a:pPr>
                <a:defRPr/>
              </a:pPr>
              <a:t>‹#›</a:t>
            </a:fld>
            <a:r>
              <a:rPr lang="en-US">
                <a:solidFill>
                  <a:srgbClr val="FFFFFF"/>
                </a:solidFill>
              </a:rPr>
              <a:t>, date</a:t>
            </a:r>
          </a:p>
        </p:txBody>
      </p:sp>
    </p:spTree>
    <p:extLst>
      <p:ext uri="{BB962C8B-B14F-4D97-AF65-F5344CB8AC3E}">
        <p14:creationId xmlns:p14="http://schemas.microsoft.com/office/powerpoint/2010/main" val="45914695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2"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00"/>
            <a:ext cx="3008312" cy="4691063"/>
          </a:xfrm>
        </p:spPr>
        <p:txBody>
          <a:bodyPr/>
          <a:lstStyle>
            <a:lvl1pPr marL="0" indent="0">
              <a:buNone/>
              <a:defRPr sz="1400"/>
            </a:lvl1pPr>
            <a:lvl2pPr marL="457054" indent="0">
              <a:buNone/>
              <a:defRPr sz="1200"/>
            </a:lvl2pPr>
            <a:lvl3pPr marL="914107" indent="0">
              <a:buNone/>
              <a:defRPr sz="1000"/>
            </a:lvl3pPr>
            <a:lvl4pPr marL="1371162" indent="0">
              <a:buNone/>
              <a:defRPr sz="1000"/>
            </a:lvl4pPr>
            <a:lvl5pPr marL="1828215" indent="0">
              <a:buNone/>
              <a:defRPr sz="1000"/>
            </a:lvl5pPr>
            <a:lvl6pPr marL="2285266" indent="0">
              <a:buNone/>
              <a:defRPr sz="1000"/>
            </a:lvl6pPr>
            <a:lvl7pPr marL="2742321" indent="0">
              <a:buNone/>
              <a:defRPr sz="1000"/>
            </a:lvl7pPr>
            <a:lvl8pPr marL="3199375" indent="0">
              <a:buNone/>
              <a:defRPr sz="1000"/>
            </a:lvl8pPr>
            <a:lvl9pPr marL="3656428" indent="0">
              <a:buNone/>
              <a:defRPr sz="1000"/>
            </a:lvl9pPr>
          </a:lstStyle>
          <a:p>
            <a:pPr lvl="0"/>
            <a:r>
              <a:rPr lang="en-US"/>
              <a:t>Click to edit Master text styles</a:t>
            </a:r>
          </a:p>
        </p:txBody>
      </p:sp>
      <p:sp>
        <p:nvSpPr>
          <p:cNvPr id="5" name="Rectangle 6"/>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6" name="Rectangle 7"/>
          <p:cNvSpPr>
            <a:spLocks noGrp="1" noChangeArrowheads="1"/>
          </p:cNvSpPr>
          <p:nvPr>
            <p:ph type="sldNum" sz="quarter" idx="11"/>
          </p:nvPr>
        </p:nvSpPr>
        <p:spPr>
          <a:ln/>
        </p:spPr>
        <p:txBody>
          <a:bodyPr/>
          <a:lstStyle>
            <a:lvl1pPr>
              <a:defRPr/>
            </a:lvl1pPr>
          </a:lstStyle>
          <a:p>
            <a:pPr>
              <a:defRPr/>
            </a:pPr>
            <a:fld id="{8FAD5498-055D-4702-ABCB-94EEE36640B7}" type="slidenum">
              <a:rPr lang="en-US">
                <a:solidFill>
                  <a:srgbClr val="FFFFFF"/>
                </a:solidFill>
              </a:rPr>
              <a:pPr>
                <a:defRPr/>
              </a:pPr>
              <a:t>‹#›</a:t>
            </a:fld>
            <a:r>
              <a:rPr lang="en-US">
                <a:solidFill>
                  <a:srgbClr val="FFFFFF"/>
                </a:solidFill>
              </a:rPr>
              <a:t>, date</a:t>
            </a:r>
          </a:p>
        </p:txBody>
      </p:sp>
    </p:spTree>
    <p:extLst>
      <p:ext uri="{BB962C8B-B14F-4D97-AF65-F5344CB8AC3E}">
        <p14:creationId xmlns:p14="http://schemas.microsoft.com/office/powerpoint/2010/main" val="250142224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8"/>
            <a:ext cx="5486400" cy="4114800"/>
          </a:xfrm>
        </p:spPr>
        <p:txBody>
          <a:bodyPr/>
          <a:lstStyle>
            <a:lvl1pPr marL="0" indent="0">
              <a:buNone/>
              <a:defRPr sz="3200"/>
            </a:lvl1pPr>
            <a:lvl2pPr marL="457054" indent="0">
              <a:buNone/>
              <a:defRPr sz="2800"/>
            </a:lvl2pPr>
            <a:lvl3pPr marL="914107" indent="0">
              <a:buNone/>
              <a:defRPr sz="2400"/>
            </a:lvl3pPr>
            <a:lvl4pPr marL="1371162" indent="0">
              <a:buNone/>
              <a:defRPr sz="2000"/>
            </a:lvl4pPr>
            <a:lvl5pPr marL="1828215" indent="0">
              <a:buNone/>
              <a:defRPr sz="2000"/>
            </a:lvl5pPr>
            <a:lvl6pPr marL="2285266" indent="0">
              <a:buNone/>
              <a:defRPr sz="2000"/>
            </a:lvl6pPr>
            <a:lvl7pPr marL="2742321" indent="0">
              <a:buNone/>
              <a:defRPr sz="2000"/>
            </a:lvl7pPr>
            <a:lvl8pPr marL="3199375" indent="0">
              <a:buNone/>
              <a:defRPr sz="2000"/>
            </a:lvl8pPr>
            <a:lvl9pPr marL="3656428"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54" indent="0">
              <a:buNone/>
              <a:defRPr sz="1200"/>
            </a:lvl2pPr>
            <a:lvl3pPr marL="914107" indent="0">
              <a:buNone/>
              <a:defRPr sz="1000"/>
            </a:lvl3pPr>
            <a:lvl4pPr marL="1371162" indent="0">
              <a:buNone/>
              <a:defRPr sz="1000"/>
            </a:lvl4pPr>
            <a:lvl5pPr marL="1828215" indent="0">
              <a:buNone/>
              <a:defRPr sz="1000"/>
            </a:lvl5pPr>
            <a:lvl6pPr marL="2285266" indent="0">
              <a:buNone/>
              <a:defRPr sz="1000"/>
            </a:lvl6pPr>
            <a:lvl7pPr marL="2742321" indent="0">
              <a:buNone/>
              <a:defRPr sz="1000"/>
            </a:lvl7pPr>
            <a:lvl8pPr marL="3199375" indent="0">
              <a:buNone/>
              <a:defRPr sz="1000"/>
            </a:lvl8pPr>
            <a:lvl9pPr marL="3656428" indent="0">
              <a:buNone/>
              <a:defRPr sz="1000"/>
            </a:lvl9pPr>
          </a:lstStyle>
          <a:p>
            <a:pPr lvl="0"/>
            <a:r>
              <a:rPr lang="en-US"/>
              <a:t>Click to edit Master text styles</a:t>
            </a:r>
          </a:p>
        </p:txBody>
      </p:sp>
      <p:sp>
        <p:nvSpPr>
          <p:cNvPr id="5" name="Rectangle 6"/>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6" name="Rectangle 7"/>
          <p:cNvSpPr>
            <a:spLocks noGrp="1" noChangeArrowheads="1"/>
          </p:cNvSpPr>
          <p:nvPr>
            <p:ph type="sldNum" sz="quarter" idx="11"/>
          </p:nvPr>
        </p:nvSpPr>
        <p:spPr>
          <a:ln/>
        </p:spPr>
        <p:txBody>
          <a:bodyPr/>
          <a:lstStyle>
            <a:lvl1pPr>
              <a:defRPr/>
            </a:lvl1pPr>
          </a:lstStyle>
          <a:p>
            <a:pPr>
              <a:defRPr/>
            </a:pPr>
            <a:fld id="{9F34C0D7-BAF7-4816-B05A-77858B69D79C}" type="slidenum">
              <a:rPr lang="en-US">
                <a:solidFill>
                  <a:srgbClr val="FFFFFF"/>
                </a:solidFill>
              </a:rPr>
              <a:pPr>
                <a:defRPr/>
              </a:pPr>
              <a:t>‹#›</a:t>
            </a:fld>
            <a:r>
              <a:rPr lang="en-US">
                <a:solidFill>
                  <a:srgbClr val="FFFFFF"/>
                </a:solidFill>
              </a:rPr>
              <a:t>, date</a:t>
            </a:r>
          </a:p>
        </p:txBody>
      </p:sp>
    </p:spTree>
    <p:extLst>
      <p:ext uri="{BB962C8B-B14F-4D97-AF65-F5344CB8AC3E}">
        <p14:creationId xmlns:p14="http://schemas.microsoft.com/office/powerpoint/2010/main" val="406031433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5" name="Rectangle 7"/>
          <p:cNvSpPr>
            <a:spLocks noGrp="1" noChangeArrowheads="1"/>
          </p:cNvSpPr>
          <p:nvPr>
            <p:ph type="sldNum" sz="quarter" idx="11"/>
          </p:nvPr>
        </p:nvSpPr>
        <p:spPr>
          <a:ln/>
        </p:spPr>
        <p:txBody>
          <a:bodyPr/>
          <a:lstStyle>
            <a:lvl1pPr>
              <a:defRPr/>
            </a:lvl1pPr>
          </a:lstStyle>
          <a:p>
            <a:pPr>
              <a:defRPr/>
            </a:pPr>
            <a:fld id="{D84CB9F6-3FB4-42AE-B635-4AB6134B67E0}" type="slidenum">
              <a:rPr lang="en-US">
                <a:solidFill>
                  <a:srgbClr val="FFFFFF"/>
                </a:solidFill>
              </a:rPr>
              <a:pPr>
                <a:defRPr/>
              </a:pPr>
              <a:t>‹#›</a:t>
            </a:fld>
            <a:r>
              <a:rPr lang="en-US">
                <a:solidFill>
                  <a:srgbClr val="FFFFFF"/>
                </a:solidFill>
              </a:rPr>
              <a:t>, date</a:t>
            </a:r>
          </a:p>
        </p:txBody>
      </p:sp>
    </p:spTree>
    <p:extLst>
      <p:ext uri="{BB962C8B-B14F-4D97-AF65-F5344CB8AC3E}">
        <p14:creationId xmlns:p14="http://schemas.microsoft.com/office/powerpoint/2010/main" val="218045208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3378" y="455616"/>
            <a:ext cx="1998663" cy="56705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4216" y="455616"/>
            <a:ext cx="5846762" cy="56705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5" name="Rectangle 7"/>
          <p:cNvSpPr>
            <a:spLocks noGrp="1" noChangeArrowheads="1"/>
          </p:cNvSpPr>
          <p:nvPr>
            <p:ph type="sldNum" sz="quarter" idx="11"/>
          </p:nvPr>
        </p:nvSpPr>
        <p:spPr>
          <a:ln/>
        </p:spPr>
        <p:txBody>
          <a:bodyPr/>
          <a:lstStyle>
            <a:lvl1pPr>
              <a:defRPr/>
            </a:lvl1pPr>
          </a:lstStyle>
          <a:p>
            <a:pPr>
              <a:defRPr/>
            </a:pPr>
            <a:fld id="{AD3C4600-124E-491D-962B-20AB91642AB0}" type="slidenum">
              <a:rPr lang="en-US">
                <a:solidFill>
                  <a:srgbClr val="FFFFFF"/>
                </a:solidFill>
              </a:rPr>
              <a:pPr>
                <a:defRPr/>
              </a:pPr>
              <a:t>‹#›</a:t>
            </a:fld>
            <a:r>
              <a:rPr lang="en-US">
                <a:solidFill>
                  <a:srgbClr val="FFFFFF"/>
                </a:solidFill>
              </a:rPr>
              <a:t>, date</a:t>
            </a:r>
          </a:p>
        </p:txBody>
      </p:sp>
    </p:spTree>
    <p:extLst>
      <p:ext uri="{BB962C8B-B14F-4D97-AF65-F5344CB8AC3E}">
        <p14:creationId xmlns:p14="http://schemas.microsoft.com/office/powerpoint/2010/main" val="563575104"/>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3" y="2130425"/>
            <a:ext cx="7772400" cy="1470026"/>
          </a:xfrm>
        </p:spPr>
        <p:txBody>
          <a:bodyPr/>
          <a:lstStyle/>
          <a:p>
            <a:r>
              <a:rPr lang="de-DE"/>
              <a:t>Titelmasterformat durch Klicken bearbeiten</a:t>
            </a:r>
            <a:endParaRPr lang="de-AT"/>
          </a:p>
        </p:txBody>
      </p:sp>
      <p:sp>
        <p:nvSpPr>
          <p:cNvPr id="3" name="Untertitel 2"/>
          <p:cNvSpPr>
            <a:spLocks noGrp="1"/>
          </p:cNvSpPr>
          <p:nvPr>
            <p:ph type="subTitle" idx="1"/>
          </p:nvPr>
        </p:nvSpPr>
        <p:spPr>
          <a:xfrm>
            <a:off x="1371601" y="3886200"/>
            <a:ext cx="6400800" cy="1752600"/>
          </a:xfrm>
        </p:spPr>
        <p:txBody>
          <a:bodyPr/>
          <a:lstStyle>
            <a:lvl1pPr marL="0" indent="0" algn="ctr">
              <a:buNone/>
              <a:defRPr/>
            </a:lvl1pPr>
            <a:lvl2pPr marL="457054" indent="0" algn="ctr">
              <a:buNone/>
              <a:defRPr/>
            </a:lvl2pPr>
            <a:lvl3pPr marL="914107" indent="0" algn="ctr">
              <a:buNone/>
              <a:defRPr/>
            </a:lvl3pPr>
            <a:lvl4pPr marL="1371162" indent="0" algn="ctr">
              <a:buNone/>
              <a:defRPr/>
            </a:lvl4pPr>
            <a:lvl5pPr marL="1828215" indent="0" algn="ctr">
              <a:buNone/>
              <a:defRPr/>
            </a:lvl5pPr>
            <a:lvl6pPr marL="2285266" indent="0" algn="ctr">
              <a:buNone/>
              <a:defRPr/>
            </a:lvl6pPr>
            <a:lvl7pPr marL="2742321" indent="0" algn="ctr">
              <a:buNone/>
              <a:defRPr/>
            </a:lvl7pPr>
            <a:lvl8pPr marL="3199375" indent="0" algn="ctr">
              <a:buNone/>
              <a:defRPr/>
            </a:lvl8pPr>
            <a:lvl9pPr marL="3656428" indent="0" algn="ctr">
              <a:buNone/>
              <a:defRPr/>
            </a:lvl9pPr>
          </a:lstStyle>
          <a:p>
            <a:r>
              <a:rPr lang="de-DE"/>
              <a:t>Formatvorlage des Untertitelmasters durch Klicken bearbeiten</a:t>
            </a:r>
            <a:endParaRPr lang="de-AT"/>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sldNum" sz="quarter" idx="12"/>
          </p:nvPr>
        </p:nvSpPr>
        <p:spPr>
          <a:xfrm>
            <a:off x="7315203" y="6421438"/>
            <a:ext cx="1687513" cy="284162"/>
          </a:xfrm>
          <a:prstGeom prst="rect">
            <a:avLst/>
          </a:prstGeom>
          <a:ln/>
        </p:spPr>
        <p:txBody>
          <a:bodyPr lIns="91412" tIns="45705" rIns="91412" bIns="45705"/>
          <a:lstStyle>
            <a:lvl1pPr>
              <a:defRPr/>
            </a:lvl1pPr>
          </a:lstStyle>
          <a:p>
            <a:pPr defTabSz="449119" fontAlgn="base">
              <a:spcBef>
                <a:spcPct val="0"/>
              </a:spcBef>
              <a:spcAft>
                <a:spcPct val="0"/>
              </a:spcAft>
              <a:defRPr/>
            </a:pPr>
            <a:endParaRPr lang="zh-CN" altLang="ja-JP" sz="2800">
              <a:solidFill>
                <a:srgbClr val="000000"/>
              </a:solidFill>
            </a:endParaRPr>
          </a:p>
        </p:txBody>
      </p:sp>
    </p:spTree>
    <p:extLst>
      <p:ext uri="{BB962C8B-B14F-4D97-AF65-F5344CB8AC3E}">
        <p14:creationId xmlns:p14="http://schemas.microsoft.com/office/powerpoint/2010/main" val="416972126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sldNum" sz="quarter" idx="12"/>
          </p:nvPr>
        </p:nvSpPr>
        <p:spPr>
          <a:xfrm>
            <a:off x="7315203" y="6421438"/>
            <a:ext cx="1687513" cy="284162"/>
          </a:xfrm>
          <a:prstGeom prst="rect">
            <a:avLst/>
          </a:prstGeom>
          <a:ln/>
        </p:spPr>
        <p:txBody>
          <a:bodyPr lIns="91412" tIns="45705" rIns="91412" bIns="45705"/>
          <a:lstStyle>
            <a:lvl1pPr>
              <a:defRPr/>
            </a:lvl1pPr>
          </a:lstStyle>
          <a:p>
            <a:pPr defTabSz="449119" fontAlgn="base">
              <a:spcBef>
                <a:spcPct val="0"/>
              </a:spcBef>
              <a:spcAft>
                <a:spcPct val="0"/>
              </a:spcAft>
              <a:defRPr/>
            </a:pPr>
            <a:endParaRPr lang="zh-CN" altLang="ja-JP" sz="2800">
              <a:solidFill>
                <a:srgbClr val="000000"/>
              </a:solidFill>
            </a:endParaRPr>
          </a:p>
        </p:txBody>
      </p:sp>
    </p:spTree>
    <p:extLst>
      <p:ext uri="{BB962C8B-B14F-4D97-AF65-F5344CB8AC3E}">
        <p14:creationId xmlns:p14="http://schemas.microsoft.com/office/powerpoint/2010/main" val="377289559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6414287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4" y="4406903"/>
            <a:ext cx="7772400" cy="1362075"/>
          </a:xfrm>
        </p:spPr>
        <p:txBody>
          <a:bodyPr anchor="t"/>
          <a:lstStyle>
            <a:lvl1pPr algn="l">
              <a:defRPr sz="4000" b="1" cap="all"/>
            </a:lvl1pPr>
          </a:lstStyle>
          <a:p>
            <a:r>
              <a:rPr lang="de-DE"/>
              <a:t>Titelmasterformat durch Klicken bearbeiten</a:t>
            </a:r>
            <a:endParaRPr lang="de-AT"/>
          </a:p>
        </p:txBody>
      </p:sp>
      <p:sp>
        <p:nvSpPr>
          <p:cNvPr id="3" name="Textplatzhalter 2"/>
          <p:cNvSpPr>
            <a:spLocks noGrp="1"/>
          </p:cNvSpPr>
          <p:nvPr>
            <p:ph type="body" idx="1"/>
          </p:nvPr>
        </p:nvSpPr>
        <p:spPr>
          <a:xfrm>
            <a:off x="722314" y="2906713"/>
            <a:ext cx="7772400" cy="1500187"/>
          </a:xfrm>
        </p:spPr>
        <p:txBody>
          <a:bodyPr anchor="b"/>
          <a:lstStyle>
            <a:lvl1pPr marL="0" indent="0">
              <a:buNone/>
              <a:defRPr sz="2000"/>
            </a:lvl1pPr>
            <a:lvl2pPr marL="457054" indent="0">
              <a:buNone/>
              <a:defRPr sz="1800"/>
            </a:lvl2pPr>
            <a:lvl3pPr marL="914107" indent="0">
              <a:buNone/>
              <a:defRPr sz="1600"/>
            </a:lvl3pPr>
            <a:lvl4pPr marL="1371162" indent="0">
              <a:buNone/>
              <a:defRPr sz="1400"/>
            </a:lvl4pPr>
            <a:lvl5pPr marL="1828215" indent="0">
              <a:buNone/>
              <a:defRPr sz="1400"/>
            </a:lvl5pPr>
            <a:lvl6pPr marL="2285266" indent="0">
              <a:buNone/>
              <a:defRPr sz="1400"/>
            </a:lvl6pPr>
            <a:lvl7pPr marL="2742321" indent="0">
              <a:buNone/>
              <a:defRPr sz="1400"/>
            </a:lvl7pPr>
            <a:lvl8pPr marL="3199375" indent="0">
              <a:buNone/>
              <a:defRPr sz="1400"/>
            </a:lvl8pPr>
            <a:lvl9pPr marL="3656428" indent="0">
              <a:buNone/>
              <a:defRPr sz="1400"/>
            </a:lvl9pPr>
          </a:lstStyle>
          <a:p>
            <a:pPr lvl="0"/>
            <a:r>
              <a:rPr lang="de-DE"/>
              <a:t>Textmasterformat bearbeiten</a:t>
            </a:r>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sldNum" sz="quarter" idx="12"/>
          </p:nvPr>
        </p:nvSpPr>
        <p:spPr>
          <a:xfrm>
            <a:off x="7315203" y="6421438"/>
            <a:ext cx="1687513" cy="284162"/>
          </a:xfrm>
          <a:prstGeom prst="rect">
            <a:avLst/>
          </a:prstGeom>
          <a:ln/>
        </p:spPr>
        <p:txBody>
          <a:bodyPr lIns="91412" tIns="45705" rIns="91412" bIns="45705"/>
          <a:lstStyle>
            <a:lvl1pPr>
              <a:defRPr/>
            </a:lvl1pPr>
          </a:lstStyle>
          <a:p>
            <a:pPr defTabSz="449119" fontAlgn="base">
              <a:spcBef>
                <a:spcPct val="0"/>
              </a:spcBef>
              <a:spcAft>
                <a:spcPct val="0"/>
              </a:spcAft>
              <a:defRPr/>
            </a:pPr>
            <a:endParaRPr lang="zh-CN" altLang="ja-JP" sz="2800">
              <a:solidFill>
                <a:srgbClr val="000000"/>
              </a:solidFill>
            </a:endParaRPr>
          </a:p>
        </p:txBody>
      </p:sp>
    </p:spTree>
    <p:extLst>
      <p:ext uri="{BB962C8B-B14F-4D97-AF65-F5344CB8AC3E}">
        <p14:creationId xmlns:p14="http://schemas.microsoft.com/office/powerpoint/2010/main" val="182473644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Inhaltsplatzhalter 2"/>
          <p:cNvSpPr>
            <a:spLocks noGrp="1"/>
          </p:cNvSpPr>
          <p:nvPr>
            <p:ph sz="half" idx="1"/>
          </p:nvPr>
        </p:nvSpPr>
        <p:spPr>
          <a:xfrm>
            <a:off x="838200" y="190500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p:cNvSpPr>
            <a:spLocks noGrp="1"/>
          </p:cNvSpPr>
          <p:nvPr>
            <p:ph sz="half" idx="2"/>
          </p:nvPr>
        </p:nvSpPr>
        <p:spPr>
          <a:xfrm>
            <a:off x="4800600" y="190500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7" name="Slide Number Placeholder 6"/>
          <p:cNvSpPr>
            <a:spLocks noGrp="1" noChangeArrowheads="1"/>
          </p:cNvSpPr>
          <p:nvPr>
            <p:ph type="sldNum" sz="quarter" idx="12"/>
          </p:nvPr>
        </p:nvSpPr>
        <p:spPr>
          <a:xfrm>
            <a:off x="7315203" y="6421438"/>
            <a:ext cx="1687513" cy="284162"/>
          </a:xfrm>
          <a:prstGeom prst="rect">
            <a:avLst/>
          </a:prstGeom>
          <a:ln/>
        </p:spPr>
        <p:txBody>
          <a:bodyPr lIns="91412" tIns="45705" rIns="91412" bIns="45705"/>
          <a:lstStyle>
            <a:lvl1pPr>
              <a:defRPr/>
            </a:lvl1pPr>
          </a:lstStyle>
          <a:p>
            <a:pPr defTabSz="449119" fontAlgn="base">
              <a:spcBef>
                <a:spcPct val="0"/>
              </a:spcBef>
              <a:spcAft>
                <a:spcPct val="0"/>
              </a:spcAft>
              <a:defRPr/>
            </a:pPr>
            <a:endParaRPr lang="zh-CN" altLang="ja-JP" sz="2800">
              <a:solidFill>
                <a:srgbClr val="000000"/>
              </a:solidFill>
            </a:endParaRPr>
          </a:p>
        </p:txBody>
      </p:sp>
    </p:spTree>
    <p:extLst>
      <p:ext uri="{BB962C8B-B14F-4D97-AF65-F5344CB8AC3E}">
        <p14:creationId xmlns:p14="http://schemas.microsoft.com/office/powerpoint/2010/main" val="3023356257"/>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3" y="274640"/>
            <a:ext cx="8229600" cy="1143000"/>
          </a:xfrm>
        </p:spPr>
        <p:txBody>
          <a:bodyPr/>
          <a:lstStyle>
            <a:lvl1pPr>
              <a:defRPr/>
            </a:lvl1pPr>
          </a:lstStyle>
          <a:p>
            <a:r>
              <a:rPr lang="de-DE"/>
              <a:t>Titelmasterformat durch Klicken bearbeiten</a:t>
            </a:r>
            <a:endParaRPr lang="de-AT"/>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054" indent="0">
              <a:buNone/>
              <a:defRPr sz="2000" b="1"/>
            </a:lvl2pPr>
            <a:lvl3pPr marL="914107" indent="0">
              <a:buNone/>
              <a:defRPr sz="1800" b="1"/>
            </a:lvl3pPr>
            <a:lvl4pPr marL="1371162" indent="0">
              <a:buNone/>
              <a:defRPr sz="1600" b="1"/>
            </a:lvl4pPr>
            <a:lvl5pPr marL="1828215" indent="0">
              <a:buNone/>
              <a:defRPr sz="1600" b="1"/>
            </a:lvl5pPr>
            <a:lvl6pPr marL="2285266" indent="0">
              <a:buNone/>
              <a:defRPr sz="1600" b="1"/>
            </a:lvl6pPr>
            <a:lvl7pPr marL="2742321" indent="0">
              <a:buNone/>
              <a:defRPr sz="1600" b="1"/>
            </a:lvl7pPr>
            <a:lvl8pPr marL="3199375" indent="0">
              <a:buNone/>
              <a:defRPr sz="1600" b="1"/>
            </a:lvl8pPr>
            <a:lvl9pPr marL="3656428"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8"/>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Textplatzhalter 4"/>
          <p:cNvSpPr>
            <a:spLocks noGrp="1"/>
          </p:cNvSpPr>
          <p:nvPr>
            <p:ph type="body" sz="quarter" idx="3"/>
          </p:nvPr>
        </p:nvSpPr>
        <p:spPr>
          <a:xfrm>
            <a:off x="4645028" y="1535113"/>
            <a:ext cx="4041775" cy="639762"/>
          </a:xfrm>
        </p:spPr>
        <p:txBody>
          <a:bodyPr anchor="b"/>
          <a:lstStyle>
            <a:lvl1pPr marL="0" indent="0">
              <a:buNone/>
              <a:defRPr sz="2400" b="1"/>
            </a:lvl1pPr>
            <a:lvl2pPr marL="457054" indent="0">
              <a:buNone/>
              <a:defRPr sz="2000" b="1"/>
            </a:lvl2pPr>
            <a:lvl3pPr marL="914107" indent="0">
              <a:buNone/>
              <a:defRPr sz="1800" b="1"/>
            </a:lvl3pPr>
            <a:lvl4pPr marL="1371162" indent="0">
              <a:buNone/>
              <a:defRPr sz="1600" b="1"/>
            </a:lvl4pPr>
            <a:lvl5pPr marL="1828215" indent="0">
              <a:buNone/>
              <a:defRPr sz="1600" b="1"/>
            </a:lvl5pPr>
            <a:lvl6pPr marL="2285266" indent="0">
              <a:buNone/>
              <a:defRPr sz="1600" b="1"/>
            </a:lvl6pPr>
            <a:lvl7pPr marL="2742321" indent="0">
              <a:buNone/>
              <a:defRPr sz="1600" b="1"/>
            </a:lvl7pPr>
            <a:lvl8pPr marL="3199375" indent="0">
              <a:buNone/>
              <a:defRPr sz="1600" b="1"/>
            </a:lvl8pPr>
            <a:lvl9pPr marL="3656428" indent="0">
              <a:buNone/>
              <a:defRPr sz="1600" b="1"/>
            </a:lvl9pPr>
          </a:lstStyle>
          <a:p>
            <a:pPr lvl="0"/>
            <a:r>
              <a:rPr lang="de-DE"/>
              <a:t>Textmasterformat bearbeiten</a:t>
            </a:r>
          </a:p>
        </p:txBody>
      </p:sp>
      <p:sp>
        <p:nvSpPr>
          <p:cNvPr id="6" name="Inhaltsplatzhalter 5"/>
          <p:cNvSpPr>
            <a:spLocks noGrp="1"/>
          </p:cNvSpPr>
          <p:nvPr>
            <p:ph sz="quarter" idx="4"/>
          </p:nvPr>
        </p:nvSpPr>
        <p:spPr>
          <a:xfrm>
            <a:off x="4645028" y="2174878"/>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7"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9" name="Rectangle 6"/>
          <p:cNvSpPr>
            <a:spLocks noGrp="1" noChangeArrowheads="1"/>
          </p:cNvSpPr>
          <p:nvPr>
            <p:ph type="sldNum" sz="quarter" idx="12"/>
          </p:nvPr>
        </p:nvSpPr>
        <p:spPr>
          <a:xfrm>
            <a:off x="7315203" y="6421438"/>
            <a:ext cx="1687513" cy="284162"/>
          </a:xfrm>
          <a:prstGeom prst="rect">
            <a:avLst/>
          </a:prstGeom>
          <a:ln/>
        </p:spPr>
        <p:txBody>
          <a:bodyPr lIns="91412" tIns="45705" rIns="91412" bIns="45705"/>
          <a:lstStyle>
            <a:lvl1pPr>
              <a:defRPr/>
            </a:lvl1pPr>
          </a:lstStyle>
          <a:p>
            <a:pPr defTabSz="449119" fontAlgn="base">
              <a:spcBef>
                <a:spcPct val="0"/>
              </a:spcBef>
              <a:spcAft>
                <a:spcPct val="0"/>
              </a:spcAft>
              <a:defRPr/>
            </a:pPr>
            <a:endParaRPr lang="zh-CN" altLang="ja-JP" sz="2800">
              <a:solidFill>
                <a:srgbClr val="000000"/>
              </a:solidFill>
            </a:endParaRPr>
          </a:p>
        </p:txBody>
      </p:sp>
    </p:spTree>
    <p:extLst>
      <p:ext uri="{BB962C8B-B14F-4D97-AF65-F5344CB8AC3E}">
        <p14:creationId xmlns:p14="http://schemas.microsoft.com/office/powerpoint/2010/main" val="97315603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5" name="Rectangle 6"/>
          <p:cNvSpPr>
            <a:spLocks noGrp="1" noChangeArrowheads="1"/>
          </p:cNvSpPr>
          <p:nvPr>
            <p:ph type="sldNum" sz="quarter" idx="12"/>
          </p:nvPr>
        </p:nvSpPr>
        <p:spPr>
          <a:xfrm>
            <a:off x="7315203" y="6421438"/>
            <a:ext cx="1687513" cy="284162"/>
          </a:xfrm>
          <a:prstGeom prst="rect">
            <a:avLst/>
          </a:prstGeom>
          <a:ln/>
        </p:spPr>
        <p:txBody>
          <a:bodyPr lIns="91412" tIns="45705" rIns="91412" bIns="45705"/>
          <a:lstStyle>
            <a:lvl1pPr>
              <a:defRPr/>
            </a:lvl1pPr>
          </a:lstStyle>
          <a:p>
            <a:pPr defTabSz="449119" fontAlgn="base">
              <a:spcBef>
                <a:spcPct val="0"/>
              </a:spcBef>
              <a:spcAft>
                <a:spcPct val="0"/>
              </a:spcAft>
              <a:defRPr/>
            </a:pPr>
            <a:endParaRPr lang="zh-CN" altLang="ja-JP" sz="2800">
              <a:solidFill>
                <a:srgbClr val="000000"/>
              </a:solidFill>
            </a:endParaRPr>
          </a:p>
        </p:txBody>
      </p:sp>
      <p:pic>
        <p:nvPicPr>
          <p:cNvPr id="6" name="Picture 8" descr="entry-slide-content-light"/>
          <p:cNvPicPr>
            <a:picLocks noChangeAspect="1" noChangeArrowheads="1"/>
          </p:cNvPicPr>
          <p:nvPr userDrawn="1"/>
        </p:nvPicPr>
        <p:blipFill>
          <a:blip r:embed="rId2" cstate="screen"/>
          <a:srcRect/>
          <a:stretch>
            <a:fillRect/>
          </a:stretch>
        </p:blipFill>
        <p:spPr bwMode="auto">
          <a:xfrm>
            <a:off x="3" y="-9522"/>
            <a:ext cx="9144000" cy="6877049"/>
          </a:xfrm>
          <a:prstGeom prst="rect">
            <a:avLst/>
          </a:prstGeom>
          <a:noFill/>
          <a:ln w="9525">
            <a:noFill/>
            <a:miter lim="800000"/>
            <a:headEnd/>
            <a:tailEnd/>
          </a:ln>
        </p:spPr>
      </p:pic>
      <p:sp>
        <p:nvSpPr>
          <p:cNvPr id="7" name="Text Box 11"/>
          <p:cNvSpPr txBox="1">
            <a:spLocks noChangeArrowheads="1"/>
          </p:cNvSpPr>
          <p:nvPr userDrawn="1"/>
        </p:nvSpPr>
        <p:spPr bwMode="auto">
          <a:xfrm>
            <a:off x="533400" y="6453188"/>
            <a:ext cx="2741265" cy="400110"/>
          </a:xfrm>
          <a:prstGeom prst="rect">
            <a:avLst/>
          </a:prstGeom>
          <a:noFill/>
          <a:ln w="9525">
            <a:noFill/>
            <a:miter lim="800000"/>
            <a:headEnd/>
            <a:tailEnd/>
          </a:ln>
          <a:effectLst/>
        </p:spPr>
        <p:txBody>
          <a:bodyPr wrap="square" lIns="91412" tIns="45705" rIns="91412" bIns="45705">
            <a:spAutoFit/>
          </a:bodyPr>
          <a:lstStyle>
            <a:lvl1pPr eaLnBrk="0" hangingPunct="0">
              <a:defRPr sz="3200">
                <a:solidFill>
                  <a:schemeClr val="tx1"/>
                </a:solidFill>
                <a:latin typeface="Arial" pitchFamily="34" charset="0"/>
                <a:ea typeface="ＭＳ Ｐゴシック" pitchFamily="34" charset="-128"/>
              </a:defRPr>
            </a:lvl1pPr>
            <a:lvl2pPr marL="742950" indent="-285750" eaLnBrk="0" hangingPunct="0">
              <a:defRPr sz="3200">
                <a:solidFill>
                  <a:schemeClr val="tx1"/>
                </a:solidFill>
                <a:latin typeface="Arial" pitchFamily="34" charset="0"/>
                <a:ea typeface="ＭＳ Ｐゴシック" pitchFamily="34" charset="-128"/>
              </a:defRPr>
            </a:lvl2pPr>
            <a:lvl3pPr marL="1143000" indent="-228600" eaLnBrk="0" hangingPunct="0">
              <a:defRPr sz="3200">
                <a:solidFill>
                  <a:schemeClr val="tx1"/>
                </a:solidFill>
                <a:latin typeface="Arial" pitchFamily="34" charset="0"/>
                <a:ea typeface="ＭＳ Ｐゴシック" pitchFamily="34" charset="-128"/>
              </a:defRPr>
            </a:lvl3pPr>
            <a:lvl4pPr marL="1600200" indent="-228600" eaLnBrk="0" hangingPunct="0">
              <a:defRPr sz="3200">
                <a:solidFill>
                  <a:schemeClr val="tx1"/>
                </a:solidFill>
                <a:latin typeface="Arial" pitchFamily="34" charset="0"/>
                <a:ea typeface="ＭＳ Ｐゴシック" pitchFamily="34" charset="-128"/>
              </a:defRPr>
            </a:lvl4pPr>
            <a:lvl5pPr marL="2057400" indent="-228600" eaLnBrk="0" hangingPunct="0">
              <a:defRPr sz="3200">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3200">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3200">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3200">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3200">
                <a:solidFill>
                  <a:schemeClr val="tx1"/>
                </a:solidFill>
                <a:latin typeface="Arial" pitchFamily="34" charset="0"/>
                <a:ea typeface="ＭＳ Ｐゴシック" pitchFamily="34" charset="-128"/>
              </a:defRPr>
            </a:lvl9pPr>
          </a:lstStyle>
          <a:p>
            <a:pPr eaLnBrk="1" fontAlgn="base" hangingPunct="1">
              <a:spcBef>
                <a:spcPct val="50000"/>
              </a:spcBef>
              <a:spcAft>
                <a:spcPct val="0"/>
              </a:spcAft>
              <a:defRPr/>
            </a:pPr>
            <a:r>
              <a:rPr lang="en-US" sz="2000" dirty="0">
                <a:solidFill>
                  <a:srgbClr val="000099"/>
                </a:solidFill>
              </a:rPr>
              <a:t>Nakicenovic</a:t>
            </a:r>
            <a:endParaRPr lang="en-US" sz="2000" dirty="0">
              <a:solidFill>
                <a:srgbClr val="0000FF"/>
              </a:solidFill>
              <a:effectLst>
                <a:outerShdw blurRad="38100" dist="38100" dir="2700000" algn="tl">
                  <a:srgbClr val="C0C0C0"/>
                </a:outerShdw>
              </a:effectLst>
            </a:endParaRPr>
          </a:p>
        </p:txBody>
      </p:sp>
      <p:sp>
        <p:nvSpPr>
          <p:cNvPr id="8" name="Text Box 11"/>
          <p:cNvSpPr txBox="1">
            <a:spLocks noChangeArrowheads="1"/>
          </p:cNvSpPr>
          <p:nvPr userDrawn="1"/>
        </p:nvSpPr>
        <p:spPr bwMode="auto">
          <a:xfrm>
            <a:off x="7696200" y="6461125"/>
            <a:ext cx="1485900" cy="401768"/>
          </a:xfrm>
          <a:prstGeom prst="rect">
            <a:avLst/>
          </a:prstGeom>
          <a:noFill/>
          <a:ln w="9525">
            <a:noFill/>
            <a:miter lim="800000"/>
            <a:headEnd/>
            <a:tailEnd/>
          </a:ln>
          <a:effectLst/>
        </p:spPr>
        <p:txBody>
          <a:bodyPr lIns="91412" tIns="45705" rIns="91412" bIns="45705">
            <a:spAutoFit/>
          </a:bodyPr>
          <a:lstStyle>
            <a:lvl1pPr algn="ctr">
              <a:defRPr sz="3200">
                <a:solidFill>
                  <a:schemeClr val="tx1"/>
                </a:solidFill>
                <a:latin typeface="Arial" pitchFamily="34" charset="0"/>
                <a:ea typeface="ＭＳ Ｐゴシック" pitchFamily="34" charset="-128"/>
              </a:defRPr>
            </a:lvl1pPr>
            <a:lvl2pPr marL="742950" indent="-285750" algn="ctr">
              <a:defRPr sz="3200">
                <a:solidFill>
                  <a:schemeClr val="tx1"/>
                </a:solidFill>
                <a:latin typeface="Arial" pitchFamily="34" charset="0"/>
                <a:ea typeface="ＭＳ Ｐゴシック" pitchFamily="34" charset="-128"/>
              </a:defRPr>
            </a:lvl2pPr>
            <a:lvl3pPr marL="1143000" indent="-228600" algn="ctr">
              <a:defRPr sz="3200">
                <a:solidFill>
                  <a:schemeClr val="tx1"/>
                </a:solidFill>
                <a:latin typeface="Arial" pitchFamily="34" charset="0"/>
                <a:ea typeface="ＭＳ Ｐゴシック" pitchFamily="34" charset="-128"/>
              </a:defRPr>
            </a:lvl3pPr>
            <a:lvl4pPr marL="1600200" indent="-228600" algn="ctr">
              <a:defRPr sz="3200">
                <a:solidFill>
                  <a:schemeClr val="tx1"/>
                </a:solidFill>
                <a:latin typeface="Arial" pitchFamily="34" charset="0"/>
                <a:ea typeface="ＭＳ Ｐゴシック" pitchFamily="34" charset="-128"/>
              </a:defRPr>
            </a:lvl4pPr>
            <a:lvl5pPr marL="2057400" indent="-228600" algn="ctr">
              <a:defRPr sz="3200">
                <a:solidFill>
                  <a:schemeClr val="tx1"/>
                </a:solidFill>
                <a:latin typeface="Arial" pitchFamily="34" charset="0"/>
                <a:ea typeface="ＭＳ Ｐゴシック" pitchFamily="34" charset="-128"/>
              </a:defRPr>
            </a:lvl5pPr>
            <a:lvl6pPr marL="2514600" indent="-228600" algn="ctr" fontAlgn="base">
              <a:spcBef>
                <a:spcPct val="0"/>
              </a:spcBef>
              <a:spcAft>
                <a:spcPct val="0"/>
              </a:spcAft>
              <a:defRPr sz="3200">
                <a:solidFill>
                  <a:schemeClr val="tx1"/>
                </a:solidFill>
                <a:latin typeface="Arial" pitchFamily="34" charset="0"/>
                <a:ea typeface="ＭＳ Ｐゴシック" pitchFamily="34" charset="-128"/>
              </a:defRPr>
            </a:lvl6pPr>
            <a:lvl7pPr marL="2971800" indent="-228600" algn="ctr" fontAlgn="base">
              <a:spcBef>
                <a:spcPct val="0"/>
              </a:spcBef>
              <a:spcAft>
                <a:spcPct val="0"/>
              </a:spcAft>
              <a:defRPr sz="3200">
                <a:solidFill>
                  <a:schemeClr val="tx1"/>
                </a:solidFill>
                <a:latin typeface="Arial" pitchFamily="34" charset="0"/>
                <a:ea typeface="ＭＳ Ｐゴシック" pitchFamily="34" charset="-128"/>
              </a:defRPr>
            </a:lvl7pPr>
            <a:lvl8pPr marL="3429000" indent="-228600" algn="ctr" fontAlgn="base">
              <a:spcBef>
                <a:spcPct val="0"/>
              </a:spcBef>
              <a:spcAft>
                <a:spcPct val="0"/>
              </a:spcAft>
              <a:defRPr sz="3200">
                <a:solidFill>
                  <a:schemeClr val="tx1"/>
                </a:solidFill>
                <a:latin typeface="Arial" pitchFamily="34" charset="0"/>
                <a:ea typeface="ＭＳ Ｐゴシック" pitchFamily="34" charset="-128"/>
              </a:defRPr>
            </a:lvl8pPr>
            <a:lvl9pPr marL="3886200" indent="-228600" algn="ctr" fontAlgn="base">
              <a:spcBef>
                <a:spcPct val="0"/>
              </a:spcBef>
              <a:spcAft>
                <a:spcPct val="0"/>
              </a:spcAft>
              <a:defRPr sz="3200">
                <a:solidFill>
                  <a:schemeClr val="tx1"/>
                </a:solidFill>
                <a:latin typeface="Arial" pitchFamily="34" charset="0"/>
                <a:ea typeface="ＭＳ Ｐゴシック" pitchFamily="34" charset="-128"/>
              </a:defRPr>
            </a:lvl9pPr>
          </a:lstStyle>
          <a:p>
            <a:pPr algn="l" defTabSz="449119" fontAlgn="base">
              <a:spcBef>
                <a:spcPct val="50000"/>
              </a:spcBef>
              <a:spcAft>
                <a:spcPct val="0"/>
              </a:spcAft>
            </a:pPr>
            <a:r>
              <a:rPr lang="en-US" sz="2000" dirty="0">
                <a:solidFill>
                  <a:srgbClr val="000099"/>
                </a:solidFill>
              </a:rPr>
              <a:t>2015  #</a:t>
            </a:r>
            <a:fld id="{E74A334D-F547-4A1F-83A4-07C2A13CD001}" type="slidenum">
              <a:rPr lang="en-US" sz="2000">
                <a:solidFill>
                  <a:srgbClr val="000099"/>
                </a:solidFill>
              </a:rPr>
              <a:pPr algn="l" defTabSz="449119" fontAlgn="base">
                <a:spcBef>
                  <a:spcPct val="50000"/>
                </a:spcBef>
                <a:spcAft>
                  <a:spcPct val="0"/>
                </a:spcAft>
              </a:pPr>
              <a:t>‹#›</a:t>
            </a:fld>
            <a:r>
              <a:rPr lang="en-US" sz="2000" dirty="0">
                <a:solidFill>
                  <a:srgbClr val="0000FF"/>
                </a:solidFill>
                <a:effectLst>
                  <a:outerShdw blurRad="38100" dist="38100" dir="2700000" algn="tl">
                    <a:srgbClr val="C0C0C0"/>
                  </a:outerShdw>
                </a:effectLst>
              </a:rPr>
              <a:t> </a:t>
            </a:r>
          </a:p>
        </p:txBody>
      </p:sp>
    </p:spTree>
    <p:extLst>
      <p:ext uri="{BB962C8B-B14F-4D97-AF65-F5344CB8AC3E}">
        <p14:creationId xmlns:p14="http://schemas.microsoft.com/office/powerpoint/2010/main" val="4129000907"/>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4" name="Rectangle 6"/>
          <p:cNvSpPr>
            <a:spLocks noGrp="1" noChangeArrowheads="1"/>
          </p:cNvSpPr>
          <p:nvPr>
            <p:ph type="sldNum" sz="quarter" idx="12"/>
          </p:nvPr>
        </p:nvSpPr>
        <p:spPr>
          <a:xfrm>
            <a:off x="7315203" y="6421438"/>
            <a:ext cx="1687513" cy="284162"/>
          </a:xfrm>
          <a:prstGeom prst="rect">
            <a:avLst/>
          </a:prstGeom>
          <a:ln/>
        </p:spPr>
        <p:txBody>
          <a:bodyPr lIns="91412" tIns="45705" rIns="91412" bIns="45705"/>
          <a:lstStyle>
            <a:lvl1pPr>
              <a:defRPr/>
            </a:lvl1pPr>
          </a:lstStyle>
          <a:p>
            <a:pPr defTabSz="449119" fontAlgn="base">
              <a:spcBef>
                <a:spcPct val="0"/>
              </a:spcBef>
              <a:spcAft>
                <a:spcPct val="0"/>
              </a:spcAft>
              <a:defRPr/>
            </a:pPr>
            <a:endParaRPr lang="zh-CN" altLang="ja-JP" sz="2800">
              <a:solidFill>
                <a:srgbClr val="000000"/>
              </a:solidFill>
            </a:endParaRPr>
          </a:p>
        </p:txBody>
      </p:sp>
    </p:spTree>
    <p:extLst>
      <p:ext uri="{BB962C8B-B14F-4D97-AF65-F5344CB8AC3E}">
        <p14:creationId xmlns:p14="http://schemas.microsoft.com/office/powerpoint/2010/main" val="228553284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4" y="273050"/>
            <a:ext cx="3008312" cy="1162050"/>
          </a:xfrm>
        </p:spPr>
        <p:txBody>
          <a:bodyPr/>
          <a:lstStyle>
            <a:lvl1pPr algn="l">
              <a:defRPr sz="2000" b="1"/>
            </a:lvl1pPr>
          </a:lstStyle>
          <a:p>
            <a:r>
              <a:rPr lang="de-DE"/>
              <a:t>Titelmasterformat durch Klicken bearbeiten</a:t>
            </a:r>
            <a:endParaRPr lang="de-AT"/>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Textplatzhalter 3"/>
          <p:cNvSpPr>
            <a:spLocks noGrp="1"/>
          </p:cNvSpPr>
          <p:nvPr>
            <p:ph type="body" sz="half" idx="2"/>
          </p:nvPr>
        </p:nvSpPr>
        <p:spPr>
          <a:xfrm>
            <a:off x="457204" y="1435100"/>
            <a:ext cx="3008312" cy="4691063"/>
          </a:xfrm>
        </p:spPr>
        <p:txBody>
          <a:bodyPr/>
          <a:lstStyle>
            <a:lvl1pPr marL="0" indent="0">
              <a:buNone/>
              <a:defRPr sz="1400"/>
            </a:lvl1pPr>
            <a:lvl2pPr marL="457054" indent="0">
              <a:buNone/>
              <a:defRPr sz="1200"/>
            </a:lvl2pPr>
            <a:lvl3pPr marL="914107" indent="0">
              <a:buNone/>
              <a:defRPr sz="1000"/>
            </a:lvl3pPr>
            <a:lvl4pPr marL="1371162" indent="0">
              <a:buNone/>
              <a:defRPr sz="1000"/>
            </a:lvl4pPr>
            <a:lvl5pPr marL="1828215" indent="0">
              <a:buNone/>
              <a:defRPr sz="1000"/>
            </a:lvl5pPr>
            <a:lvl6pPr marL="2285266" indent="0">
              <a:buNone/>
              <a:defRPr sz="1000"/>
            </a:lvl6pPr>
            <a:lvl7pPr marL="2742321" indent="0">
              <a:buNone/>
              <a:defRPr sz="1000"/>
            </a:lvl7pPr>
            <a:lvl8pPr marL="3199375" indent="0">
              <a:buNone/>
              <a:defRPr sz="1000"/>
            </a:lvl8pPr>
            <a:lvl9pPr marL="3656428" indent="0">
              <a:buNone/>
              <a:defRPr sz="1000"/>
            </a:lvl9pPr>
          </a:lstStyle>
          <a:p>
            <a:pPr lvl="0"/>
            <a:r>
              <a:rPr lang="de-DE"/>
              <a:t>Textmasterformat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7" name="Slide Number Placeholder 6"/>
          <p:cNvSpPr>
            <a:spLocks noGrp="1" noChangeArrowheads="1"/>
          </p:cNvSpPr>
          <p:nvPr>
            <p:ph type="sldNum" sz="quarter" idx="12"/>
          </p:nvPr>
        </p:nvSpPr>
        <p:spPr>
          <a:xfrm>
            <a:off x="7315203" y="6421438"/>
            <a:ext cx="1687513" cy="284162"/>
          </a:xfrm>
          <a:prstGeom prst="rect">
            <a:avLst/>
          </a:prstGeom>
          <a:ln/>
        </p:spPr>
        <p:txBody>
          <a:bodyPr lIns="91412" tIns="45705" rIns="91412" bIns="45705"/>
          <a:lstStyle>
            <a:lvl1pPr>
              <a:defRPr/>
            </a:lvl1pPr>
          </a:lstStyle>
          <a:p>
            <a:pPr defTabSz="449119" fontAlgn="base">
              <a:spcBef>
                <a:spcPct val="0"/>
              </a:spcBef>
              <a:spcAft>
                <a:spcPct val="0"/>
              </a:spcAft>
              <a:defRPr/>
            </a:pPr>
            <a:endParaRPr lang="zh-CN" altLang="ja-JP" sz="2800">
              <a:solidFill>
                <a:srgbClr val="000000"/>
              </a:solidFill>
            </a:endParaRPr>
          </a:p>
        </p:txBody>
      </p:sp>
    </p:spTree>
    <p:extLst>
      <p:ext uri="{BB962C8B-B14F-4D97-AF65-F5344CB8AC3E}">
        <p14:creationId xmlns:p14="http://schemas.microsoft.com/office/powerpoint/2010/main" val="954294364"/>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de-DE"/>
              <a:t>Titelmasterformat durch Klicken bearbeiten</a:t>
            </a:r>
            <a:endParaRPr lang="de-AT"/>
          </a:p>
        </p:txBody>
      </p:sp>
      <p:sp>
        <p:nvSpPr>
          <p:cNvPr id="3" name="Bildplatzhalter 2"/>
          <p:cNvSpPr>
            <a:spLocks noGrp="1"/>
          </p:cNvSpPr>
          <p:nvPr>
            <p:ph type="pic" idx="1"/>
          </p:nvPr>
        </p:nvSpPr>
        <p:spPr>
          <a:xfrm>
            <a:off x="1792288" y="612778"/>
            <a:ext cx="5486400" cy="4114800"/>
          </a:xfrm>
        </p:spPr>
        <p:txBody>
          <a:bodyPr/>
          <a:lstStyle>
            <a:lvl1pPr marL="0" indent="0">
              <a:buNone/>
              <a:defRPr sz="3200"/>
            </a:lvl1pPr>
            <a:lvl2pPr marL="457054" indent="0">
              <a:buNone/>
              <a:defRPr sz="2800"/>
            </a:lvl2pPr>
            <a:lvl3pPr marL="914107" indent="0">
              <a:buNone/>
              <a:defRPr sz="2400"/>
            </a:lvl3pPr>
            <a:lvl4pPr marL="1371162" indent="0">
              <a:buNone/>
              <a:defRPr sz="2000"/>
            </a:lvl4pPr>
            <a:lvl5pPr marL="1828215" indent="0">
              <a:buNone/>
              <a:defRPr sz="2000"/>
            </a:lvl5pPr>
            <a:lvl6pPr marL="2285266" indent="0">
              <a:buNone/>
              <a:defRPr sz="2000"/>
            </a:lvl6pPr>
            <a:lvl7pPr marL="2742321" indent="0">
              <a:buNone/>
              <a:defRPr sz="2000"/>
            </a:lvl7pPr>
            <a:lvl8pPr marL="3199375" indent="0">
              <a:buNone/>
              <a:defRPr sz="2000"/>
            </a:lvl8pPr>
            <a:lvl9pPr marL="3656428" indent="0">
              <a:buNone/>
              <a:defRPr sz="2000"/>
            </a:lvl9pPr>
          </a:lstStyle>
          <a:p>
            <a:pPr lvl="0"/>
            <a:endParaRPr lang="de-AT"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054" indent="0">
              <a:buNone/>
              <a:defRPr sz="1200"/>
            </a:lvl2pPr>
            <a:lvl3pPr marL="914107" indent="0">
              <a:buNone/>
              <a:defRPr sz="1000"/>
            </a:lvl3pPr>
            <a:lvl4pPr marL="1371162" indent="0">
              <a:buNone/>
              <a:defRPr sz="1000"/>
            </a:lvl4pPr>
            <a:lvl5pPr marL="1828215" indent="0">
              <a:buNone/>
              <a:defRPr sz="1000"/>
            </a:lvl5pPr>
            <a:lvl6pPr marL="2285266" indent="0">
              <a:buNone/>
              <a:defRPr sz="1000"/>
            </a:lvl6pPr>
            <a:lvl7pPr marL="2742321" indent="0">
              <a:buNone/>
              <a:defRPr sz="1000"/>
            </a:lvl7pPr>
            <a:lvl8pPr marL="3199375" indent="0">
              <a:buNone/>
              <a:defRPr sz="1000"/>
            </a:lvl8pPr>
            <a:lvl9pPr marL="3656428" indent="0">
              <a:buNone/>
              <a:defRPr sz="1000"/>
            </a:lvl9pPr>
          </a:lstStyle>
          <a:p>
            <a:pPr lvl="0"/>
            <a:r>
              <a:rPr lang="de-DE"/>
              <a:t>Textmasterformat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7" name="Slide Number Placeholder 6"/>
          <p:cNvSpPr>
            <a:spLocks noGrp="1" noChangeArrowheads="1"/>
          </p:cNvSpPr>
          <p:nvPr>
            <p:ph type="sldNum" sz="quarter" idx="12"/>
          </p:nvPr>
        </p:nvSpPr>
        <p:spPr>
          <a:xfrm>
            <a:off x="7315203" y="6421438"/>
            <a:ext cx="1687513" cy="284162"/>
          </a:xfrm>
          <a:prstGeom prst="rect">
            <a:avLst/>
          </a:prstGeom>
          <a:ln/>
        </p:spPr>
        <p:txBody>
          <a:bodyPr lIns="91412" tIns="45705" rIns="91412" bIns="45705"/>
          <a:lstStyle>
            <a:lvl1pPr>
              <a:defRPr/>
            </a:lvl1pPr>
          </a:lstStyle>
          <a:p>
            <a:pPr defTabSz="449119" fontAlgn="base">
              <a:spcBef>
                <a:spcPct val="0"/>
              </a:spcBef>
              <a:spcAft>
                <a:spcPct val="0"/>
              </a:spcAft>
              <a:defRPr/>
            </a:pPr>
            <a:endParaRPr lang="zh-CN" altLang="ja-JP" sz="2800">
              <a:solidFill>
                <a:srgbClr val="000000"/>
              </a:solidFill>
            </a:endParaRPr>
          </a:p>
        </p:txBody>
      </p:sp>
    </p:spTree>
    <p:extLst>
      <p:ext uri="{BB962C8B-B14F-4D97-AF65-F5344CB8AC3E}">
        <p14:creationId xmlns:p14="http://schemas.microsoft.com/office/powerpoint/2010/main" val="274439227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sldNum" sz="quarter" idx="12"/>
          </p:nvPr>
        </p:nvSpPr>
        <p:spPr>
          <a:xfrm>
            <a:off x="7315203" y="6421438"/>
            <a:ext cx="1687513" cy="284162"/>
          </a:xfrm>
          <a:prstGeom prst="rect">
            <a:avLst/>
          </a:prstGeom>
          <a:ln/>
        </p:spPr>
        <p:txBody>
          <a:bodyPr lIns="91412" tIns="45705" rIns="91412" bIns="45705"/>
          <a:lstStyle>
            <a:lvl1pPr>
              <a:defRPr/>
            </a:lvl1pPr>
          </a:lstStyle>
          <a:p>
            <a:pPr defTabSz="449119" fontAlgn="base">
              <a:spcBef>
                <a:spcPct val="0"/>
              </a:spcBef>
              <a:spcAft>
                <a:spcPct val="0"/>
              </a:spcAft>
              <a:defRPr/>
            </a:pPr>
            <a:endParaRPr lang="zh-CN" altLang="ja-JP" sz="2800">
              <a:solidFill>
                <a:srgbClr val="000000"/>
              </a:solidFill>
            </a:endParaRPr>
          </a:p>
        </p:txBody>
      </p:sp>
    </p:spTree>
    <p:extLst>
      <p:ext uri="{BB962C8B-B14F-4D97-AF65-F5344CB8AC3E}">
        <p14:creationId xmlns:p14="http://schemas.microsoft.com/office/powerpoint/2010/main" val="75248863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762000"/>
            <a:ext cx="1981200" cy="5257800"/>
          </a:xfrm>
        </p:spPr>
        <p:txBody>
          <a:bodyPr vert="eaVert"/>
          <a:lstStyle/>
          <a:p>
            <a:r>
              <a:rPr lang="de-DE"/>
              <a:t>Titelmasterformat durch Klicken bearbeiten</a:t>
            </a:r>
            <a:endParaRPr lang="de-AT"/>
          </a:p>
        </p:txBody>
      </p:sp>
      <p:sp>
        <p:nvSpPr>
          <p:cNvPr id="3" name="Vertikaler Textplatzhalter 2"/>
          <p:cNvSpPr>
            <a:spLocks noGrp="1"/>
          </p:cNvSpPr>
          <p:nvPr>
            <p:ph type="body" orient="vert" idx="1"/>
          </p:nvPr>
        </p:nvSpPr>
        <p:spPr>
          <a:xfrm>
            <a:off x="685800" y="762000"/>
            <a:ext cx="5791200" cy="5257800"/>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sldNum" sz="quarter" idx="12"/>
          </p:nvPr>
        </p:nvSpPr>
        <p:spPr>
          <a:xfrm>
            <a:off x="7315203" y="6421438"/>
            <a:ext cx="1687513" cy="284162"/>
          </a:xfrm>
          <a:prstGeom prst="rect">
            <a:avLst/>
          </a:prstGeom>
          <a:ln/>
        </p:spPr>
        <p:txBody>
          <a:bodyPr lIns="91412" tIns="45705" rIns="91412" bIns="45705"/>
          <a:lstStyle>
            <a:lvl1pPr>
              <a:defRPr/>
            </a:lvl1pPr>
          </a:lstStyle>
          <a:p>
            <a:pPr defTabSz="449119" fontAlgn="base">
              <a:spcBef>
                <a:spcPct val="0"/>
              </a:spcBef>
              <a:spcAft>
                <a:spcPct val="0"/>
              </a:spcAft>
              <a:defRPr/>
            </a:pPr>
            <a:endParaRPr lang="zh-CN" altLang="ja-JP" sz="2800">
              <a:solidFill>
                <a:srgbClr val="000000"/>
              </a:solidFill>
            </a:endParaRPr>
          </a:p>
        </p:txBody>
      </p:sp>
    </p:spTree>
    <p:extLst>
      <p:ext uri="{BB962C8B-B14F-4D97-AF65-F5344CB8AC3E}">
        <p14:creationId xmlns:p14="http://schemas.microsoft.com/office/powerpoint/2010/main" val="266905389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entry-slide-title-0"/>
          <p:cNvPicPr>
            <a:picLocks noChangeAspect="1" noChangeArrowheads="1"/>
          </p:cNvPicPr>
          <p:nvPr/>
        </p:nvPicPr>
        <p:blipFill>
          <a:blip r:embed="rId2" cstate="screen"/>
          <a:srcRect/>
          <a:stretch>
            <a:fillRect/>
          </a:stretch>
        </p:blipFill>
        <p:spPr bwMode="auto">
          <a:xfrm>
            <a:off x="3" y="-9522"/>
            <a:ext cx="9144000" cy="6877049"/>
          </a:xfrm>
          <a:prstGeom prst="rect">
            <a:avLst/>
          </a:prstGeom>
          <a:noFill/>
          <a:ln w="9525">
            <a:noFill/>
            <a:miter lim="800000"/>
            <a:headEnd/>
            <a:tailEnd/>
          </a:ln>
        </p:spPr>
      </p:pic>
      <p:sp>
        <p:nvSpPr>
          <p:cNvPr id="106505" name="Rectangle 9"/>
          <p:cNvSpPr>
            <a:spLocks noGrp="1" noChangeArrowheads="1"/>
          </p:cNvSpPr>
          <p:nvPr>
            <p:ph type="ctrTitle"/>
          </p:nvPr>
        </p:nvSpPr>
        <p:spPr>
          <a:xfrm>
            <a:off x="2513017" y="1919288"/>
            <a:ext cx="6630987" cy="1470026"/>
          </a:xfrm>
          <a:prstGeom prst="rect">
            <a:avLst/>
          </a:prstGeom>
        </p:spPr>
        <p:txBody>
          <a:bodyPr lIns="457054" tIns="45705" rIns="457054" bIns="45705" anchor="ctr"/>
          <a:lstStyle>
            <a:lvl1pPr>
              <a:defRPr sz="4600"/>
            </a:lvl1pPr>
          </a:lstStyle>
          <a:p>
            <a:r>
              <a:rPr lang="en-US"/>
              <a:t>Click to edit Master</a:t>
            </a:r>
            <a:br>
              <a:rPr lang="en-US"/>
            </a:br>
            <a:r>
              <a:rPr lang="en-US"/>
              <a:t>title style</a:t>
            </a:r>
          </a:p>
        </p:txBody>
      </p:sp>
      <p:sp>
        <p:nvSpPr>
          <p:cNvPr id="106506" name="Rectangle 10"/>
          <p:cNvSpPr>
            <a:spLocks noGrp="1" noChangeArrowheads="1"/>
          </p:cNvSpPr>
          <p:nvPr>
            <p:ph type="subTitle" idx="1"/>
          </p:nvPr>
        </p:nvSpPr>
        <p:spPr>
          <a:xfrm>
            <a:off x="2513016" y="3886200"/>
            <a:ext cx="6627812" cy="1752600"/>
          </a:xfrm>
          <a:prstGeom prst="rect">
            <a:avLst/>
          </a:prstGeom>
        </p:spPr>
        <p:txBody>
          <a:bodyPr lIns="457054" tIns="45705" rIns="457054" bIns="45705"/>
          <a:lstStyle>
            <a:lvl1pPr marL="0" indent="0">
              <a:buFontTx/>
              <a:buNone/>
              <a:defRPr/>
            </a:lvl1pPr>
          </a:lstStyle>
          <a:p>
            <a:r>
              <a:rPr lang="en-US"/>
              <a:t>Click to edit Master subtitle style</a:t>
            </a:r>
          </a:p>
        </p:txBody>
      </p:sp>
      <p:sp>
        <p:nvSpPr>
          <p:cNvPr id="5" name="Rectangle 12"/>
          <p:cNvSpPr>
            <a:spLocks noGrp="1" noChangeArrowheads="1"/>
          </p:cNvSpPr>
          <p:nvPr>
            <p:ph type="sldNum" sz="quarter" idx="10"/>
          </p:nvPr>
        </p:nvSpPr>
        <p:spPr>
          <a:xfrm>
            <a:off x="7092953" y="6516688"/>
            <a:ext cx="1582738" cy="320675"/>
          </a:xfrm>
        </p:spPr>
        <p:txBody>
          <a:bodyPr/>
          <a:lstStyle>
            <a:lvl1pPr>
              <a:defRPr/>
            </a:lvl1pPr>
          </a:lstStyle>
          <a:p>
            <a:pPr>
              <a:defRPr/>
            </a:pPr>
            <a:fld id="{5F6694AA-2A09-4281-A0AC-055865A5D50D}" type="slidenum">
              <a:rPr lang="en-US"/>
              <a:pPr>
                <a:defRPr/>
              </a:pPr>
              <a:t>‹#›</a:t>
            </a:fld>
            <a:endParaRPr lang="en-US"/>
          </a:p>
        </p:txBody>
      </p:sp>
    </p:spTree>
    <p:extLst>
      <p:ext uri="{BB962C8B-B14F-4D97-AF65-F5344CB8AC3E}">
        <p14:creationId xmlns:p14="http://schemas.microsoft.com/office/powerpoint/2010/main" val="316866283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2"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00"/>
            <a:ext cx="3008312" cy="4691063"/>
          </a:xfrm>
        </p:spPr>
        <p:txBody>
          <a:bodyPr/>
          <a:lstStyle>
            <a:lvl1pPr marL="0" indent="0">
              <a:buNone/>
              <a:defRPr sz="1400"/>
            </a:lvl1pPr>
            <a:lvl2pPr marL="457054" indent="0">
              <a:buNone/>
              <a:defRPr sz="1200"/>
            </a:lvl2pPr>
            <a:lvl3pPr marL="914107" indent="0">
              <a:buNone/>
              <a:defRPr sz="1000"/>
            </a:lvl3pPr>
            <a:lvl4pPr marL="1371162" indent="0">
              <a:buNone/>
              <a:defRPr sz="1000"/>
            </a:lvl4pPr>
            <a:lvl5pPr marL="1828215" indent="0">
              <a:buNone/>
              <a:defRPr sz="1000"/>
            </a:lvl5pPr>
            <a:lvl6pPr marL="2285266" indent="0">
              <a:buNone/>
              <a:defRPr sz="1000"/>
            </a:lvl6pPr>
            <a:lvl7pPr marL="2742321" indent="0">
              <a:buNone/>
              <a:defRPr sz="1000"/>
            </a:lvl7pPr>
            <a:lvl8pPr marL="3199375" indent="0">
              <a:buNone/>
              <a:defRPr sz="1000"/>
            </a:lvl8pPr>
            <a:lvl9pPr marL="3656428" indent="0">
              <a:buNone/>
              <a:defRPr sz="1000"/>
            </a:lvl9pPr>
          </a:lstStyle>
          <a:p>
            <a:pPr lvl="0"/>
            <a:r>
              <a:rPr lang="en-US"/>
              <a:t>Click to edit Master text styles</a:t>
            </a:r>
          </a:p>
        </p:txBody>
      </p:sp>
    </p:spTree>
    <p:extLst>
      <p:ext uri="{BB962C8B-B14F-4D97-AF65-F5344CB8AC3E}">
        <p14:creationId xmlns:p14="http://schemas.microsoft.com/office/powerpoint/2010/main" val="78619280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4216" y="455613"/>
            <a:ext cx="7997825" cy="1143000"/>
          </a:xfrm>
          <a:prstGeom prst="rect">
            <a:avLst/>
          </a:prstGeom>
        </p:spPr>
        <p:txBody>
          <a:bodyPr lIns="91412" tIns="45705" rIns="91412" bIns="45705"/>
          <a:lstStyle/>
          <a:p>
            <a:r>
              <a:rPr lang="en-US"/>
              <a:t>Click to edit Master title style</a:t>
            </a:r>
          </a:p>
        </p:txBody>
      </p:sp>
      <p:sp>
        <p:nvSpPr>
          <p:cNvPr id="3" name="Content Placeholder 2"/>
          <p:cNvSpPr>
            <a:spLocks noGrp="1"/>
          </p:cNvSpPr>
          <p:nvPr>
            <p:ph idx="1"/>
          </p:nvPr>
        </p:nvSpPr>
        <p:spPr>
          <a:xfrm>
            <a:off x="684216" y="1600200"/>
            <a:ext cx="7997825" cy="4525963"/>
          </a:xfrm>
          <a:prstGeom prst="rect">
            <a:avLst/>
          </a:prstGeom>
        </p:spPr>
        <p:txBody>
          <a:bodyPr lIns="91412" tIns="45705" rIns="91412" bIns="45705"/>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8312222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3"/>
            <a:ext cx="7772400" cy="1362075"/>
          </a:xfrm>
          <a:prstGeom prst="rect">
            <a:avLst/>
          </a:prstGeom>
        </p:spPr>
        <p:txBody>
          <a:bodyPr lIns="91412" tIns="45705" rIns="91412" bIns="45705"/>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4" y="2906713"/>
            <a:ext cx="7772400" cy="1500187"/>
          </a:xfrm>
          <a:prstGeom prst="rect">
            <a:avLst/>
          </a:prstGeom>
        </p:spPr>
        <p:txBody>
          <a:bodyPr lIns="91412" tIns="45705" rIns="91412" bIns="45705" anchor="b"/>
          <a:lstStyle>
            <a:lvl1pPr marL="0" indent="0">
              <a:buNone/>
              <a:defRPr sz="2000"/>
            </a:lvl1pPr>
            <a:lvl2pPr marL="457054" indent="0">
              <a:buNone/>
              <a:defRPr sz="1800"/>
            </a:lvl2pPr>
            <a:lvl3pPr marL="914107" indent="0">
              <a:buNone/>
              <a:defRPr sz="1600"/>
            </a:lvl3pPr>
            <a:lvl4pPr marL="1371162" indent="0">
              <a:buNone/>
              <a:defRPr sz="1400"/>
            </a:lvl4pPr>
            <a:lvl5pPr marL="1828215" indent="0">
              <a:buNone/>
              <a:defRPr sz="1400"/>
            </a:lvl5pPr>
            <a:lvl6pPr marL="2285266" indent="0">
              <a:buNone/>
              <a:defRPr sz="1400"/>
            </a:lvl6pPr>
            <a:lvl7pPr marL="2742321" indent="0">
              <a:buNone/>
              <a:defRPr sz="1400"/>
            </a:lvl7pPr>
            <a:lvl8pPr marL="3199375" indent="0">
              <a:buNone/>
              <a:defRPr sz="1400"/>
            </a:lvl8pPr>
            <a:lvl9pPr marL="3656428" indent="0">
              <a:buNone/>
              <a:defRPr sz="1400"/>
            </a:lvl9pPr>
          </a:lstStyle>
          <a:p>
            <a:pPr lvl="0"/>
            <a:r>
              <a:rPr lang="en-US"/>
              <a:t>Click to edit Master text styles</a:t>
            </a:r>
          </a:p>
        </p:txBody>
      </p:sp>
      <p:sp>
        <p:nvSpPr>
          <p:cNvPr id="4" name="Rectangle 9"/>
          <p:cNvSpPr>
            <a:spLocks noGrp="1" noChangeArrowheads="1"/>
          </p:cNvSpPr>
          <p:nvPr>
            <p:ph type="ftr" sz="quarter" idx="10"/>
          </p:nvPr>
        </p:nvSpPr>
        <p:spPr>
          <a:ln/>
        </p:spPr>
        <p:txBody>
          <a:bodyPr/>
          <a:lstStyle>
            <a:lvl1pPr>
              <a:defRPr/>
            </a:lvl1pPr>
          </a:lstStyle>
          <a:p>
            <a:pPr>
              <a:defRPr/>
            </a:pPr>
            <a:endParaRPr lang="en-US"/>
          </a:p>
        </p:txBody>
      </p:sp>
      <p:sp>
        <p:nvSpPr>
          <p:cNvPr id="5" name="Rectangle 10"/>
          <p:cNvSpPr>
            <a:spLocks noGrp="1" noChangeArrowheads="1"/>
          </p:cNvSpPr>
          <p:nvPr>
            <p:ph type="sldNum" sz="quarter" idx="11"/>
          </p:nvPr>
        </p:nvSpPr>
        <p:spPr>
          <a:ln/>
        </p:spPr>
        <p:txBody>
          <a:bodyPr/>
          <a:lstStyle>
            <a:lvl1pPr>
              <a:defRPr/>
            </a:lvl1pPr>
          </a:lstStyle>
          <a:p>
            <a:pPr>
              <a:defRPr/>
            </a:pPr>
            <a:fld id="{2F97C846-B84C-4B74-856F-6B202EF8A96B}" type="slidenum">
              <a:rPr lang="en-US"/>
              <a:pPr>
                <a:defRPr/>
              </a:pPr>
              <a:t>‹#›</a:t>
            </a:fld>
            <a:r>
              <a:rPr lang="en-US"/>
              <a:t>, date</a:t>
            </a:r>
          </a:p>
        </p:txBody>
      </p:sp>
    </p:spTree>
    <p:extLst>
      <p:ext uri="{BB962C8B-B14F-4D97-AF65-F5344CB8AC3E}">
        <p14:creationId xmlns:p14="http://schemas.microsoft.com/office/powerpoint/2010/main" val="325894024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4216" y="455613"/>
            <a:ext cx="7997825" cy="1143000"/>
          </a:xfrm>
          <a:prstGeom prst="rect">
            <a:avLst/>
          </a:prstGeom>
        </p:spPr>
        <p:txBody>
          <a:bodyPr lIns="91412" tIns="45705" rIns="91412" bIns="45705"/>
          <a:lstStyle/>
          <a:p>
            <a:r>
              <a:rPr lang="en-US"/>
              <a:t>Click to edit Master title style</a:t>
            </a:r>
          </a:p>
        </p:txBody>
      </p:sp>
      <p:sp>
        <p:nvSpPr>
          <p:cNvPr id="3" name="Content Placeholder 2"/>
          <p:cNvSpPr>
            <a:spLocks noGrp="1"/>
          </p:cNvSpPr>
          <p:nvPr>
            <p:ph sz="half" idx="1"/>
          </p:nvPr>
        </p:nvSpPr>
        <p:spPr>
          <a:xfrm>
            <a:off x="684213" y="1600200"/>
            <a:ext cx="3922712" cy="4525963"/>
          </a:xfrm>
          <a:prstGeom prst="rect">
            <a:avLst/>
          </a:prstGeom>
        </p:spPr>
        <p:txBody>
          <a:bodyPr lIns="91412" tIns="45705" rIns="91412" bIns="45705"/>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59326" y="1600200"/>
            <a:ext cx="3922713" cy="4525963"/>
          </a:xfrm>
          <a:prstGeom prst="rect">
            <a:avLst/>
          </a:prstGeom>
        </p:spPr>
        <p:txBody>
          <a:bodyPr lIns="91412" tIns="45705" rIns="91412" bIns="45705"/>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ftr" sz="quarter" idx="10"/>
          </p:nvPr>
        </p:nvSpPr>
        <p:spPr>
          <a:ln/>
        </p:spPr>
        <p:txBody>
          <a:bodyPr/>
          <a:lstStyle>
            <a:lvl1pPr>
              <a:defRPr/>
            </a:lvl1pPr>
          </a:lstStyle>
          <a:p>
            <a:pPr>
              <a:defRPr/>
            </a:pPr>
            <a:endParaRPr lang="en-US"/>
          </a:p>
        </p:txBody>
      </p:sp>
      <p:sp>
        <p:nvSpPr>
          <p:cNvPr id="6" name="Rectangle 10"/>
          <p:cNvSpPr>
            <a:spLocks noGrp="1" noChangeArrowheads="1"/>
          </p:cNvSpPr>
          <p:nvPr>
            <p:ph type="sldNum" sz="quarter" idx="11"/>
          </p:nvPr>
        </p:nvSpPr>
        <p:spPr>
          <a:ln/>
        </p:spPr>
        <p:txBody>
          <a:bodyPr/>
          <a:lstStyle>
            <a:lvl1pPr>
              <a:defRPr/>
            </a:lvl1pPr>
          </a:lstStyle>
          <a:p>
            <a:pPr>
              <a:defRPr/>
            </a:pPr>
            <a:fld id="{56642101-ADE3-4411-8509-CE09211AA481}" type="slidenum">
              <a:rPr lang="en-US"/>
              <a:pPr>
                <a:defRPr/>
              </a:pPr>
              <a:t>‹#›</a:t>
            </a:fld>
            <a:r>
              <a:rPr lang="en-US"/>
              <a:t>, date</a:t>
            </a:r>
          </a:p>
        </p:txBody>
      </p:sp>
    </p:spTree>
    <p:extLst>
      <p:ext uri="{BB962C8B-B14F-4D97-AF65-F5344CB8AC3E}">
        <p14:creationId xmlns:p14="http://schemas.microsoft.com/office/powerpoint/2010/main" val="3086072884"/>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4640"/>
            <a:ext cx="8229600" cy="1143000"/>
          </a:xfrm>
          <a:prstGeom prst="rect">
            <a:avLst/>
          </a:prstGeom>
        </p:spPr>
        <p:txBody>
          <a:bodyPr lIns="91412" tIns="45705" rIns="91412" bIns="45705"/>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lIns="91412" tIns="45705" rIns="91412" bIns="45705" anchor="b"/>
          <a:lstStyle>
            <a:lvl1pPr marL="0" indent="0">
              <a:buNone/>
              <a:defRPr sz="2400" b="1"/>
            </a:lvl1pPr>
            <a:lvl2pPr marL="457054" indent="0">
              <a:buNone/>
              <a:defRPr sz="2000" b="1"/>
            </a:lvl2pPr>
            <a:lvl3pPr marL="914107" indent="0">
              <a:buNone/>
              <a:defRPr sz="1800" b="1"/>
            </a:lvl3pPr>
            <a:lvl4pPr marL="1371162" indent="0">
              <a:buNone/>
              <a:defRPr sz="1600" b="1"/>
            </a:lvl4pPr>
            <a:lvl5pPr marL="1828215" indent="0">
              <a:buNone/>
              <a:defRPr sz="1600" b="1"/>
            </a:lvl5pPr>
            <a:lvl6pPr marL="2285266" indent="0">
              <a:buNone/>
              <a:defRPr sz="1600" b="1"/>
            </a:lvl6pPr>
            <a:lvl7pPr marL="2742321" indent="0">
              <a:buNone/>
              <a:defRPr sz="1600" b="1"/>
            </a:lvl7pPr>
            <a:lvl8pPr marL="3199375" indent="0">
              <a:buNone/>
              <a:defRPr sz="1600" b="1"/>
            </a:lvl8pPr>
            <a:lvl9pPr marL="365642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8"/>
            <a:ext cx="4040188" cy="3951288"/>
          </a:xfrm>
          <a:prstGeom prst="rect">
            <a:avLst/>
          </a:prstGeom>
        </p:spPr>
        <p:txBody>
          <a:bodyPr lIns="91412" tIns="45705" rIns="91412" bIns="45705"/>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535113"/>
            <a:ext cx="4041775" cy="639762"/>
          </a:xfrm>
          <a:prstGeom prst="rect">
            <a:avLst/>
          </a:prstGeom>
        </p:spPr>
        <p:txBody>
          <a:bodyPr lIns="91412" tIns="45705" rIns="91412" bIns="45705" anchor="b"/>
          <a:lstStyle>
            <a:lvl1pPr marL="0" indent="0">
              <a:buNone/>
              <a:defRPr sz="2400" b="1"/>
            </a:lvl1pPr>
            <a:lvl2pPr marL="457054" indent="0">
              <a:buNone/>
              <a:defRPr sz="2000" b="1"/>
            </a:lvl2pPr>
            <a:lvl3pPr marL="914107" indent="0">
              <a:buNone/>
              <a:defRPr sz="1800" b="1"/>
            </a:lvl3pPr>
            <a:lvl4pPr marL="1371162" indent="0">
              <a:buNone/>
              <a:defRPr sz="1600" b="1"/>
            </a:lvl4pPr>
            <a:lvl5pPr marL="1828215" indent="0">
              <a:buNone/>
              <a:defRPr sz="1600" b="1"/>
            </a:lvl5pPr>
            <a:lvl6pPr marL="2285266" indent="0">
              <a:buNone/>
              <a:defRPr sz="1600" b="1"/>
            </a:lvl6pPr>
            <a:lvl7pPr marL="2742321" indent="0">
              <a:buNone/>
              <a:defRPr sz="1600" b="1"/>
            </a:lvl7pPr>
            <a:lvl8pPr marL="3199375" indent="0">
              <a:buNone/>
              <a:defRPr sz="1600" b="1"/>
            </a:lvl8pPr>
            <a:lvl9pPr marL="365642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2174878"/>
            <a:ext cx="4041775" cy="3951288"/>
          </a:xfrm>
          <a:prstGeom prst="rect">
            <a:avLst/>
          </a:prstGeom>
        </p:spPr>
        <p:txBody>
          <a:bodyPr lIns="91412" tIns="45705" rIns="91412" bIns="45705"/>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ftr" sz="quarter" idx="10"/>
          </p:nvPr>
        </p:nvSpPr>
        <p:spPr>
          <a:ln/>
        </p:spPr>
        <p:txBody>
          <a:bodyPr/>
          <a:lstStyle>
            <a:lvl1pPr>
              <a:defRPr/>
            </a:lvl1pPr>
          </a:lstStyle>
          <a:p>
            <a:pPr>
              <a:defRPr/>
            </a:pPr>
            <a:endParaRPr lang="en-US"/>
          </a:p>
        </p:txBody>
      </p:sp>
      <p:sp>
        <p:nvSpPr>
          <p:cNvPr id="8" name="Rectangle 10"/>
          <p:cNvSpPr>
            <a:spLocks noGrp="1" noChangeArrowheads="1"/>
          </p:cNvSpPr>
          <p:nvPr>
            <p:ph type="sldNum" sz="quarter" idx="11"/>
          </p:nvPr>
        </p:nvSpPr>
        <p:spPr>
          <a:ln/>
        </p:spPr>
        <p:txBody>
          <a:bodyPr/>
          <a:lstStyle>
            <a:lvl1pPr>
              <a:defRPr/>
            </a:lvl1pPr>
          </a:lstStyle>
          <a:p>
            <a:pPr>
              <a:defRPr/>
            </a:pPr>
            <a:fld id="{30857529-EAD9-48B3-91A9-187C3E17D5BF}" type="slidenum">
              <a:rPr lang="en-US"/>
              <a:pPr>
                <a:defRPr/>
              </a:pPr>
              <a:t>‹#›</a:t>
            </a:fld>
            <a:r>
              <a:rPr lang="en-US"/>
              <a:t>, date</a:t>
            </a:r>
          </a:p>
        </p:txBody>
      </p:sp>
    </p:spTree>
    <p:extLst>
      <p:ext uri="{BB962C8B-B14F-4D97-AF65-F5344CB8AC3E}">
        <p14:creationId xmlns:p14="http://schemas.microsoft.com/office/powerpoint/2010/main" val="60335801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4216" y="455613"/>
            <a:ext cx="7997825" cy="1143000"/>
          </a:xfrm>
          <a:prstGeom prst="rect">
            <a:avLst/>
          </a:prstGeom>
        </p:spPr>
        <p:txBody>
          <a:bodyPr lIns="91412" tIns="45705" rIns="91412" bIns="45705"/>
          <a:lstStyle/>
          <a:p>
            <a:r>
              <a:rPr lang="en-US"/>
              <a:t>Click to edit Master title style</a:t>
            </a:r>
          </a:p>
        </p:txBody>
      </p:sp>
      <p:sp>
        <p:nvSpPr>
          <p:cNvPr id="3" name="Rectangle 9"/>
          <p:cNvSpPr>
            <a:spLocks noGrp="1" noChangeArrowheads="1"/>
          </p:cNvSpPr>
          <p:nvPr>
            <p:ph type="ftr" sz="quarter" idx="10"/>
          </p:nvPr>
        </p:nvSpPr>
        <p:spPr>
          <a:ln/>
        </p:spPr>
        <p:txBody>
          <a:bodyPr/>
          <a:lstStyle>
            <a:lvl1pPr>
              <a:defRPr/>
            </a:lvl1pPr>
          </a:lstStyle>
          <a:p>
            <a:pPr>
              <a:defRPr/>
            </a:pPr>
            <a:endParaRPr lang="en-US"/>
          </a:p>
        </p:txBody>
      </p:sp>
      <p:sp>
        <p:nvSpPr>
          <p:cNvPr id="4" name="Rectangle 10"/>
          <p:cNvSpPr>
            <a:spLocks noGrp="1" noChangeArrowheads="1"/>
          </p:cNvSpPr>
          <p:nvPr>
            <p:ph type="sldNum" sz="quarter" idx="11"/>
          </p:nvPr>
        </p:nvSpPr>
        <p:spPr>
          <a:ln/>
        </p:spPr>
        <p:txBody>
          <a:bodyPr/>
          <a:lstStyle>
            <a:lvl1pPr>
              <a:defRPr/>
            </a:lvl1pPr>
          </a:lstStyle>
          <a:p>
            <a:pPr>
              <a:defRPr/>
            </a:pPr>
            <a:fld id="{87B575DE-90EA-43E8-99E7-C79D7B8D1FF9}" type="slidenum">
              <a:rPr lang="en-US"/>
              <a:pPr>
                <a:defRPr/>
              </a:pPr>
              <a:t>‹#›</a:t>
            </a:fld>
            <a:r>
              <a:rPr lang="en-US"/>
              <a:t>, date</a:t>
            </a:r>
          </a:p>
        </p:txBody>
      </p:sp>
    </p:spTree>
    <p:extLst>
      <p:ext uri="{BB962C8B-B14F-4D97-AF65-F5344CB8AC3E}">
        <p14:creationId xmlns:p14="http://schemas.microsoft.com/office/powerpoint/2010/main" val="225049476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ftr" sz="quarter" idx="10"/>
          </p:nvPr>
        </p:nvSpPr>
        <p:spPr>
          <a:ln/>
        </p:spPr>
        <p:txBody>
          <a:bodyPr/>
          <a:lstStyle>
            <a:lvl1pPr>
              <a:defRPr/>
            </a:lvl1pPr>
          </a:lstStyle>
          <a:p>
            <a:pPr>
              <a:defRPr/>
            </a:pPr>
            <a:endParaRPr lang="en-US"/>
          </a:p>
        </p:txBody>
      </p:sp>
      <p:sp>
        <p:nvSpPr>
          <p:cNvPr id="3" name="Rectangle 10"/>
          <p:cNvSpPr>
            <a:spLocks noGrp="1" noChangeArrowheads="1"/>
          </p:cNvSpPr>
          <p:nvPr>
            <p:ph type="sldNum" sz="quarter" idx="11"/>
          </p:nvPr>
        </p:nvSpPr>
        <p:spPr>
          <a:ln/>
        </p:spPr>
        <p:txBody>
          <a:bodyPr/>
          <a:lstStyle>
            <a:lvl1pPr>
              <a:defRPr/>
            </a:lvl1pPr>
          </a:lstStyle>
          <a:p>
            <a:pPr>
              <a:defRPr/>
            </a:pPr>
            <a:fld id="{F2B785DD-37C5-4445-A386-69E4688B873F}" type="slidenum">
              <a:rPr lang="en-US"/>
              <a:pPr>
                <a:defRPr/>
              </a:pPr>
              <a:t>‹#›</a:t>
            </a:fld>
            <a:r>
              <a:rPr lang="en-US"/>
              <a:t>, date</a:t>
            </a:r>
          </a:p>
        </p:txBody>
      </p:sp>
    </p:spTree>
    <p:extLst>
      <p:ext uri="{BB962C8B-B14F-4D97-AF65-F5344CB8AC3E}">
        <p14:creationId xmlns:p14="http://schemas.microsoft.com/office/powerpoint/2010/main" val="1025700477"/>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2" cy="1162050"/>
          </a:xfrm>
          <a:prstGeom prst="rect">
            <a:avLst/>
          </a:prstGeom>
        </p:spPr>
        <p:txBody>
          <a:bodyPr lIns="91412" tIns="45705" rIns="91412" bIns="45705"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lIns="91412" tIns="45705" rIns="91412" bIns="45705"/>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00"/>
            <a:ext cx="3008312" cy="4691063"/>
          </a:xfrm>
          <a:prstGeom prst="rect">
            <a:avLst/>
          </a:prstGeom>
        </p:spPr>
        <p:txBody>
          <a:bodyPr lIns="91412" tIns="45705" rIns="91412" bIns="45705"/>
          <a:lstStyle>
            <a:lvl1pPr marL="0" indent="0">
              <a:buNone/>
              <a:defRPr sz="1400"/>
            </a:lvl1pPr>
            <a:lvl2pPr marL="457054" indent="0">
              <a:buNone/>
              <a:defRPr sz="1200"/>
            </a:lvl2pPr>
            <a:lvl3pPr marL="914107" indent="0">
              <a:buNone/>
              <a:defRPr sz="1000"/>
            </a:lvl3pPr>
            <a:lvl4pPr marL="1371162" indent="0">
              <a:buNone/>
              <a:defRPr sz="1000"/>
            </a:lvl4pPr>
            <a:lvl5pPr marL="1828215" indent="0">
              <a:buNone/>
              <a:defRPr sz="1000"/>
            </a:lvl5pPr>
            <a:lvl6pPr marL="2285266" indent="0">
              <a:buNone/>
              <a:defRPr sz="1000"/>
            </a:lvl6pPr>
            <a:lvl7pPr marL="2742321" indent="0">
              <a:buNone/>
              <a:defRPr sz="1000"/>
            </a:lvl7pPr>
            <a:lvl8pPr marL="3199375" indent="0">
              <a:buNone/>
              <a:defRPr sz="1000"/>
            </a:lvl8pPr>
            <a:lvl9pPr marL="3656428" indent="0">
              <a:buNone/>
              <a:defRPr sz="1000"/>
            </a:lvl9pPr>
          </a:lstStyle>
          <a:p>
            <a:pPr lvl="0"/>
            <a:r>
              <a:rPr lang="en-US"/>
              <a:t>Click to edit Master text styles</a:t>
            </a:r>
          </a:p>
        </p:txBody>
      </p:sp>
      <p:sp>
        <p:nvSpPr>
          <p:cNvPr id="5" name="Rectangle 9"/>
          <p:cNvSpPr>
            <a:spLocks noGrp="1" noChangeArrowheads="1"/>
          </p:cNvSpPr>
          <p:nvPr>
            <p:ph type="ftr" sz="quarter" idx="10"/>
          </p:nvPr>
        </p:nvSpPr>
        <p:spPr>
          <a:ln/>
        </p:spPr>
        <p:txBody>
          <a:bodyPr/>
          <a:lstStyle>
            <a:lvl1pPr>
              <a:defRPr/>
            </a:lvl1pPr>
          </a:lstStyle>
          <a:p>
            <a:pPr>
              <a:defRPr/>
            </a:pPr>
            <a:endParaRPr lang="en-US"/>
          </a:p>
        </p:txBody>
      </p:sp>
      <p:sp>
        <p:nvSpPr>
          <p:cNvPr id="6" name="Rectangle 10"/>
          <p:cNvSpPr>
            <a:spLocks noGrp="1" noChangeArrowheads="1"/>
          </p:cNvSpPr>
          <p:nvPr>
            <p:ph type="sldNum" sz="quarter" idx="11"/>
          </p:nvPr>
        </p:nvSpPr>
        <p:spPr>
          <a:ln/>
        </p:spPr>
        <p:txBody>
          <a:bodyPr/>
          <a:lstStyle>
            <a:lvl1pPr>
              <a:defRPr/>
            </a:lvl1pPr>
          </a:lstStyle>
          <a:p>
            <a:pPr>
              <a:defRPr/>
            </a:pPr>
            <a:fld id="{EA2A11DA-FCFA-40A2-8A7C-551411CC873A}" type="slidenum">
              <a:rPr lang="en-US"/>
              <a:pPr>
                <a:defRPr/>
              </a:pPr>
              <a:t>‹#›</a:t>
            </a:fld>
            <a:r>
              <a:rPr lang="en-US"/>
              <a:t>, date</a:t>
            </a:r>
          </a:p>
        </p:txBody>
      </p:sp>
    </p:spTree>
    <p:extLst>
      <p:ext uri="{BB962C8B-B14F-4D97-AF65-F5344CB8AC3E}">
        <p14:creationId xmlns:p14="http://schemas.microsoft.com/office/powerpoint/2010/main" val="76742885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lIns="91412" tIns="45705" rIns="91412" bIns="45705"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8"/>
            <a:ext cx="5486400" cy="4114800"/>
          </a:xfrm>
          <a:prstGeom prst="rect">
            <a:avLst/>
          </a:prstGeom>
        </p:spPr>
        <p:txBody>
          <a:bodyPr lIns="91412" tIns="45705" rIns="91412" bIns="45705"/>
          <a:lstStyle>
            <a:lvl1pPr marL="0" indent="0">
              <a:buNone/>
              <a:defRPr sz="3200"/>
            </a:lvl1pPr>
            <a:lvl2pPr marL="457054" indent="0">
              <a:buNone/>
              <a:defRPr sz="2800"/>
            </a:lvl2pPr>
            <a:lvl3pPr marL="914107" indent="0">
              <a:buNone/>
              <a:defRPr sz="2400"/>
            </a:lvl3pPr>
            <a:lvl4pPr marL="1371162" indent="0">
              <a:buNone/>
              <a:defRPr sz="2000"/>
            </a:lvl4pPr>
            <a:lvl5pPr marL="1828215" indent="0">
              <a:buNone/>
              <a:defRPr sz="2000"/>
            </a:lvl5pPr>
            <a:lvl6pPr marL="2285266" indent="0">
              <a:buNone/>
              <a:defRPr sz="2000"/>
            </a:lvl6pPr>
            <a:lvl7pPr marL="2742321" indent="0">
              <a:buNone/>
              <a:defRPr sz="2000"/>
            </a:lvl7pPr>
            <a:lvl8pPr marL="3199375" indent="0">
              <a:buNone/>
              <a:defRPr sz="2000"/>
            </a:lvl8pPr>
            <a:lvl9pPr marL="3656428"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lIns="91412" tIns="45705" rIns="91412" bIns="45705"/>
          <a:lstStyle>
            <a:lvl1pPr marL="0" indent="0">
              <a:buNone/>
              <a:defRPr sz="1400"/>
            </a:lvl1pPr>
            <a:lvl2pPr marL="457054" indent="0">
              <a:buNone/>
              <a:defRPr sz="1200"/>
            </a:lvl2pPr>
            <a:lvl3pPr marL="914107" indent="0">
              <a:buNone/>
              <a:defRPr sz="1000"/>
            </a:lvl3pPr>
            <a:lvl4pPr marL="1371162" indent="0">
              <a:buNone/>
              <a:defRPr sz="1000"/>
            </a:lvl4pPr>
            <a:lvl5pPr marL="1828215" indent="0">
              <a:buNone/>
              <a:defRPr sz="1000"/>
            </a:lvl5pPr>
            <a:lvl6pPr marL="2285266" indent="0">
              <a:buNone/>
              <a:defRPr sz="1000"/>
            </a:lvl6pPr>
            <a:lvl7pPr marL="2742321" indent="0">
              <a:buNone/>
              <a:defRPr sz="1000"/>
            </a:lvl7pPr>
            <a:lvl8pPr marL="3199375" indent="0">
              <a:buNone/>
              <a:defRPr sz="1000"/>
            </a:lvl8pPr>
            <a:lvl9pPr marL="3656428" indent="0">
              <a:buNone/>
              <a:defRPr sz="1000"/>
            </a:lvl9pPr>
          </a:lstStyle>
          <a:p>
            <a:pPr lvl="0"/>
            <a:r>
              <a:rPr lang="en-US"/>
              <a:t>Click to edit Master text styles</a:t>
            </a:r>
          </a:p>
        </p:txBody>
      </p:sp>
      <p:sp>
        <p:nvSpPr>
          <p:cNvPr id="5" name="Rectangle 9"/>
          <p:cNvSpPr>
            <a:spLocks noGrp="1" noChangeArrowheads="1"/>
          </p:cNvSpPr>
          <p:nvPr>
            <p:ph type="ftr" sz="quarter" idx="10"/>
          </p:nvPr>
        </p:nvSpPr>
        <p:spPr>
          <a:ln/>
        </p:spPr>
        <p:txBody>
          <a:bodyPr/>
          <a:lstStyle>
            <a:lvl1pPr>
              <a:defRPr/>
            </a:lvl1pPr>
          </a:lstStyle>
          <a:p>
            <a:pPr>
              <a:defRPr/>
            </a:pPr>
            <a:endParaRPr lang="en-US"/>
          </a:p>
        </p:txBody>
      </p:sp>
      <p:sp>
        <p:nvSpPr>
          <p:cNvPr id="6" name="Rectangle 10"/>
          <p:cNvSpPr>
            <a:spLocks noGrp="1" noChangeArrowheads="1"/>
          </p:cNvSpPr>
          <p:nvPr>
            <p:ph type="sldNum" sz="quarter" idx="11"/>
          </p:nvPr>
        </p:nvSpPr>
        <p:spPr>
          <a:ln/>
        </p:spPr>
        <p:txBody>
          <a:bodyPr/>
          <a:lstStyle>
            <a:lvl1pPr>
              <a:defRPr/>
            </a:lvl1pPr>
          </a:lstStyle>
          <a:p>
            <a:pPr>
              <a:defRPr/>
            </a:pPr>
            <a:fld id="{2AA39C79-261A-4A22-ACC0-31F52339D5E6}" type="slidenum">
              <a:rPr lang="en-US"/>
              <a:pPr>
                <a:defRPr/>
              </a:pPr>
              <a:t>‹#›</a:t>
            </a:fld>
            <a:r>
              <a:rPr lang="en-US"/>
              <a:t>, date</a:t>
            </a:r>
          </a:p>
        </p:txBody>
      </p:sp>
    </p:spTree>
    <p:extLst>
      <p:ext uri="{BB962C8B-B14F-4D97-AF65-F5344CB8AC3E}">
        <p14:creationId xmlns:p14="http://schemas.microsoft.com/office/powerpoint/2010/main" val="314655653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84216" y="455613"/>
            <a:ext cx="7997825" cy="1143000"/>
          </a:xfrm>
          <a:prstGeom prst="rect">
            <a:avLst/>
          </a:prstGeom>
        </p:spPr>
        <p:txBody>
          <a:bodyPr lIns="91412" tIns="45705" rIns="91412" bIns="45705"/>
          <a:lstStyle/>
          <a:p>
            <a:r>
              <a:rPr lang="en-US"/>
              <a:t>Click to edit Master title style</a:t>
            </a:r>
          </a:p>
        </p:txBody>
      </p:sp>
      <p:sp>
        <p:nvSpPr>
          <p:cNvPr id="3" name="Vertical Text Placeholder 2"/>
          <p:cNvSpPr>
            <a:spLocks noGrp="1"/>
          </p:cNvSpPr>
          <p:nvPr>
            <p:ph type="body" orient="vert" idx="1"/>
          </p:nvPr>
        </p:nvSpPr>
        <p:spPr>
          <a:xfrm>
            <a:off x="684216" y="1600200"/>
            <a:ext cx="7997825" cy="4525963"/>
          </a:xfrm>
          <a:prstGeom prst="rect">
            <a:avLst/>
          </a:prstGeom>
        </p:spPr>
        <p:txBody>
          <a:bodyPr vert="eaVert" lIns="91412" tIns="45705" rIns="91412" bIns="45705"/>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ftr" sz="quarter" idx="10"/>
          </p:nvPr>
        </p:nvSpPr>
        <p:spPr>
          <a:ln/>
        </p:spPr>
        <p:txBody>
          <a:bodyPr/>
          <a:lstStyle>
            <a:lvl1pPr>
              <a:defRPr/>
            </a:lvl1pPr>
          </a:lstStyle>
          <a:p>
            <a:pPr>
              <a:defRPr/>
            </a:pPr>
            <a:endParaRPr lang="en-US"/>
          </a:p>
        </p:txBody>
      </p:sp>
      <p:sp>
        <p:nvSpPr>
          <p:cNvPr id="5" name="Rectangle 10"/>
          <p:cNvSpPr>
            <a:spLocks noGrp="1" noChangeArrowheads="1"/>
          </p:cNvSpPr>
          <p:nvPr>
            <p:ph type="sldNum" sz="quarter" idx="11"/>
          </p:nvPr>
        </p:nvSpPr>
        <p:spPr>
          <a:ln/>
        </p:spPr>
        <p:txBody>
          <a:bodyPr/>
          <a:lstStyle>
            <a:lvl1pPr>
              <a:defRPr/>
            </a:lvl1pPr>
          </a:lstStyle>
          <a:p>
            <a:pPr>
              <a:defRPr/>
            </a:pPr>
            <a:fld id="{332F412E-6CE6-4894-9AD8-4FECDCDD323A}" type="slidenum">
              <a:rPr lang="en-US"/>
              <a:pPr>
                <a:defRPr/>
              </a:pPr>
              <a:t>‹#›</a:t>
            </a:fld>
            <a:r>
              <a:rPr lang="en-US"/>
              <a:t>, date</a:t>
            </a:r>
          </a:p>
        </p:txBody>
      </p:sp>
    </p:spTree>
    <p:extLst>
      <p:ext uri="{BB962C8B-B14F-4D97-AF65-F5344CB8AC3E}">
        <p14:creationId xmlns:p14="http://schemas.microsoft.com/office/powerpoint/2010/main" val="227909663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3378" y="455616"/>
            <a:ext cx="1998663" cy="5670550"/>
          </a:xfrm>
          <a:prstGeom prst="rect">
            <a:avLst/>
          </a:prstGeom>
        </p:spPr>
        <p:txBody>
          <a:bodyPr vert="eaVert" lIns="91412" tIns="45705" rIns="91412" bIns="45705"/>
          <a:lstStyle/>
          <a:p>
            <a:r>
              <a:rPr lang="en-US"/>
              <a:t>Click to edit Master title style</a:t>
            </a:r>
          </a:p>
        </p:txBody>
      </p:sp>
      <p:sp>
        <p:nvSpPr>
          <p:cNvPr id="3" name="Vertical Text Placeholder 2"/>
          <p:cNvSpPr>
            <a:spLocks noGrp="1"/>
          </p:cNvSpPr>
          <p:nvPr>
            <p:ph type="body" orient="vert" idx="1"/>
          </p:nvPr>
        </p:nvSpPr>
        <p:spPr>
          <a:xfrm>
            <a:off x="684216" y="455616"/>
            <a:ext cx="5846762" cy="5670550"/>
          </a:xfrm>
          <a:prstGeom prst="rect">
            <a:avLst/>
          </a:prstGeom>
        </p:spPr>
        <p:txBody>
          <a:bodyPr vert="eaVert" lIns="91412" tIns="45705" rIns="91412" bIns="45705"/>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ftr" sz="quarter" idx="10"/>
          </p:nvPr>
        </p:nvSpPr>
        <p:spPr>
          <a:ln/>
        </p:spPr>
        <p:txBody>
          <a:bodyPr/>
          <a:lstStyle>
            <a:lvl1pPr>
              <a:defRPr/>
            </a:lvl1pPr>
          </a:lstStyle>
          <a:p>
            <a:pPr>
              <a:defRPr/>
            </a:pPr>
            <a:endParaRPr lang="en-US"/>
          </a:p>
        </p:txBody>
      </p:sp>
      <p:sp>
        <p:nvSpPr>
          <p:cNvPr id="5" name="Rectangle 10"/>
          <p:cNvSpPr>
            <a:spLocks noGrp="1" noChangeArrowheads="1"/>
          </p:cNvSpPr>
          <p:nvPr>
            <p:ph type="sldNum" sz="quarter" idx="11"/>
          </p:nvPr>
        </p:nvSpPr>
        <p:spPr>
          <a:ln/>
        </p:spPr>
        <p:txBody>
          <a:bodyPr/>
          <a:lstStyle>
            <a:lvl1pPr>
              <a:defRPr/>
            </a:lvl1pPr>
          </a:lstStyle>
          <a:p>
            <a:pPr>
              <a:defRPr/>
            </a:pPr>
            <a:fld id="{3165EA59-A23C-4E7E-9995-208EA4FE05B4}" type="slidenum">
              <a:rPr lang="en-US"/>
              <a:pPr>
                <a:defRPr/>
              </a:pPr>
              <a:t>‹#›</a:t>
            </a:fld>
            <a:r>
              <a:rPr lang="en-US"/>
              <a:t>, date</a:t>
            </a:r>
          </a:p>
        </p:txBody>
      </p:sp>
    </p:spTree>
    <p:extLst>
      <p:ext uri="{BB962C8B-B14F-4D97-AF65-F5344CB8AC3E}">
        <p14:creationId xmlns:p14="http://schemas.microsoft.com/office/powerpoint/2010/main" val="382782213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8"/>
            <a:ext cx="5486400" cy="4114800"/>
          </a:xfrm>
        </p:spPr>
        <p:txBody>
          <a:bodyPr/>
          <a:lstStyle>
            <a:lvl1pPr marL="0" indent="0">
              <a:buNone/>
              <a:defRPr sz="3200"/>
            </a:lvl1pPr>
            <a:lvl2pPr marL="457054" indent="0">
              <a:buNone/>
              <a:defRPr sz="2800"/>
            </a:lvl2pPr>
            <a:lvl3pPr marL="914107" indent="0">
              <a:buNone/>
              <a:defRPr sz="2400"/>
            </a:lvl3pPr>
            <a:lvl4pPr marL="1371162" indent="0">
              <a:buNone/>
              <a:defRPr sz="2000"/>
            </a:lvl4pPr>
            <a:lvl5pPr marL="1828215" indent="0">
              <a:buNone/>
              <a:defRPr sz="2000"/>
            </a:lvl5pPr>
            <a:lvl6pPr marL="2285266" indent="0">
              <a:buNone/>
              <a:defRPr sz="2000"/>
            </a:lvl6pPr>
            <a:lvl7pPr marL="2742321" indent="0">
              <a:buNone/>
              <a:defRPr sz="2000"/>
            </a:lvl7pPr>
            <a:lvl8pPr marL="3199375" indent="0">
              <a:buNone/>
              <a:defRPr sz="2000"/>
            </a:lvl8pPr>
            <a:lvl9pPr marL="3656428"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54" indent="0">
              <a:buNone/>
              <a:defRPr sz="1200"/>
            </a:lvl2pPr>
            <a:lvl3pPr marL="914107" indent="0">
              <a:buNone/>
              <a:defRPr sz="1000"/>
            </a:lvl3pPr>
            <a:lvl4pPr marL="1371162" indent="0">
              <a:buNone/>
              <a:defRPr sz="1000"/>
            </a:lvl4pPr>
            <a:lvl5pPr marL="1828215" indent="0">
              <a:buNone/>
              <a:defRPr sz="1000"/>
            </a:lvl5pPr>
            <a:lvl6pPr marL="2285266" indent="0">
              <a:buNone/>
              <a:defRPr sz="1000"/>
            </a:lvl6pPr>
            <a:lvl7pPr marL="2742321" indent="0">
              <a:buNone/>
              <a:defRPr sz="1000"/>
            </a:lvl7pPr>
            <a:lvl8pPr marL="3199375" indent="0">
              <a:buNone/>
              <a:defRPr sz="1000"/>
            </a:lvl8pPr>
            <a:lvl9pPr marL="3656428" indent="0">
              <a:buNone/>
              <a:defRPr sz="1000"/>
            </a:lvl9pPr>
          </a:lstStyle>
          <a:p>
            <a:pPr lvl="0"/>
            <a:r>
              <a:rPr lang="en-US"/>
              <a:t>Click to edit Master text styles</a:t>
            </a:r>
          </a:p>
        </p:txBody>
      </p:sp>
    </p:spTree>
    <p:extLst>
      <p:ext uri="{BB962C8B-B14F-4D97-AF65-F5344CB8AC3E}">
        <p14:creationId xmlns:p14="http://schemas.microsoft.com/office/powerpoint/2010/main" val="172472640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p:cNvSpPr/>
          <p:nvPr userDrawn="1"/>
        </p:nvSpPr>
        <p:spPr>
          <a:xfrm>
            <a:off x="3" y="1371600"/>
            <a:ext cx="9144000" cy="486460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12" tIns="45705" rIns="91412" bIns="45705" rtlCol="0" anchor="ctr"/>
          <a:lstStyle/>
          <a:p>
            <a:pPr algn="ctr"/>
            <a:endParaRPr lang="en-US">
              <a:solidFill>
                <a:prstClr val="white"/>
              </a:solidFill>
            </a:endParaRPr>
          </a:p>
        </p:txBody>
      </p:sp>
      <p:sp>
        <p:nvSpPr>
          <p:cNvPr id="2" name="Title 1"/>
          <p:cNvSpPr>
            <a:spLocks noGrp="1"/>
          </p:cNvSpPr>
          <p:nvPr>
            <p:ph type="title"/>
          </p:nvPr>
        </p:nvSpPr>
        <p:spPr>
          <a:xfrm>
            <a:off x="457203" y="274638"/>
            <a:ext cx="8229600" cy="944562"/>
          </a:xfrm>
          <a:prstGeom prst="rect">
            <a:avLst/>
          </a:prstGeom>
        </p:spPr>
        <p:txBody>
          <a:bodyPr lIns="91412" tIns="45705" rIns="91412" bIns="45705">
            <a:normAutofit/>
          </a:bodyPr>
          <a:lstStyle>
            <a:lvl1pPr>
              <a:defRPr sz="4000">
                <a:solidFill>
                  <a:schemeClr val="bg1"/>
                </a:solidFill>
              </a:defRPr>
            </a:lvl1pPr>
          </a:lstStyle>
          <a:p>
            <a:r>
              <a:rPr lang="en-US"/>
              <a:t>Click to edit Master title style</a:t>
            </a:r>
          </a:p>
        </p:txBody>
      </p:sp>
      <p:sp>
        <p:nvSpPr>
          <p:cNvPr id="6" name="Slide Number Placeholder 5"/>
          <p:cNvSpPr>
            <a:spLocks noGrp="1"/>
          </p:cNvSpPr>
          <p:nvPr>
            <p:ph type="sldNum" sz="quarter" idx="12"/>
          </p:nvPr>
        </p:nvSpPr>
        <p:spPr>
          <a:xfrm>
            <a:off x="6553200" y="6356352"/>
            <a:ext cx="2133600" cy="301735"/>
          </a:xfrm>
        </p:spPr>
        <p:txBody>
          <a:bodyPr/>
          <a:lstStyle>
            <a:lvl1pPr>
              <a:defRPr>
                <a:solidFill>
                  <a:schemeClr val="bg1"/>
                </a:solidFill>
              </a:defRPr>
            </a:lvl1pPr>
          </a:lstStyle>
          <a:p>
            <a:fld id="{ECF827BF-04C7-4B43-A5D4-4206F99BC15A}" type="slidenum">
              <a:rPr lang="en-US" smtClean="0">
                <a:solidFill>
                  <a:prstClr val="white"/>
                </a:solidFill>
              </a:rPr>
              <a:pPr/>
              <a:t>‹#›</a:t>
            </a:fld>
            <a:endParaRPr lang="en-US">
              <a:solidFill>
                <a:prstClr val="white"/>
              </a:solidFill>
            </a:endParaRPr>
          </a:p>
        </p:txBody>
      </p:sp>
      <p:pic>
        <p:nvPicPr>
          <p:cNvPr id="8" name="Picture 2" descr="a1651e1f-bb87-4299-8101-7b35d7f52b38@mail"/>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0107" y="6293157"/>
            <a:ext cx="1312544" cy="540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2"/>
          <p:cNvSpPr>
            <a:spLocks noGrp="1"/>
          </p:cNvSpPr>
          <p:nvPr>
            <p:ph sz="half" idx="1"/>
          </p:nvPr>
        </p:nvSpPr>
        <p:spPr>
          <a:xfrm>
            <a:off x="457200" y="1600202"/>
            <a:ext cx="4038600" cy="4525963"/>
          </a:xfrm>
          <a:prstGeom prst="rect">
            <a:avLst/>
          </a:prstGeom>
        </p:spPr>
        <p:txBody>
          <a:bodyPr lIns="91412" tIns="45705" rIns="91412" bIns="45705">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3"/>
          <p:cNvSpPr>
            <a:spLocks noGrp="1"/>
          </p:cNvSpPr>
          <p:nvPr>
            <p:ph sz="half" idx="2"/>
          </p:nvPr>
        </p:nvSpPr>
        <p:spPr>
          <a:xfrm>
            <a:off x="4648203" y="1600202"/>
            <a:ext cx="4038600" cy="4525963"/>
          </a:xfrm>
          <a:prstGeom prst="rect">
            <a:avLst/>
          </a:prstGeom>
        </p:spPr>
        <p:txBody>
          <a:bodyPr lIns="91412" tIns="45705" rIns="91412" bIns="45705">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2821043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3" y="2130425"/>
            <a:ext cx="7772400" cy="1470026"/>
          </a:xfrm>
        </p:spPr>
        <p:txBody>
          <a:bodyPr/>
          <a:lstStyle/>
          <a:p>
            <a:r>
              <a:rPr lang="de-DE"/>
              <a:t>Titelmasterformat durch Klicken bearbeiten</a:t>
            </a:r>
            <a:endParaRPr lang="de-AT"/>
          </a:p>
        </p:txBody>
      </p:sp>
      <p:sp>
        <p:nvSpPr>
          <p:cNvPr id="3" name="Untertitel 2"/>
          <p:cNvSpPr>
            <a:spLocks noGrp="1"/>
          </p:cNvSpPr>
          <p:nvPr>
            <p:ph type="subTitle" idx="1"/>
          </p:nvPr>
        </p:nvSpPr>
        <p:spPr>
          <a:xfrm>
            <a:off x="1371601" y="3886200"/>
            <a:ext cx="6400800" cy="1752600"/>
          </a:xfrm>
        </p:spPr>
        <p:txBody>
          <a:bodyPr/>
          <a:lstStyle>
            <a:lvl1pPr marL="0" indent="0" algn="ctr">
              <a:buNone/>
              <a:defRPr/>
            </a:lvl1pPr>
            <a:lvl2pPr marL="457054" indent="0" algn="ctr">
              <a:buNone/>
              <a:defRPr/>
            </a:lvl2pPr>
            <a:lvl3pPr marL="914107" indent="0" algn="ctr">
              <a:buNone/>
              <a:defRPr/>
            </a:lvl3pPr>
            <a:lvl4pPr marL="1371162" indent="0" algn="ctr">
              <a:buNone/>
              <a:defRPr/>
            </a:lvl4pPr>
            <a:lvl5pPr marL="1828215" indent="0" algn="ctr">
              <a:buNone/>
              <a:defRPr/>
            </a:lvl5pPr>
            <a:lvl6pPr marL="2285266" indent="0" algn="ctr">
              <a:buNone/>
              <a:defRPr/>
            </a:lvl6pPr>
            <a:lvl7pPr marL="2742321" indent="0" algn="ctr">
              <a:buNone/>
              <a:defRPr/>
            </a:lvl7pPr>
            <a:lvl8pPr marL="3199375" indent="0" algn="ctr">
              <a:buNone/>
              <a:defRPr/>
            </a:lvl8pPr>
            <a:lvl9pPr marL="3656428" indent="0" algn="ctr">
              <a:buNone/>
              <a:defRPr/>
            </a:lvl9pPr>
          </a:lstStyle>
          <a:p>
            <a:r>
              <a:rPr lang="de-DE"/>
              <a:t>Formatvorlage des Untertitelmasters durch Klicken bearbeiten</a:t>
            </a:r>
            <a:endParaRPr lang="de-AT"/>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sldNum" sz="quarter" idx="12"/>
          </p:nvPr>
        </p:nvSpPr>
        <p:spPr>
          <a:xfrm>
            <a:off x="7315203" y="6421438"/>
            <a:ext cx="1687513" cy="284162"/>
          </a:xfrm>
          <a:prstGeom prst="rect">
            <a:avLst/>
          </a:prstGeom>
          <a:ln/>
        </p:spPr>
        <p:txBody>
          <a:bodyPr lIns="91412" tIns="45705" rIns="91412" bIns="45705"/>
          <a:lstStyle>
            <a:lvl1pPr>
              <a:defRPr/>
            </a:lvl1pPr>
          </a:lstStyle>
          <a:p>
            <a:pPr defTabSz="449119" fontAlgn="base">
              <a:spcBef>
                <a:spcPct val="0"/>
              </a:spcBef>
              <a:spcAft>
                <a:spcPct val="0"/>
              </a:spcAft>
              <a:defRPr/>
            </a:pPr>
            <a:endParaRPr lang="zh-CN" altLang="ja-JP" sz="2800">
              <a:solidFill>
                <a:srgbClr val="000000"/>
              </a:solidFill>
            </a:endParaRPr>
          </a:p>
        </p:txBody>
      </p:sp>
    </p:spTree>
    <p:extLst>
      <p:ext uri="{BB962C8B-B14F-4D97-AF65-F5344CB8AC3E}">
        <p14:creationId xmlns:p14="http://schemas.microsoft.com/office/powerpoint/2010/main" val="277423179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sldNum" sz="quarter" idx="12"/>
          </p:nvPr>
        </p:nvSpPr>
        <p:spPr>
          <a:xfrm>
            <a:off x="7315203" y="6421438"/>
            <a:ext cx="1687513" cy="284162"/>
          </a:xfrm>
          <a:prstGeom prst="rect">
            <a:avLst/>
          </a:prstGeom>
          <a:ln/>
        </p:spPr>
        <p:txBody>
          <a:bodyPr lIns="91412" tIns="45705" rIns="91412" bIns="45705"/>
          <a:lstStyle>
            <a:lvl1pPr>
              <a:defRPr/>
            </a:lvl1pPr>
          </a:lstStyle>
          <a:p>
            <a:pPr defTabSz="449119" fontAlgn="base">
              <a:spcBef>
                <a:spcPct val="0"/>
              </a:spcBef>
              <a:spcAft>
                <a:spcPct val="0"/>
              </a:spcAft>
              <a:defRPr/>
            </a:pPr>
            <a:endParaRPr lang="zh-CN" altLang="ja-JP" sz="2800">
              <a:solidFill>
                <a:srgbClr val="000000"/>
              </a:solidFill>
            </a:endParaRPr>
          </a:p>
        </p:txBody>
      </p:sp>
    </p:spTree>
    <p:extLst>
      <p:ext uri="{BB962C8B-B14F-4D97-AF65-F5344CB8AC3E}">
        <p14:creationId xmlns:p14="http://schemas.microsoft.com/office/powerpoint/2010/main" val="302702834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4" y="4406903"/>
            <a:ext cx="7772400" cy="1362075"/>
          </a:xfrm>
        </p:spPr>
        <p:txBody>
          <a:bodyPr anchor="t"/>
          <a:lstStyle>
            <a:lvl1pPr algn="l">
              <a:defRPr sz="4000" b="1" cap="all"/>
            </a:lvl1pPr>
          </a:lstStyle>
          <a:p>
            <a:r>
              <a:rPr lang="de-DE"/>
              <a:t>Titelmasterformat durch Klicken bearbeiten</a:t>
            </a:r>
            <a:endParaRPr lang="de-AT"/>
          </a:p>
        </p:txBody>
      </p:sp>
      <p:sp>
        <p:nvSpPr>
          <p:cNvPr id="3" name="Textplatzhalter 2"/>
          <p:cNvSpPr>
            <a:spLocks noGrp="1"/>
          </p:cNvSpPr>
          <p:nvPr>
            <p:ph type="body" idx="1"/>
          </p:nvPr>
        </p:nvSpPr>
        <p:spPr>
          <a:xfrm>
            <a:off x="722314" y="2906713"/>
            <a:ext cx="7772400" cy="1500187"/>
          </a:xfrm>
        </p:spPr>
        <p:txBody>
          <a:bodyPr anchor="b"/>
          <a:lstStyle>
            <a:lvl1pPr marL="0" indent="0">
              <a:buNone/>
              <a:defRPr sz="2000"/>
            </a:lvl1pPr>
            <a:lvl2pPr marL="457054" indent="0">
              <a:buNone/>
              <a:defRPr sz="1800"/>
            </a:lvl2pPr>
            <a:lvl3pPr marL="914107" indent="0">
              <a:buNone/>
              <a:defRPr sz="1600"/>
            </a:lvl3pPr>
            <a:lvl4pPr marL="1371162" indent="0">
              <a:buNone/>
              <a:defRPr sz="1400"/>
            </a:lvl4pPr>
            <a:lvl5pPr marL="1828215" indent="0">
              <a:buNone/>
              <a:defRPr sz="1400"/>
            </a:lvl5pPr>
            <a:lvl6pPr marL="2285266" indent="0">
              <a:buNone/>
              <a:defRPr sz="1400"/>
            </a:lvl6pPr>
            <a:lvl7pPr marL="2742321" indent="0">
              <a:buNone/>
              <a:defRPr sz="1400"/>
            </a:lvl7pPr>
            <a:lvl8pPr marL="3199375" indent="0">
              <a:buNone/>
              <a:defRPr sz="1400"/>
            </a:lvl8pPr>
            <a:lvl9pPr marL="3656428" indent="0">
              <a:buNone/>
              <a:defRPr sz="1400"/>
            </a:lvl9pPr>
          </a:lstStyle>
          <a:p>
            <a:pPr lvl="0"/>
            <a:r>
              <a:rPr lang="de-DE"/>
              <a:t>Textmasterformat bearbeiten</a:t>
            </a:r>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sldNum" sz="quarter" idx="12"/>
          </p:nvPr>
        </p:nvSpPr>
        <p:spPr>
          <a:xfrm>
            <a:off x="7315203" y="6421438"/>
            <a:ext cx="1687513" cy="284162"/>
          </a:xfrm>
          <a:prstGeom prst="rect">
            <a:avLst/>
          </a:prstGeom>
          <a:ln/>
        </p:spPr>
        <p:txBody>
          <a:bodyPr lIns="91412" tIns="45705" rIns="91412" bIns="45705"/>
          <a:lstStyle>
            <a:lvl1pPr>
              <a:defRPr/>
            </a:lvl1pPr>
          </a:lstStyle>
          <a:p>
            <a:pPr defTabSz="449119" fontAlgn="base">
              <a:spcBef>
                <a:spcPct val="0"/>
              </a:spcBef>
              <a:spcAft>
                <a:spcPct val="0"/>
              </a:spcAft>
              <a:defRPr/>
            </a:pPr>
            <a:endParaRPr lang="zh-CN" altLang="ja-JP" sz="2800">
              <a:solidFill>
                <a:srgbClr val="000000"/>
              </a:solidFill>
            </a:endParaRPr>
          </a:p>
        </p:txBody>
      </p:sp>
    </p:spTree>
    <p:extLst>
      <p:ext uri="{BB962C8B-B14F-4D97-AF65-F5344CB8AC3E}">
        <p14:creationId xmlns:p14="http://schemas.microsoft.com/office/powerpoint/2010/main" val="22612040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Inhaltsplatzhalter 2"/>
          <p:cNvSpPr>
            <a:spLocks noGrp="1"/>
          </p:cNvSpPr>
          <p:nvPr>
            <p:ph sz="half" idx="1"/>
          </p:nvPr>
        </p:nvSpPr>
        <p:spPr>
          <a:xfrm>
            <a:off x="838200" y="190500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p:cNvSpPr>
            <a:spLocks noGrp="1"/>
          </p:cNvSpPr>
          <p:nvPr>
            <p:ph sz="half" idx="2"/>
          </p:nvPr>
        </p:nvSpPr>
        <p:spPr>
          <a:xfrm>
            <a:off x="4800600" y="190500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7" name="Slide Number Placeholder 6"/>
          <p:cNvSpPr>
            <a:spLocks noGrp="1" noChangeArrowheads="1"/>
          </p:cNvSpPr>
          <p:nvPr>
            <p:ph type="sldNum" sz="quarter" idx="12"/>
          </p:nvPr>
        </p:nvSpPr>
        <p:spPr>
          <a:xfrm>
            <a:off x="7315203" y="6421438"/>
            <a:ext cx="1687513" cy="284162"/>
          </a:xfrm>
          <a:prstGeom prst="rect">
            <a:avLst/>
          </a:prstGeom>
          <a:ln/>
        </p:spPr>
        <p:txBody>
          <a:bodyPr lIns="91412" tIns="45705" rIns="91412" bIns="45705"/>
          <a:lstStyle>
            <a:lvl1pPr>
              <a:defRPr/>
            </a:lvl1pPr>
          </a:lstStyle>
          <a:p>
            <a:pPr defTabSz="449119" fontAlgn="base">
              <a:spcBef>
                <a:spcPct val="0"/>
              </a:spcBef>
              <a:spcAft>
                <a:spcPct val="0"/>
              </a:spcAft>
              <a:defRPr/>
            </a:pPr>
            <a:endParaRPr lang="zh-CN" altLang="ja-JP" sz="2800">
              <a:solidFill>
                <a:srgbClr val="000000"/>
              </a:solidFill>
            </a:endParaRPr>
          </a:p>
        </p:txBody>
      </p:sp>
    </p:spTree>
    <p:extLst>
      <p:ext uri="{BB962C8B-B14F-4D97-AF65-F5344CB8AC3E}">
        <p14:creationId xmlns:p14="http://schemas.microsoft.com/office/powerpoint/2010/main" val="199502986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3" y="274640"/>
            <a:ext cx="8229600" cy="1143000"/>
          </a:xfrm>
        </p:spPr>
        <p:txBody>
          <a:bodyPr/>
          <a:lstStyle>
            <a:lvl1pPr>
              <a:defRPr/>
            </a:lvl1pPr>
          </a:lstStyle>
          <a:p>
            <a:r>
              <a:rPr lang="de-DE"/>
              <a:t>Titelmasterformat durch Klicken bearbeiten</a:t>
            </a:r>
            <a:endParaRPr lang="de-AT"/>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054" indent="0">
              <a:buNone/>
              <a:defRPr sz="2000" b="1"/>
            </a:lvl2pPr>
            <a:lvl3pPr marL="914107" indent="0">
              <a:buNone/>
              <a:defRPr sz="1800" b="1"/>
            </a:lvl3pPr>
            <a:lvl4pPr marL="1371162" indent="0">
              <a:buNone/>
              <a:defRPr sz="1600" b="1"/>
            </a:lvl4pPr>
            <a:lvl5pPr marL="1828215" indent="0">
              <a:buNone/>
              <a:defRPr sz="1600" b="1"/>
            </a:lvl5pPr>
            <a:lvl6pPr marL="2285266" indent="0">
              <a:buNone/>
              <a:defRPr sz="1600" b="1"/>
            </a:lvl6pPr>
            <a:lvl7pPr marL="2742321" indent="0">
              <a:buNone/>
              <a:defRPr sz="1600" b="1"/>
            </a:lvl7pPr>
            <a:lvl8pPr marL="3199375" indent="0">
              <a:buNone/>
              <a:defRPr sz="1600" b="1"/>
            </a:lvl8pPr>
            <a:lvl9pPr marL="3656428"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8"/>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Textplatzhalter 4"/>
          <p:cNvSpPr>
            <a:spLocks noGrp="1"/>
          </p:cNvSpPr>
          <p:nvPr>
            <p:ph type="body" sz="quarter" idx="3"/>
          </p:nvPr>
        </p:nvSpPr>
        <p:spPr>
          <a:xfrm>
            <a:off x="4645028" y="1535113"/>
            <a:ext cx="4041775" cy="639762"/>
          </a:xfrm>
        </p:spPr>
        <p:txBody>
          <a:bodyPr anchor="b"/>
          <a:lstStyle>
            <a:lvl1pPr marL="0" indent="0">
              <a:buNone/>
              <a:defRPr sz="2400" b="1"/>
            </a:lvl1pPr>
            <a:lvl2pPr marL="457054" indent="0">
              <a:buNone/>
              <a:defRPr sz="2000" b="1"/>
            </a:lvl2pPr>
            <a:lvl3pPr marL="914107" indent="0">
              <a:buNone/>
              <a:defRPr sz="1800" b="1"/>
            </a:lvl3pPr>
            <a:lvl4pPr marL="1371162" indent="0">
              <a:buNone/>
              <a:defRPr sz="1600" b="1"/>
            </a:lvl4pPr>
            <a:lvl5pPr marL="1828215" indent="0">
              <a:buNone/>
              <a:defRPr sz="1600" b="1"/>
            </a:lvl5pPr>
            <a:lvl6pPr marL="2285266" indent="0">
              <a:buNone/>
              <a:defRPr sz="1600" b="1"/>
            </a:lvl6pPr>
            <a:lvl7pPr marL="2742321" indent="0">
              <a:buNone/>
              <a:defRPr sz="1600" b="1"/>
            </a:lvl7pPr>
            <a:lvl8pPr marL="3199375" indent="0">
              <a:buNone/>
              <a:defRPr sz="1600" b="1"/>
            </a:lvl8pPr>
            <a:lvl9pPr marL="3656428" indent="0">
              <a:buNone/>
              <a:defRPr sz="1600" b="1"/>
            </a:lvl9pPr>
          </a:lstStyle>
          <a:p>
            <a:pPr lvl="0"/>
            <a:r>
              <a:rPr lang="de-DE"/>
              <a:t>Textmasterformat bearbeiten</a:t>
            </a:r>
          </a:p>
        </p:txBody>
      </p:sp>
      <p:sp>
        <p:nvSpPr>
          <p:cNvPr id="6" name="Inhaltsplatzhalter 5"/>
          <p:cNvSpPr>
            <a:spLocks noGrp="1"/>
          </p:cNvSpPr>
          <p:nvPr>
            <p:ph sz="quarter" idx="4"/>
          </p:nvPr>
        </p:nvSpPr>
        <p:spPr>
          <a:xfrm>
            <a:off x="4645028" y="2174878"/>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7"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9" name="Rectangle 6"/>
          <p:cNvSpPr>
            <a:spLocks noGrp="1" noChangeArrowheads="1"/>
          </p:cNvSpPr>
          <p:nvPr>
            <p:ph type="sldNum" sz="quarter" idx="12"/>
          </p:nvPr>
        </p:nvSpPr>
        <p:spPr>
          <a:xfrm>
            <a:off x="7315203" y="6421438"/>
            <a:ext cx="1687513" cy="284162"/>
          </a:xfrm>
          <a:prstGeom prst="rect">
            <a:avLst/>
          </a:prstGeom>
          <a:ln/>
        </p:spPr>
        <p:txBody>
          <a:bodyPr lIns="91412" tIns="45705" rIns="91412" bIns="45705"/>
          <a:lstStyle>
            <a:lvl1pPr>
              <a:defRPr/>
            </a:lvl1pPr>
          </a:lstStyle>
          <a:p>
            <a:pPr defTabSz="449119" fontAlgn="base">
              <a:spcBef>
                <a:spcPct val="0"/>
              </a:spcBef>
              <a:spcAft>
                <a:spcPct val="0"/>
              </a:spcAft>
              <a:defRPr/>
            </a:pPr>
            <a:endParaRPr lang="zh-CN" altLang="ja-JP" sz="2800">
              <a:solidFill>
                <a:srgbClr val="000000"/>
              </a:solidFill>
            </a:endParaRPr>
          </a:p>
        </p:txBody>
      </p:sp>
    </p:spTree>
    <p:extLst>
      <p:ext uri="{BB962C8B-B14F-4D97-AF65-F5344CB8AC3E}">
        <p14:creationId xmlns:p14="http://schemas.microsoft.com/office/powerpoint/2010/main" val="223398915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5" name="Rectangle 6"/>
          <p:cNvSpPr>
            <a:spLocks noGrp="1" noChangeArrowheads="1"/>
          </p:cNvSpPr>
          <p:nvPr>
            <p:ph type="sldNum" sz="quarter" idx="12"/>
          </p:nvPr>
        </p:nvSpPr>
        <p:spPr>
          <a:xfrm>
            <a:off x="7315203" y="6421438"/>
            <a:ext cx="1687513" cy="284162"/>
          </a:xfrm>
          <a:prstGeom prst="rect">
            <a:avLst/>
          </a:prstGeom>
          <a:ln/>
        </p:spPr>
        <p:txBody>
          <a:bodyPr lIns="91412" tIns="45705" rIns="91412" bIns="45705"/>
          <a:lstStyle>
            <a:lvl1pPr>
              <a:defRPr/>
            </a:lvl1pPr>
          </a:lstStyle>
          <a:p>
            <a:pPr defTabSz="449119" fontAlgn="base">
              <a:spcBef>
                <a:spcPct val="0"/>
              </a:spcBef>
              <a:spcAft>
                <a:spcPct val="0"/>
              </a:spcAft>
              <a:defRPr/>
            </a:pPr>
            <a:endParaRPr lang="zh-CN" altLang="ja-JP" sz="2800">
              <a:solidFill>
                <a:srgbClr val="000000"/>
              </a:solidFill>
            </a:endParaRPr>
          </a:p>
        </p:txBody>
      </p:sp>
      <p:pic>
        <p:nvPicPr>
          <p:cNvPr id="6" name="Picture 8" descr="entry-slide-content-light"/>
          <p:cNvPicPr>
            <a:picLocks noChangeAspect="1" noChangeArrowheads="1"/>
          </p:cNvPicPr>
          <p:nvPr userDrawn="1"/>
        </p:nvPicPr>
        <p:blipFill>
          <a:blip r:embed="rId2" cstate="screen"/>
          <a:srcRect/>
          <a:stretch>
            <a:fillRect/>
          </a:stretch>
        </p:blipFill>
        <p:spPr bwMode="auto">
          <a:xfrm>
            <a:off x="3" y="-9522"/>
            <a:ext cx="9144000" cy="6877049"/>
          </a:xfrm>
          <a:prstGeom prst="rect">
            <a:avLst/>
          </a:prstGeom>
          <a:noFill/>
          <a:ln w="9525">
            <a:noFill/>
            <a:miter lim="800000"/>
            <a:headEnd/>
            <a:tailEnd/>
          </a:ln>
        </p:spPr>
      </p:pic>
      <p:sp>
        <p:nvSpPr>
          <p:cNvPr id="7" name="Text Box 11"/>
          <p:cNvSpPr txBox="1">
            <a:spLocks noChangeArrowheads="1"/>
          </p:cNvSpPr>
          <p:nvPr userDrawn="1"/>
        </p:nvSpPr>
        <p:spPr bwMode="auto">
          <a:xfrm>
            <a:off x="533400" y="6453188"/>
            <a:ext cx="2741265" cy="400110"/>
          </a:xfrm>
          <a:prstGeom prst="rect">
            <a:avLst/>
          </a:prstGeom>
          <a:noFill/>
          <a:ln w="9525">
            <a:noFill/>
            <a:miter lim="800000"/>
            <a:headEnd/>
            <a:tailEnd/>
          </a:ln>
          <a:effectLst/>
        </p:spPr>
        <p:txBody>
          <a:bodyPr wrap="square" lIns="91412" tIns="45705" rIns="91412" bIns="45705">
            <a:spAutoFit/>
          </a:bodyPr>
          <a:lstStyle>
            <a:lvl1pPr eaLnBrk="0" hangingPunct="0">
              <a:defRPr sz="3200">
                <a:solidFill>
                  <a:schemeClr val="tx1"/>
                </a:solidFill>
                <a:latin typeface="Arial" pitchFamily="34" charset="0"/>
                <a:ea typeface="ＭＳ Ｐゴシック" pitchFamily="34" charset="-128"/>
              </a:defRPr>
            </a:lvl1pPr>
            <a:lvl2pPr marL="742950" indent="-285750" eaLnBrk="0" hangingPunct="0">
              <a:defRPr sz="3200">
                <a:solidFill>
                  <a:schemeClr val="tx1"/>
                </a:solidFill>
                <a:latin typeface="Arial" pitchFamily="34" charset="0"/>
                <a:ea typeface="ＭＳ Ｐゴシック" pitchFamily="34" charset="-128"/>
              </a:defRPr>
            </a:lvl2pPr>
            <a:lvl3pPr marL="1143000" indent="-228600" eaLnBrk="0" hangingPunct="0">
              <a:defRPr sz="3200">
                <a:solidFill>
                  <a:schemeClr val="tx1"/>
                </a:solidFill>
                <a:latin typeface="Arial" pitchFamily="34" charset="0"/>
                <a:ea typeface="ＭＳ Ｐゴシック" pitchFamily="34" charset="-128"/>
              </a:defRPr>
            </a:lvl3pPr>
            <a:lvl4pPr marL="1600200" indent="-228600" eaLnBrk="0" hangingPunct="0">
              <a:defRPr sz="3200">
                <a:solidFill>
                  <a:schemeClr val="tx1"/>
                </a:solidFill>
                <a:latin typeface="Arial" pitchFamily="34" charset="0"/>
                <a:ea typeface="ＭＳ Ｐゴシック" pitchFamily="34" charset="-128"/>
              </a:defRPr>
            </a:lvl4pPr>
            <a:lvl5pPr marL="2057400" indent="-228600" eaLnBrk="0" hangingPunct="0">
              <a:defRPr sz="3200">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3200">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3200">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3200">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3200">
                <a:solidFill>
                  <a:schemeClr val="tx1"/>
                </a:solidFill>
                <a:latin typeface="Arial" pitchFamily="34" charset="0"/>
                <a:ea typeface="ＭＳ Ｐゴシック" pitchFamily="34" charset="-128"/>
              </a:defRPr>
            </a:lvl9pPr>
          </a:lstStyle>
          <a:p>
            <a:pPr eaLnBrk="1" fontAlgn="base" hangingPunct="1">
              <a:spcBef>
                <a:spcPct val="50000"/>
              </a:spcBef>
              <a:spcAft>
                <a:spcPct val="0"/>
              </a:spcAft>
              <a:defRPr/>
            </a:pPr>
            <a:r>
              <a:rPr lang="en-US" sz="2000" dirty="0">
                <a:solidFill>
                  <a:srgbClr val="000099"/>
                </a:solidFill>
              </a:rPr>
              <a:t>Nakicenovic</a:t>
            </a:r>
            <a:endParaRPr lang="en-US" sz="2000" dirty="0">
              <a:solidFill>
                <a:srgbClr val="0000FF"/>
              </a:solidFill>
              <a:effectLst>
                <a:outerShdw blurRad="38100" dist="38100" dir="2700000" algn="tl">
                  <a:srgbClr val="C0C0C0"/>
                </a:outerShdw>
              </a:effectLst>
            </a:endParaRPr>
          </a:p>
        </p:txBody>
      </p:sp>
      <p:sp>
        <p:nvSpPr>
          <p:cNvPr id="8" name="Text Box 11"/>
          <p:cNvSpPr txBox="1">
            <a:spLocks noChangeArrowheads="1"/>
          </p:cNvSpPr>
          <p:nvPr userDrawn="1"/>
        </p:nvSpPr>
        <p:spPr bwMode="auto">
          <a:xfrm>
            <a:off x="7696200" y="6461125"/>
            <a:ext cx="1485900" cy="401768"/>
          </a:xfrm>
          <a:prstGeom prst="rect">
            <a:avLst/>
          </a:prstGeom>
          <a:noFill/>
          <a:ln w="9525">
            <a:noFill/>
            <a:miter lim="800000"/>
            <a:headEnd/>
            <a:tailEnd/>
          </a:ln>
          <a:effectLst/>
        </p:spPr>
        <p:txBody>
          <a:bodyPr lIns="91412" tIns="45705" rIns="91412" bIns="45705">
            <a:spAutoFit/>
          </a:bodyPr>
          <a:lstStyle>
            <a:lvl1pPr algn="ctr">
              <a:defRPr sz="3200">
                <a:solidFill>
                  <a:schemeClr val="tx1"/>
                </a:solidFill>
                <a:latin typeface="Arial" pitchFamily="34" charset="0"/>
                <a:ea typeface="ＭＳ Ｐゴシック" pitchFamily="34" charset="-128"/>
              </a:defRPr>
            </a:lvl1pPr>
            <a:lvl2pPr marL="742950" indent="-285750" algn="ctr">
              <a:defRPr sz="3200">
                <a:solidFill>
                  <a:schemeClr val="tx1"/>
                </a:solidFill>
                <a:latin typeface="Arial" pitchFamily="34" charset="0"/>
                <a:ea typeface="ＭＳ Ｐゴシック" pitchFamily="34" charset="-128"/>
              </a:defRPr>
            </a:lvl2pPr>
            <a:lvl3pPr marL="1143000" indent="-228600" algn="ctr">
              <a:defRPr sz="3200">
                <a:solidFill>
                  <a:schemeClr val="tx1"/>
                </a:solidFill>
                <a:latin typeface="Arial" pitchFamily="34" charset="0"/>
                <a:ea typeface="ＭＳ Ｐゴシック" pitchFamily="34" charset="-128"/>
              </a:defRPr>
            </a:lvl3pPr>
            <a:lvl4pPr marL="1600200" indent="-228600" algn="ctr">
              <a:defRPr sz="3200">
                <a:solidFill>
                  <a:schemeClr val="tx1"/>
                </a:solidFill>
                <a:latin typeface="Arial" pitchFamily="34" charset="0"/>
                <a:ea typeface="ＭＳ Ｐゴシック" pitchFamily="34" charset="-128"/>
              </a:defRPr>
            </a:lvl4pPr>
            <a:lvl5pPr marL="2057400" indent="-228600" algn="ctr">
              <a:defRPr sz="3200">
                <a:solidFill>
                  <a:schemeClr val="tx1"/>
                </a:solidFill>
                <a:latin typeface="Arial" pitchFamily="34" charset="0"/>
                <a:ea typeface="ＭＳ Ｐゴシック" pitchFamily="34" charset="-128"/>
              </a:defRPr>
            </a:lvl5pPr>
            <a:lvl6pPr marL="2514600" indent="-228600" algn="ctr" fontAlgn="base">
              <a:spcBef>
                <a:spcPct val="0"/>
              </a:spcBef>
              <a:spcAft>
                <a:spcPct val="0"/>
              </a:spcAft>
              <a:defRPr sz="3200">
                <a:solidFill>
                  <a:schemeClr val="tx1"/>
                </a:solidFill>
                <a:latin typeface="Arial" pitchFamily="34" charset="0"/>
                <a:ea typeface="ＭＳ Ｐゴシック" pitchFamily="34" charset="-128"/>
              </a:defRPr>
            </a:lvl6pPr>
            <a:lvl7pPr marL="2971800" indent="-228600" algn="ctr" fontAlgn="base">
              <a:spcBef>
                <a:spcPct val="0"/>
              </a:spcBef>
              <a:spcAft>
                <a:spcPct val="0"/>
              </a:spcAft>
              <a:defRPr sz="3200">
                <a:solidFill>
                  <a:schemeClr val="tx1"/>
                </a:solidFill>
                <a:latin typeface="Arial" pitchFamily="34" charset="0"/>
                <a:ea typeface="ＭＳ Ｐゴシック" pitchFamily="34" charset="-128"/>
              </a:defRPr>
            </a:lvl7pPr>
            <a:lvl8pPr marL="3429000" indent="-228600" algn="ctr" fontAlgn="base">
              <a:spcBef>
                <a:spcPct val="0"/>
              </a:spcBef>
              <a:spcAft>
                <a:spcPct val="0"/>
              </a:spcAft>
              <a:defRPr sz="3200">
                <a:solidFill>
                  <a:schemeClr val="tx1"/>
                </a:solidFill>
                <a:latin typeface="Arial" pitchFamily="34" charset="0"/>
                <a:ea typeface="ＭＳ Ｐゴシック" pitchFamily="34" charset="-128"/>
              </a:defRPr>
            </a:lvl8pPr>
            <a:lvl9pPr marL="3886200" indent="-228600" algn="ctr" fontAlgn="base">
              <a:spcBef>
                <a:spcPct val="0"/>
              </a:spcBef>
              <a:spcAft>
                <a:spcPct val="0"/>
              </a:spcAft>
              <a:defRPr sz="3200">
                <a:solidFill>
                  <a:schemeClr val="tx1"/>
                </a:solidFill>
                <a:latin typeface="Arial" pitchFamily="34" charset="0"/>
                <a:ea typeface="ＭＳ Ｐゴシック" pitchFamily="34" charset="-128"/>
              </a:defRPr>
            </a:lvl9pPr>
          </a:lstStyle>
          <a:p>
            <a:pPr algn="l" defTabSz="449119" fontAlgn="base">
              <a:spcBef>
                <a:spcPct val="50000"/>
              </a:spcBef>
              <a:spcAft>
                <a:spcPct val="0"/>
              </a:spcAft>
            </a:pPr>
            <a:r>
              <a:rPr lang="en-US" sz="2000" dirty="0">
                <a:solidFill>
                  <a:srgbClr val="000099"/>
                </a:solidFill>
              </a:rPr>
              <a:t>2015  #</a:t>
            </a:r>
            <a:fld id="{E74A334D-F547-4A1F-83A4-07C2A13CD001}" type="slidenum">
              <a:rPr lang="en-US" sz="2000">
                <a:solidFill>
                  <a:srgbClr val="000099"/>
                </a:solidFill>
              </a:rPr>
              <a:pPr algn="l" defTabSz="449119" fontAlgn="base">
                <a:spcBef>
                  <a:spcPct val="50000"/>
                </a:spcBef>
                <a:spcAft>
                  <a:spcPct val="0"/>
                </a:spcAft>
              </a:pPr>
              <a:t>‹#›</a:t>
            </a:fld>
            <a:r>
              <a:rPr lang="en-US" sz="2000" dirty="0">
                <a:solidFill>
                  <a:srgbClr val="0000FF"/>
                </a:solidFill>
                <a:effectLst>
                  <a:outerShdw blurRad="38100" dist="38100" dir="2700000" algn="tl">
                    <a:srgbClr val="C0C0C0"/>
                  </a:outerShdw>
                </a:effectLst>
              </a:rPr>
              <a:t> </a:t>
            </a:r>
          </a:p>
        </p:txBody>
      </p:sp>
    </p:spTree>
    <p:extLst>
      <p:ext uri="{BB962C8B-B14F-4D97-AF65-F5344CB8AC3E}">
        <p14:creationId xmlns:p14="http://schemas.microsoft.com/office/powerpoint/2010/main" val="4136541147"/>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4" name="Rectangle 6"/>
          <p:cNvSpPr>
            <a:spLocks noGrp="1" noChangeArrowheads="1"/>
          </p:cNvSpPr>
          <p:nvPr>
            <p:ph type="sldNum" sz="quarter" idx="12"/>
          </p:nvPr>
        </p:nvSpPr>
        <p:spPr>
          <a:xfrm>
            <a:off x="7315203" y="6421438"/>
            <a:ext cx="1687513" cy="284162"/>
          </a:xfrm>
          <a:prstGeom prst="rect">
            <a:avLst/>
          </a:prstGeom>
          <a:ln/>
        </p:spPr>
        <p:txBody>
          <a:bodyPr lIns="91412" tIns="45705" rIns="91412" bIns="45705"/>
          <a:lstStyle>
            <a:lvl1pPr>
              <a:defRPr/>
            </a:lvl1pPr>
          </a:lstStyle>
          <a:p>
            <a:pPr defTabSz="449119" fontAlgn="base">
              <a:spcBef>
                <a:spcPct val="0"/>
              </a:spcBef>
              <a:spcAft>
                <a:spcPct val="0"/>
              </a:spcAft>
              <a:defRPr/>
            </a:pPr>
            <a:endParaRPr lang="zh-CN" altLang="ja-JP" sz="2800">
              <a:solidFill>
                <a:srgbClr val="000000"/>
              </a:solidFill>
            </a:endParaRPr>
          </a:p>
        </p:txBody>
      </p:sp>
    </p:spTree>
    <p:extLst>
      <p:ext uri="{BB962C8B-B14F-4D97-AF65-F5344CB8AC3E}">
        <p14:creationId xmlns:p14="http://schemas.microsoft.com/office/powerpoint/2010/main" val="109453704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4" y="273050"/>
            <a:ext cx="3008312" cy="1162050"/>
          </a:xfrm>
        </p:spPr>
        <p:txBody>
          <a:bodyPr/>
          <a:lstStyle>
            <a:lvl1pPr algn="l">
              <a:defRPr sz="2000" b="1"/>
            </a:lvl1pPr>
          </a:lstStyle>
          <a:p>
            <a:r>
              <a:rPr lang="de-DE"/>
              <a:t>Titelmasterformat durch Klicken bearbeiten</a:t>
            </a:r>
            <a:endParaRPr lang="de-AT"/>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Textplatzhalter 3"/>
          <p:cNvSpPr>
            <a:spLocks noGrp="1"/>
          </p:cNvSpPr>
          <p:nvPr>
            <p:ph type="body" sz="half" idx="2"/>
          </p:nvPr>
        </p:nvSpPr>
        <p:spPr>
          <a:xfrm>
            <a:off x="457204" y="1435100"/>
            <a:ext cx="3008312" cy="4691063"/>
          </a:xfrm>
        </p:spPr>
        <p:txBody>
          <a:bodyPr/>
          <a:lstStyle>
            <a:lvl1pPr marL="0" indent="0">
              <a:buNone/>
              <a:defRPr sz="1400"/>
            </a:lvl1pPr>
            <a:lvl2pPr marL="457054" indent="0">
              <a:buNone/>
              <a:defRPr sz="1200"/>
            </a:lvl2pPr>
            <a:lvl3pPr marL="914107" indent="0">
              <a:buNone/>
              <a:defRPr sz="1000"/>
            </a:lvl3pPr>
            <a:lvl4pPr marL="1371162" indent="0">
              <a:buNone/>
              <a:defRPr sz="1000"/>
            </a:lvl4pPr>
            <a:lvl5pPr marL="1828215" indent="0">
              <a:buNone/>
              <a:defRPr sz="1000"/>
            </a:lvl5pPr>
            <a:lvl6pPr marL="2285266" indent="0">
              <a:buNone/>
              <a:defRPr sz="1000"/>
            </a:lvl6pPr>
            <a:lvl7pPr marL="2742321" indent="0">
              <a:buNone/>
              <a:defRPr sz="1000"/>
            </a:lvl7pPr>
            <a:lvl8pPr marL="3199375" indent="0">
              <a:buNone/>
              <a:defRPr sz="1000"/>
            </a:lvl8pPr>
            <a:lvl9pPr marL="3656428" indent="0">
              <a:buNone/>
              <a:defRPr sz="1000"/>
            </a:lvl9pPr>
          </a:lstStyle>
          <a:p>
            <a:pPr lvl="0"/>
            <a:r>
              <a:rPr lang="de-DE"/>
              <a:t>Textmasterformat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7" name="Slide Number Placeholder 6"/>
          <p:cNvSpPr>
            <a:spLocks noGrp="1" noChangeArrowheads="1"/>
          </p:cNvSpPr>
          <p:nvPr>
            <p:ph type="sldNum" sz="quarter" idx="12"/>
          </p:nvPr>
        </p:nvSpPr>
        <p:spPr>
          <a:xfrm>
            <a:off x="7315203" y="6421438"/>
            <a:ext cx="1687513" cy="284162"/>
          </a:xfrm>
          <a:prstGeom prst="rect">
            <a:avLst/>
          </a:prstGeom>
          <a:ln/>
        </p:spPr>
        <p:txBody>
          <a:bodyPr lIns="91412" tIns="45705" rIns="91412" bIns="45705"/>
          <a:lstStyle>
            <a:lvl1pPr>
              <a:defRPr/>
            </a:lvl1pPr>
          </a:lstStyle>
          <a:p>
            <a:pPr defTabSz="449119" fontAlgn="base">
              <a:spcBef>
                <a:spcPct val="0"/>
              </a:spcBef>
              <a:spcAft>
                <a:spcPct val="0"/>
              </a:spcAft>
              <a:defRPr/>
            </a:pPr>
            <a:endParaRPr lang="zh-CN" altLang="ja-JP" sz="2800">
              <a:solidFill>
                <a:srgbClr val="000000"/>
              </a:solidFill>
            </a:endParaRPr>
          </a:p>
        </p:txBody>
      </p:sp>
    </p:spTree>
    <p:extLst>
      <p:ext uri="{BB962C8B-B14F-4D97-AF65-F5344CB8AC3E}">
        <p14:creationId xmlns:p14="http://schemas.microsoft.com/office/powerpoint/2010/main" val="2552365006"/>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de-DE"/>
              <a:t>Titelmasterformat durch Klicken bearbeiten</a:t>
            </a:r>
            <a:endParaRPr lang="de-AT"/>
          </a:p>
        </p:txBody>
      </p:sp>
      <p:sp>
        <p:nvSpPr>
          <p:cNvPr id="3" name="Bildplatzhalter 2"/>
          <p:cNvSpPr>
            <a:spLocks noGrp="1"/>
          </p:cNvSpPr>
          <p:nvPr>
            <p:ph type="pic" idx="1"/>
          </p:nvPr>
        </p:nvSpPr>
        <p:spPr>
          <a:xfrm>
            <a:off x="1792288" y="612778"/>
            <a:ext cx="5486400" cy="4114800"/>
          </a:xfrm>
        </p:spPr>
        <p:txBody>
          <a:bodyPr/>
          <a:lstStyle>
            <a:lvl1pPr marL="0" indent="0">
              <a:buNone/>
              <a:defRPr sz="3200"/>
            </a:lvl1pPr>
            <a:lvl2pPr marL="457054" indent="0">
              <a:buNone/>
              <a:defRPr sz="2800"/>
            </a:lvl2pPr>
            <a:lvl3pPr marL="914107" indent="0">
              <a:buNone/>
              <a:defRPr sz="2400"/>
            </a:lvl3pPr>
            <a:lvl4pPr marL="1371162" indent="0">
              <a:buNone/>
              <a:defRPr sz="2000"/>
            </a:lvl4pPr>
            <a:lvl5pPr marL="1828215" indent="0">
              <a:buNone/>
              <a:defRPr sz="2000"/>
            </a:lvl5pPr>
            <a:lvl6pPr marL="2285266" indent="0">
              <a:buNone/>
              <a:defRPr sz="2000"/>
            </a:lvl6pPr>
            <a:lvl7pPr marL="2742321" indent="0">
              <a:buNone/>
              <a:defRPr sz="2000"/>
            </a:lvl7pPr>
            <a:lvl8pPr marL="3199375" indent="0">
              <a:buNone/>
              <a:defRPr sz="2000"/>
            </a:lvl8pPr>
            <a:lvl9pPr marL="3656428" indent="0">
              <a:buNone/>
              <a:defRPr sz="2000"/>
            </a:lvl9pPr>
          </a:lstStyle>
          <a:p>
            <a:pPr lvl="0"/>
            <a:endParaRPr lang="de-AT"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054" indent="0">
              <a:buNone/>
              <a:defRPr sz="1200"/>
            </a:lvl2pPr>
            <a:lvl3pPr marL="914107" indent="0">
              <a:buNone/>
              <a:defRPr sz="1000"/>
            </a:lvl3pPr>
            <a:lvl4pPr marL="1371162" indent="0">
              <a:buNone/>
              <a:defRPr sz="1000"/>
            </a:lvl4pPr>
            <a:lvl5pPr marL="1828215" indent="0">
              <a:buNone/>
              <a:defRPr sz="1000"/>
            </a:lvl5pPr>
            <a:lvl6pPr marL="2285266" indent="0">
              <a:buNone/>
              <a:defRPr sz="1000"/>
            </a:lvl6pPr>
            <a:lvl7pPr marL="2742321" indent="0">
              <a:buNone/>
              <a:defRPr sz="1000"/>
            </a:lvl7pPr>
            <a:lvl8pPr marL="3199375" indent="0">
              <a:buNone/>
              <a:defRPr sz="1000"/>
            </a:lvl8pPr>
            <a:lvl9pPr marL="3656428" indent="0">
              <a:buNone/>
              <a:defRPr sz="1000"/>
            </a:lvl9pPr>
          </a:lstStyle>
          <a:p>
            <a:pPr lvl="0"/>
            <a:r>
              <a:rPr lang="de-DE"/>
              <a:t>Textmasterformat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7" name="Slide Number Placeholder 6"/>
          <p:cNvSpPr>
            <a:spLocks noGrp="1" noChangeArrowheads="1"/>
          </p:cNvSpPr>
          <p:nvPr>
            <p:ph type="sldNum" sz="quarter" idx="12"/>
          </p:nvPr>
        </p:nvSpPr>
        <p:spPr>
          <a:xfrm>
            <a:off x="7315203" y="6421438"/>
            <a:ext cx="1687513" cy="284162"/>
          </a:xfrm>
          <a:prstGeom prst="rect">
            <a:avLst/>
          </a:prstGeom>
          <a:ln/>
        </p:spPr>
        <p:txBody>
          <a:bodyPr lIns="91412" tIns="45705" rIns="91412" bIns="45705"/>
          <a:lstStyle>
            <a:lvl1pPr>
              <a:defRPr/>
            </a:lvl1pPr>
          </a:lstStyle>
          <a:p>
            <a:pPr defTabSz="449119" fontAlgn="base">
              <a:spcBef>
                <a:spcPct val="0"/>
              </a:spcBef>
              <a:spcAft>
                <a:spcPct val="0"/>
              </a:spcAft>
              <a:defRPr/>
            </a:pPr>
            <a:endParaRPr lang="zh-CN" altLang="ja-JP" sz="2800">
              <a:solidFill>
                <a:srgbClr val="000000"/>
              </a:solidFill>
            </a:endParaRPr>
          </a:p>
        </p:txBody>
      </p:sp>
    </p:spTree>
    <p:extLst>
      <p:ext uri="{BB962C8B-B14F-4D97-AF65-F5344CB8AC3E}">
        <p14:creationId xmlns:p14="http://schemas.microsoft.com/office/powerpoint/2010/main" val="370512655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9.xml"/><Relationship Id="rId13" Type="http://schemas.openxmlformats.org/officeDocument/2006/relationships/image" Target="../media/image14.png"/><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theme" Target="../theme/theme10.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 Id="rId14" Type="http://schemas.openxmlformats.org/officeDocument/2006/relationships/image" Target="../media/image15.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0.xml"/><Relationship Id="rId13" Type="http://schemas.openxmlformats.org/officeDocument/2006/relationships/theme" Target="../theme/theme11.xml"/><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slideLayout" Target="../slideLayouts/slideLayout124.xml"/><Relationship Id="rId2" Type="http://schemas.openxmlformats.org/officeDocument/2006/relationships/slideLayout" Target="../slideLayouts/slideLayout114.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5" Type="http://schemas.openxmlformats.org/officeDocument/2006/relationships/image" Target="../media/image16.jpeg"/><Relationship Id="rId10" Type="http://schemas.openxmlformats.org/officeDocument/2006/relationships/slideLayout" Target="../slideLayouts/slideLayout122.xml"/><Relationship Id="rId4" Type="http://schemas.openxmlformats.org/officeDocument/2006/relationships/slideLayout" Target="../slideLayouts/slideLayout116.xml"/><Relationship Id="rId9" Type="http://schemas.openxmlformats.org/officeDocument/2006/relationships/slideLayout" Target="../slideLayouts/slideLayout121.xml"/><Relationship Id="rId14" Type="http://schemas.openxmlformats.org/officeDocument/2006/relationships/image" Target="../media/image9.jpe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2.xml"/><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2.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image" Target="../media/image10.png"/><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3.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4.xml.rels><?xml version="1.0" encoding="UTF-8" standalone="yes"?>
<Relationships xmlns="http://schemas.openxmlformats.org/package/2006/relationships"><Relationship Id="rId3" Type="http://schemas.openxmlformats.org/officeDocument/2006/relationships/slideLayout" Target="../slideLayouts/slideLayout149.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theme" Target="../theme/theme14.xml"/><Relationship Id="rId5" Type="http://schemas.openxmlformats.org/officeDocument/2006/relationships/slideLayout" Target="../slideLayouts/slideLayout151.xml"/><Relationship Id="rId4" Type="http://schemas.openxmlformats.org/officeDocument/2006/relationships/slideLayout" Target="../slideLayouts/slideLayout150.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9.xml"/><Relationship Id="rId13" Type="http://schemas.openxmlformats.org/officeDocument/2006/relationships/image" Target="../media/image10.png"/><Relationship Id="rId3" Type="http://schemas.openxmlformats.org/officeDocument/2006/relationships/slideLayout" Target="../slideLayouts/slideLayout154.xml"/><Relationship Id="rId7" Type="http://schemas.openxmlformats.org/officeDocument/2006/relationships/slideLayout" Target="../slideLayouts/slideLayout158.xml"/><Relationship Id="rId12" Type="http://schemas.openxmlformats.org/officeDocument/2006/relationships/theme" Target="../theme/theme15.xml"/><Relationship Id="rId2" Type="http://schemas.openxmlformats.org/officeDocument/2006/relationships/slideLayout" Target="../slideLayouts/slideLayout153.xml"/><Relationship Id="rId1" Type="http://schemas.openxmlformats.org/officeDocument/2006/relationships/slideLayout" Target="../slideLayouts/slideLayout152.xml"/><Relationship Id="rId6" Type="http://schemas.openxmlformats.org/officeDocument/2006/relationships/slideLayout" Target="../slideLayouts/slideLayout157.xml"/><Relationship Id="rId11" Type="http://schemas.openxmlformats.org/officeDocument/2006/relationships/slideLayout" Target="../slideLayouts/slideLayout162.xml"/><Relationship Id="rId5" Type="http://schemas.openxmlformats.org/officeDocument/2006/relationships/slideLayout" Target="../slideLayouts/slideLayout156.xml"/><Relationship Id="rId10" Type="http://schemas.openxmlformats.org/officeDocument/2006/relationships/slideLayout" Target="../slideLayouts/slideLayout161.xml"/><Relationship Id="rId4" Type="http://schemas.openxmlformats.org/officeDocument/2006/relationships/slideLayout" Target="../slideLayouts/slideLayout155.xml"/><Relationship Id="rId9" Type="http://schemas.openxmlformats.org/officeDocument/2006/relationships/slideLayout" Target="../slideLayouts/slideLayout160.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0.xml"/><Relationship Id="rId13" Type="http://schemas.openxmlformats.org/officeDocument/2006/relationships/slideLayout" Target="../slideLayouts/slideLayout175.xml"/><Relationship Id="rId3" Type="http://schemas.openxmlformats.org/officeDocument/2006/relationships/slideLayout" Target="../slideLayouts/slideLayout165.xml"/><Relationship Id="rId7" Type="http://schemas.openxmlformats.org/officeDocument/2006/relationships/slideLayout" Target="../slideLayouts/slideLayout169.xml"/><Relationship Id="rId12" Type="http://schemas.openxmlformats.org/officeDocument/2006/relationships/slideLayout" Target="../slideLayouts/slideLayout174.xml"/><Relationship Id="rId2" Type="http://schemas.openxmlformats.org/officeDocument/2006/relationships/slideLayout" Target="../slideLayouts/slideLayout164.xml"/><Relationship Id="rId16" Type="http://schemas.openxmlformats.org/officeDocument/2006/relationships/image" Target="../media/image16.jpeg"/><Relationship Id="rId1" Type="http://schemas.openxmlformats.org/officeDocument/2006/relationships/slideLayout" Target="../slideLayouts/slideLayout163.xml"/><Relationship Id="rId6" Type="http://schemas.openxmlformats.org/officeDocument/2006/relationships/slideLayout" Target="../slideLayouts/slideLayout168.xml"/><Relationship Id="rId11" Type="http://schemas.openxmlformats.org/officeDocument/2006/relationships/slideLayout" Target="../slideLayouts/slideLayout173.xml"/><Relationship Id="rId5" Type="http://schemas.openxmlformats.org/officeDocument/2006/relationships/slideLayout" Target="../slideLayouts/slideLayout167.xml"/><Relationship Id="rId15" Type="http://schemas.openxmlformats.org/officeDocument/2006/relationships/image" Target="../media/image9.jpeg"/><Relationship Id="rId10" Type="http://schemas.openxmlformats.org/officeDocument/2006/relationships/slideLayout" Target="../slideLayouts/slideLayout172.xml"/><Relationship Id="rId4" Type="http://schemas.openxmlformats.org/officeDocument/2006/relationships/slideLayout" Target="../slideLayouts/slideLayout166.xml"/><Relationship Id="rId9" Type="http://schemas.openxmlformats.org/officeDocument/2006/relationships/slideLayout" Target="../slideLayouts/slideLayout171.xml"/><Relationship Id="rId14"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3.xml"/><Relationship Id="rId13" Type="http://schemas.openxmlformats.org/officeDocument/2006/relationships/image" Target="../media/image9.jpeg"/><Relationship Id="rId3" Type="http://schemas.openxmlformats.org/officeDocument/2006/relationships/slideLayout" Target="../slideLayouts/slideLayout178.xml"/><Relationship Id="rId7" Type="http://schemas.openxmlformats.org/officeDocument/2006/relationships/slideLayout" Target="../slideLayouts/slideLayout182.xml"/><Relationship Id="rId12" Type="http://schemas.openxmlformats.org/officeDocument/2006/relationships/theme" Target="../theme/theme17.xml"/><Relationship Id="rId2" Type="http://schemas.openxmlformats.org/officeDocument/2006/relationships/slideLayout" Target="../slideLayouts/slideLayout177.xml"/><Relationship Id="rId1" Type="http://schemas.openxmlformats.org/officeDocument/2006/relationships/slideLayout" Target="../slideLayouts/slideLayout176.xml"/><Relationship Id="rId6" Type="http://schemas.openxmlformats.org/officeDocument/2006/relationships/slideLayout" Target="../slideLayouts/slideLayout181.xml"/><Relationship Id="rId11" Type="http://schemas.openxmlformats.org/officeDocument/2006/relationships/slideLayout" Target="../slideLayouts/slideLayout186.xml"/><Relationship Id="rId5" Type="http://schemas.openxmlformats.org/officeDocument/2006/relationships/slideLayout" Target="../slideLayouts/slideLayout180.xml"/><Relationship Id="rId10" Type="http://schemas.openxmlformats.org/officeDocument/2006/relationships/slideLayout" Target="../slideLayouts/slideLayout185.xml"/><Relationship Id="rId4" Type="http://schemas.openxmlformats.org/officeDocument/2006/relationships/slideLayout" Target="../slideLayouts/slideLayout179.xml"/><Relationship Id="rId9" Type="http://schemas.openxmlformats.org/officeDocument/2006/relationships/slideLayout" Target="../slideLayouts/slideLayout184.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4.xml"/><Relationship Id="rId13" Type="http://schemas.openxmlformats.org/officeDocument/2006/relationships/image" Target="../media/image2.png"/><Relationship Id="rId3" Type="http://schemas.openxmlformats.org/officeDocument/2006/relationships/slideLayout" Target="../slideLayouts/slideLayout189.xml"/><Relationship Id="rId7" Type="http://schemas.openxmlformats.org/officeDocument/2006/relationships/slideLayout" Target="../slideLayouts/slideLayout193.xml"/><Relationship Id="rId12" Type="http://schemas.openxmlformats.org/officeDocument/2006/relationships/theme" Target="../theme/theme18.xml"/><Relationship Id="rId2" Type="http://schemas.openxmlformats.org/officeDocument/2006/relationships/slideLayout" Target="../slideLayouts/slideLayout188.xml"/><Relationship Id="rId1" Type="http://schemas.openxmlformats.org/officeDocument/2006/relationships/slideLayout" Target="../slideLayouts/slideLayout187.xml"/><Relationship Id="rId6" Type="http://schemas.openxmlformats.org/officeDocument/2006/relationships/slideLayout" Target="../slideLayouts/slideLayout192.xml"/><Relationship Id="rId11" Type="http://schemas.openxmlformats.org/officeDocument/2006/relationships/slideLayout" Target="../slideLayouts/slideLayout197.xml"/><Relationship Id="rId5" Type="http://schemas.openxmlformats.org/officeDocument/2006/relationships/slideLayout" Target="../slideLayouts/slideLayout191.xml"/><Relationship Id="rId15" Type="http://schemas.openxmlformats.org/officeDocument/2006/relationships/image" Target="../media/image20.png"/><Relationship Id="rId10" Type="http://schemas.openxmlformats.org/officeDocument/2006/relationships/slideLayout" Target="../slideLayouts/slideLayout196.xml"/><Relationship Id="rId4" Type="http://schemas.openxmlformats.org/officeDocument/2006/relationships/slideLayout" Target="../slideLayouts/slideLayout190.xml"/><Relationship Id="rId9" Type="http://schemas.openxmlformats.org/officeDocument/2006/relationships/slideLayout" Target="../slideLayouts/slideLayout195.xml"/><Relationship Id="rId14" Type="http://schemas.openxmlformats.org/officeDocument/2006/relationships/image" Target="../media/image3.jpeg"/></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5.xml"/><Relationship Id="rId13" Type="http://schemas.openxmlformats.org/officeDocument/2006/relationships/theme" Target="../theme/theme19.xml"/><Relationship Id="rId3" Type="http://schemas.openxmlformats.org/officeDocument/2006/relationships/slideLayout" Target="../slideLayouts/slideLayout200.xml"/><Relationship Id="rId7" Type="http://schemas.openxmlformats.org/officeDocument/2006/relationships/slideLayout" Target="../slideLayouts/slideLayout204.xml"/><Relationship Id="rId12" Type="http://schemas.openxmlformats.org/officeDocument/2006/relationships/slideLayout" Target="../slideLayouts/slideLayout209.xml"/><Relationship Id="rId2" Type="http://schemas.openxmlformats.org/officeDocument/2006/relationships/slideLayout" Target="../slideLayouts/slideLayout199.xml"/><Relationship Id="rId16" Type="http://schemas.openxmlformats.org/officeDocument/2006/relationships/image" Target="../media/image21.gif"/><Relationship Id="rId1" Type="http://schemas.openxmlformats.org/officeDocument/2006/relationships/slideLayout" Target="../slideLayouts/slideLayout198.xml"/><Relationship Id="rId6" Type="http://schemas.openxmlformats.org/officeDocument/2006/relationships/slideLayout" Target="../slideLayouts/slideLayout203.xml"/><Relationship Id="rId11" Type="http://schemas.openxmlformats.org/officeDocument/2006/relationships/slideLayout" Target="../slideLayouts/slideLayout208.xml"/><Relationship Id="rId5" Type="http://schemas.openxmlformats.org/officeDocument/2006/relationships/slideLayout" Target="../slideLayouts/slideLayout202.xml"/><Relationship Id="rId15" Type="http://schemas.openxmlformats.org/officeDocument/2006/relationships/image" Target="../media/image11.png"/><Relationship Id="rId10" Type="http://schemas.openxmlformats.org/officeDocument/2006/relationships/slideLayout" Target="../slideLayouts/slideLayout207.xml"/><Relationship Id="rId4" Type="http://schemas.openxmlformats.org/officeDocument/2006/relationships/slideLayout" Target="../slideLayouts/slideLayout201.xml"/><Relationship Id="rId9" Type="http://schemas.openxmlformats.org/officeDocument/2006/relationships/slideLayout" Target="../slideLayouts/slideLayout206.xml"/><Relationship Id="rId14" Type="http://schemas.openxmlformats.org/officeDocument/2006/relationships/image" Target="../media/image9.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18" Type="http://schemas.openxmlformats.org/officeDocument/2006/relationships/image" Target="../media/image6.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5.png"/><Relationship Id="rId2" Type="http://schemas.openxmlformats.org/officeDocument/2006/relationships/slideLayout" Target="../slideLayouts/slideLayout13.xml"/><Relationship Id="rId16" Type="http://schemas.openxmlformats.org/officeDocument/2006/relationships/image" Target="../media/image4.wmf"/><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7.xml"/><Relationship Id="rId13" Type="http://schemas.openxmlformats.org/officeDocument/2006/relationships/image" Target="../media/image9.jpeg"/><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theme" Target="../theme/theme20.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7.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9.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7.jpe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image" Target="../media/image10.png"/><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theme" Target="../theme/theme8.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2" Type="http://schemas.openxmlformats.org/officeDocument/2006/relationships/slideLayout" Target="../slideLayouts/slideLayout80.xml"/><Relationship Id="rId16" Type="http://schemas.openxmlformats.org/officeDocument/2006/relationships/image" Target="../media/image12.png"/><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5" Type="http://schemas.openxmlformats.org/officeDocument/2006/relationships/image" Target="../media/image11.png"/><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image" Target="../media/image9.jpe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image" Target="../media/image10.png"/><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theme" Target="../theme/theme9.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34EA2"/>
        </a:solidFill>
        <a:effectLst/>
      </p:bgPr>
    </p:bg>
    <p:spTree>
      <p:nvGrpSpPr>
        <p:cNvPr id="1" name=""/>
        <p:cNvGrpSpPr/>
        <p:nvPr/>
      </p:nvGrpSpPr>
      <p:grpSpPr>
        <a:xfrm>
          <a:off x="0" y="0"/>
          <a:ext cx="0" cy="0"/>
          <a:chOff x="0" y="0"/>
          <a:chExt cx="0" cy="0"/>
        </a:xfrm>
      </p:grpSpPr>
      <p:pic>
        <p:nvPicPr>
          <p:cNvPr id="1026" name="Picture 8" descr="entry-slide-title-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 y="-9522"/>
            <a:ext cx="9144000" cy="6877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11"/>
          <p:cNvSpPr>
            <a:spLocks noGrp="1" noChangeArrowheads="1"/>
          </p:cNvSpPr>
          <p:nvPr>
            <p:ph type="title"/>
          </p:nvPr>
        </p:nvSpPr>
        <p:spPr bwMode="auto">
          <a:xfrm>
            <a:off x="684216" y="455616"/>
            <a:ext cx="7997825"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t>Click to edit Master title style</a:t>
            </a:r>
          </a:p>
        </p:txBody>
      </p:sp>
      <p:sp>
        <p:nvSpPr>
          <p:cNvPr id="1028" name="Rectangle 12"/>
          <p:cNvSpPr>
            <a:spLocks noGrp="1" noChangeArrowheads="1"/>
          </p:cNvSpPr>
          <p:nvPr>
            <p:ph type="body" idx="1"/>
          </p:nvPr>
        </p:nvSpPr>
        <p:spPr bwMode="auto">
          <a:xfrm>
            <a:off x="684216" y="1412878"/>
            <a:ext cx="7997825" cy="471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46719088"/>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hf hdr="0" dt="0"/>
  <p:txStyles>
    <p:titleStyle>
      <a:lvl1pPr algn="ctr" rtl="0" eaLnBrk="0" fontAlgn="base" hangingPunct="0">
        <a:spcBef>
          <a:spcPct val="0"/>
        </a:spcBef>
        <a:spcAft>
          <a:spcPct val="0"/>
        </a:spcAft>
        <a:defRPr sz="3600">
          <a:solidFill>
            <a:srgbClr val="003399"/>
          </a:solidFill>
          <a:latin typeface="+mj-lt"/>
          <a:ea typeface="+mj-ea"/>
          <a:cs typeface="+mj-cs"/>
        </a:defRPr>
      </a:lvl1pPr>
      <a:lvl2pPr algn="ctr" rtl="0" eaLnBrk="0" fontAlgn="base" hangingPunct="0">
        <a:spcBef>
          <a:spcPct val="0"/>
        </a:spcBef>
        <a:spcAft>
          <a:spcPct val="0"/>
        </a:spcAft>
        <a:defRPr sz="3600">
          <a:solidFill>
            <a:srgbClr val="003399"/>
          </a:solidFill>
          <a:latin typeface="Arial" charset="0"/>
          <a:ea typeface="ＭＳ Ｐゴシック" charset="0"/>
          <a:cs typeface="Arial" charset="0"/>
        </a:defRPr>
      </a:lvl2pPr>
      <a:lvl3pPr algn="ctr" rtl="0" eaLnBrk="0" fontAlgn="base" hangingPunct="0">
        <a:spcBef>
          <a:spcPct val="0"/>
        </a:spcBef>
        <a:spcAft>
          <a:spcPct val="0"/>
        </a:spcAft>
        <a:defRPr sz="3600">
          <a:solidFill>
            <a:srgbClr val="003399"/>
          </a:solidFill>
          <a:latin typeface="Arial" charset="0"/>
          <a:ea typeface="ＭＳ Ｐゴシック" charset="0"/>
          <a:cs typeface="Arial" charset="0"/>
        </a:defRPr>
      </a:lvl3pPr>
      <a:lvl4pPr algn="ctr" rtl="0" eaLnBrk="0" fontAlgn="base" hangingPunct="0">
        <a:spcBef>
          <a:spcPct val="0"/>
        </a:spcBef>
        <a:spcAft>
          <a:spcPct val="0"/>
        </a:spcAft>
        <a:defRPr sz="3600">
          <a:solidFill>
            <a:srgbClr val="003399"/>
          </a:solidFill>
          <a:latin typeface="Arial" charset="0"/>
          <a:ea typeface="ＭＳ Ｐゴシック" charset="0"/>
          <a:cs typeface="Arial" charset="0"/>
        </a:defRPr>
      </a:lvl4pPr>
      <a:lvl5pPr algn="ctr" rtl="0" eaLnBrk="0" fontAlgn="base" hangingPunct="0">
        <a:spcBef>
          <a:spcPct val="0"/>
        </a:spcBef>
        <a:spcAft>
          <a:spcPct val="0"/>
        </a:spcAft>
        <a:defRPr sz="3600">
          <a:solidFill>
            <a:srgbClr val="003399"/>
          </a:solidFill>
          <a:latin typeface="Arial" charset="0"/>
          <a:ea typeface="ＭＳ Ｐゴシック" charset="0"/>
          <a:cs typeface="Arial" charset="0"/>
        </a:defRPr>
      </a:lvl5pPr>
      <a:lvl6pPr marL="457054" algn="ctr" rtl="0" fontAlgn="base">
        <a:spcBef>
          <a:spcPct val="0"/>
        </a:spcBef>
        <a:spcAft>
          <a:spcPct val="0"/>
        </a:spcAft>
        <a:defRPr sz="3600">
          <a:solidFill>
            <a:srgbClr val="003399"/>
          </a:solidFill>
          <a:latin typeface="Arial" charset="0"/>
          <a:ea typeface="ＭＳ Ｐゴシック" charset="0"/>
          <a:cs typeface="Arial" charset="0"/>
        </a:defRPr>
      </a:lvl6pPr>
      <a:lvl7pPr marL="914107" algn="ctr" rtl="0" fontAlgn="base">
        <a:spcBef>
          <a:spcPct val="0"/>
        </a:spcBef>
        <a:spcAft>
          <a:spcPct val="0"/>
        </a:spcAft>
        <a:defRPr sz="3600">
          <a:solidFill>
            <a:srgbClr val="003399"/>
          </a:solidFill>
          <a:latin typeface="Arial" charset="0"/>
          <a:ea typeface="ＭＳ Ｐゴシック" charset="0"/>
          <a:cs typeface="Arial" charset="0"/>
        </a:defRPr>
      </a:lvl7pPr>
      <a:lvl8pPr marL="1371162" algn="ctr" rtl="0" fontAlgn="base">
        <a:spcBef>
          <a:spcPct val="0"/>
        </a:spcBef>
        <a:spcAft>
          <a:spcPct val="0"/>
        </a:spcAft>
        <a:defRPr sz="3600">
          <a:solidFill>
            <a:srgbClr val="003399"/>
          </a:solidFill>
          <a:latin typeface="Arial" charset="0"/>
          <a:ea typeface="ＭＳ Ｐゴシック" charset="0"/>
          <a:cs typeface="Arial" charset="0"/>
        </a:defRPr>
      </a:lvl8pPr>
      <a:lvl9pPr marL="1828215" algn="ctr" rtl="0" fontAlgn="base">
        <a:spcBef>
          <a:spcPct val="0"/>
        </a:spcBef>
        <a:spcAft>
          <a:spcPct val="0"/>
        </a:spcAft>
        <a:defRPr sz="3600">
          <a:solidFill>
            <a:srgbClr val="003399"/>
          </a:solidFill>
          <a:latin typeface="Arial" charset="0"/>
          <a:ea typeface="ＭＳ Ｐゴシック" charset="0"/>
          <a:cs typeface="Arial" charset="0"/>
        </a:defRPr>
      </a:lvl9pPr>
    </p:titleStyle>
    <p:bodyStyle>
      <a:lvl1pPr marL="342789" indent="-342789" algn="l" rtl="0" eaLnBrk="0" fontAlgn="base" hangingPunct="0">
        <a:spcBef>
          <a:spcPct val="20000"/>
        </a:spcBef>
        <a:spcAft>
          <a:spcPct val="0"/>
        </a:spcAft>
        <a:buChar char="•"/>
        <a:defRPr sz="2800">
          <a:solidFill>
            <a:srgbClr val="003399"/>
          </a:solidFill>
          <a:latin typeface="+mn-lt"/>
          <a:ea typeface="+mn-ea"/>
          <a:cs typeface="+mn-cs"/>
        </a:defRPr>
      </a:lvl1pPr>
      <a:lvl2pPr marL="742711" indent="-285659" algn="l" rtl="0" eaLnBrk="0" fontAlgn="base" hangingPunct="0">
        <a:spcBef>
          <a:spcPct val="20000"/>
        </a:spcBef>
        <a:spcAft>
          <a:spcPct val="0"/>
        </a:spcAft>
        <a:buChar char="–"/>
        <a:defRPr sz="2400">
          <a:solidFill>
            <a:srgbClr val="003399"/>
          </a:solidFill>
          <a:latin typeface="+mn-lt"/>
          <a:ea typeface="ＭＳ Ｐゴシック" pitchFamily="34" charset="-128"/>
          <a:cs typeface="+mn-cs"/>
        </a:defRPr>
      </a:lvl2pPr>
      <a:lvl3pPr marL="1142633" indent="-228527" algn="l" rtl="0" eaLnBrk="0" fontAlgn="base" hangingPunct="0">
        <a:spcBef>
          <a:spcPct val="20000"/>
        </a:spcBef>
        <a:spcAft>
          <a:spcPct val="0"/>
        </a:spcAft>
        <a:buChar char="•"/>
        <a:defRPr sz="2400">
          <a:solidFill>
            <a:srgbClr val="003399"/>
          </a:solidFill>
          <a:latin typeface="+mn-lt"/>
          <a:ea typeface="ＭＳ Ｐゴシック" pitchFamily="34" charset="-128"/>
          <a:cs typeface="+mn-cs"/>
        </a:defRPr>
      </a:lvl3pPr>
      <a:lvl4pPr marL="1599687" indent="-228527" algn="l" rtl="0" eaLnBrk="0" fontAlgn="base" hangingPunct="0">
        <a:spcBef>
          <a:spcPct val="20000"/>
        </a:spcBef>
        <a:spcAft>
          <a:spcPct val="0"/>
        </a:spcAft>
        <a:buChar char="–"/>
        <a:defRPr sz="2400">
          <a:solidFill>
            <a:srgbClr val="003399"/>
          </a:solidFill>
          <a:latin typeface="+mn-lt"/>
          <a:ea typeface="ＭＳ Ｐゴシック" pitchFamily="34" charset="-128"/>
          <a:cs typeface="+mn-cs"/>
        </a:defRPr>
      </a:lvl4pPr>
      <a:lvl5pPr marL="2056741" indent="-228527" algn="l" rtl="0" eaLnBrk="0" fontAlgn="base" hangingPunct="0">
        <a:spcBef>
          <a:spcPct val="20000"/>
        </a:spcBef>
        <a:spcAft>
          <a:spcPct val="0"/>
        </a:spcAft>
        <a:buChar char="»"/>
        <a:defRPr sz="2400">
          <a:solidFill>
            <a:srgbClr val="003399"/>
          </a:solidFill>
          <a:latin typeface="+mn-lt"/>
          <a:ea typeface="ＭＳ Ｐゴシック" pitchFamily="34" charset="-128"/>
          <a:cs typeface="+mn-cs"/>
        </a:defRPr>
      </a:lvl5pPr>
      <a:lvl6pPr marL="2513794" indent="-228527" algn="l" rtl="0" fontAlgn="base">
        <a:spcBef>
          <a:spcPct val="20000"/>
        </a:spcBef>
        <a:spcAft>
          <a:spcPct val="0"/>
        </a:spcAft>
        <a:buChar char="»"/>
        <a:defRPr sz="2400">
          <a:solidFill>
            <a:srgbClr val="003399"/>
          </a:solidFill>
          <a:latin typeface="+mn-lt"/>
          <a:ea typeface="Arial" charset="0"/>
          <a:cs typeface="+mn-cs"/>
        </a:defRPr>
      </a:lvl6pPr>
      <a:lvl7pPr marL="2970848" indent="-228527" algn="l" rtl="0" fontAlgn="base">
        <a:spcBef>
          <a:spcPct val="20000"/>
        </a:spcBef>
        <a:spcAft>
          <a:spcPct val="0"/>
        </a:spcAft>
        <a:buChar char="»"/>
        <a:defRPr sz="2400">
          <a:solidFill>
            <a:srgbClr val="003399"/>
          </a:solidFill>
          <a:latin typeface="+mn-lt"/>
          <a:ea typeface="Arial" charset="0"/>
          <a:cs typeface="+mn-cs"/>
        </a:defRPr>
      </a:lvl7pPr>
      <a:lvl8pPr marL="3427900" indent="-228527" algn="l" rtl="0" fontAlgn="base">
        <a:spcBef>
          <a:spcPct val="20000"/>
        </a:spcBef>
        <a:spcAft>
          <a:spcPct val="0"/>
        </a:spcAft>
        <a:buChar char="»"/>
        <a:defRPr sz="2400">
          <a:solidFill>
            <a:srgbClr val="003399"/>
          </a:solidFill>
          <a:latin typeface="+mn-lt"/>
          <a:ea typeface="Arial" charset="0"/>
          <a:cs typeface="+mn-cs"/>
        </a:defRPr>
      </a:lvl8pPr>
      <a:lvl9pPr marL="3884954" indent="-228527" algn="l" rtl="0" fontAlgn="base">
        <a:spcBef>
          <a:spcPct val="20000"/>
        </a:spcBef>
        <a:spcAft>
          <a:spcPct val="0"/>
        </a:spcAft>
        <a:buChar char="»"/>
        <a:defRPr sz="2400">
          <a:solidFill>
            <a:srgbClr val="003399"/>
          </a:solidFill>
          <a:latin typeface="+mn-lt"/>
          <a:ea typeface="Arial" charset="0"/>
          <a:cs typeface="+mn-cs"/>
        </a:defRPr>
      </a:lvl9pPr>
    </p:bodyStyle>
    <p:otherStyle>
      <a:defPPr>
        <a:defRPr lang="en-US"/>
      </a:defPPr>
      <a:lvl1pPr marL="0" algn="l" defTabSz="457054" rtl="0" eaLnBrk="1" latinLnBrk="0" hangingPunct="1">
        <a:defRPr sz="1800" kern="1200">
          <a:solidFill>
            <a:schemeClr val="tx1"/>
          </a:solidFill>
          <a:latin typeface="+mn-lt"/>
          <a:ea typeface="+mn-ea"/>
          <a:cs typeface="+mn-cs"/>
        </a:defRPr>
      </a:lvl1pPr>
      <a:lvl2pPr marL="457054" algn="l" defTabSz="457054" rtl="0" eaLnBrk="1" latinLnBrk="0" hangingPunct="1">
        <a:defRPr sz="1800" kern="1200">
          <a:solidFill>
            <a:schemeClr val="tx1"/>
          </a:solidFill>
          <a:latin typeface="+mn-lt"/>
          <a:ea typeface="+mn-ea"/>
          <a:cs typeface="+mn-cs"/>
        </a:defRPr>
      </a:lvl2pPr>
      <a:lvl3pPr marL="914107" algn="l" defTabSz="457054" rtl="0" eaLnBrk="1" latinLnBrk="0" hangingPunct="1">
        <a:defRPr sz="1800" kern="1200">
          <a:solidFill>
            <a:schemeClr val="tx1"/>
          </a:solidFill>
          <a:latin typeface="+mn-lt"/>
          <a:ea typeface="+mn-ea"/>
          <a:cs typeface="+mn-cs"/>
        </a:defRPr>
      </a:lvl3pPr>
      <a:lvl4pPr marL="1371162" algn="l" defTabSz="457054" rtl="0" eaLnBrk="1" latinLnBrk="0" hangingPunct="1">
        <a:defRPr sz="1800" kern="1200">
          <a:solidFill>
            <a:schemeClr val="tx1"/>
          </a:solidFill>
          <a:latin typeface="+mn-lt"/>
          <a:ea typeface="+mn-ea"/>
          <a:cs typeface="+mn-cs"/>
        </a:defRPr>
      </a:lvl4pPr>
      <a:lvl5pPr marL="1828215" algn="l" defTabSz="457054" rtl="0" eaLnBrk="1" latinLnBrk="0" hangingPunct="1">
        <a:defRPr sz="1800" kern="1200">
          <a:solidFill>
            <a:schemeClr val="tx1"/>
          </a:solidFill>
          <a:latin typeface="+mn-lt"/>
          <a:ea typeface="+mn-ea"/>
          <a:cs typeface="+mn-cs"/>
        </a:defRPr>
      </a:lvl5pPr>
      <a:lvl6pPr marL="2285266" algn="l" defTabSz="457054" rtl="0" eaLnBrk="1" latinLnBrk="0" hangingPunct="1">
        <a:defRPr sz="1800" kern="1200">
          <a:solidFill>
            <a:schemeClr val="tx1"/>
          </a:solidFill>
          <a:latin typeface="+mn-lt"/>
          <a:ea typeface="+mn-ea"/>
          <a:cs typeface="+mn-cs"/>
        </a:defRPr>
      </a:lvl6pPr>
      <a:lvl7pPr marL="2742321" algn="l" defTabSz="457054" rtl="0" eaLnBrk="1" latinLnBrk="0" hangingPunct="1">
        <a:defRPr sz="1800" kern="1200">
          <a:solidFill>
            <a:schemeClr val="tx1"/>
          </a:solidFill>
          <a:latin typeface="+mn-lt"/>
          <a:ea typeface="+mn-ea"/>
          <a:cs typeface="+mn-cs"/>
        </a:defRPr>
      </a:lvl7pPr>
      <a:lvl8pPr marL="3199375" algn="l" defTabSz="457054" rtl="0" eaLnBrk="1" latinLnBrk="0" hangingPunct="1">
        <a:defRPr sz="1800" kern="1200">
          <a:solidFill>
            <a:schemeClr val="tx1"/>
          </a:solidFill>
          <a:latin typeface="+mn-lt"/>
          <a:ea typeface="+mn-ea"/>
          <a:cs typeface="+mn-cs"/>
        </a:defRPr>
      </a:lvl8pPr>
      <a:lvl9pPr marL="3656428" algn="l" defTabSz="457054"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132" name="Line 84"/>
          <p:cNvSpPr>
            <a:spLocks noChangeShapeType="1"/>
          </p:cNvSpPr>
          <p:nvPr userDrawn="1"/>
        </p:nvSpPr>
        <p:spPr bwMode="auto">
          <a:xfrm>
            <a:off x="3" y="762000"/>
            <a:ext cx="9144000" cy="0"/>
          </a:xfrm>
          <a:prstGeom prst="line">
            <a:avLst/>
          </a:prstGeom>
          <a:noFill/>
          <a:ln w="38100">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2" tIns="45705" rIns="91412" bIns="45705"/>
          <a:lstStyle/>
          <a:p>
            <a:pPr algn="ctr" fontAlgn="base">
              <a:spcBef>
                <a:spcPct val="0"/>
              </a:spcBef>
              <a:spcAft>
                <a:spcPct val="0"/>
              </a:spcAft>
            </a:pPr>
            <a:endParaRPr lang="en-US" sz="2400">
              <a:solidFill>
                <a:srgbClr val="FFFFFF"/>
              </a:solidFill>
              <a:effectLst>
                <a:outerShdw blurRad="38100" dist="38100" dir="2700000" algn="tl">
                  <a:srgbClr val="000000">
                    <a:alpha val="43137"/>
                  </a:srgbClr>
                </a:outerShdw>
              </a:effectLst>
              <a:latin typeface="Arial" pitchFamily="34" charset="0"/>
            </a:endParaRPr>
          </a:p>
        </p:txBody>
      </p:sp>
      <p:pic>
        <p:nvPicPr>
          <p:cNvPr id="2133" name="Picture 85" descr="Logo"/>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 y="0"/>
            <a:ext cx="1152525" cy="762000"/>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2134" name="Picture 86" descr="tu-dt-teil-blau-pos-gr"/>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8362953" y="0"/>
            <a:ext cx="781050" cy="781050"/>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2135" name="Line 87"/>
          <p:cNvSpPr>
            <a:spLocks noChangeShapeType="1"/>
          </p:cNvSpPr>
          <p:nvPr userDrawn="1"/>
        </p:nvSpPr>
        <p:spPr bwMode="auto">
          <a:xfrm>
            <a:off x="3" y="6453188"/>
            <a:ext cx="9144000" cy="0"/>
          </a:xfrm>
          <a:prstGeom prst="line">
            <a:avLst/>
          </a:prstGeom>
          <a:noFill/>
          <a:ln w="38100">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2" tIns="45705" rIns="91412" bIns="45705"/>
          <a:lstStyle/>
          <a:p>
            <a:pPr algn="ctr" fontAlgn="base">
              <a:spcBef>
                <a:spcPct val="0"/>
              </a:spcBef>
              <a:spcAft>
                <a:spcPct val="0"/>
              </a:spcAft>
            </a:pPr>
            <a:endParaRPr lang="en-US" sz="2400">
              <a:solidFill>
                <a:srgbClr val="FFFFFF"/>
              </a:solidFill>
              <a:effectLst>
                <a:outerShdw blurRad="38100" dist="38100" dir="2700000" algn="tl">
                  <a:srgbClr val="000000">
                    <a:alpha val="43137"/>
                  </a:srgbClr>
                </a:outerShdw>
              </a:effectLst>
              <a:latin typeface="Arial" pitchFamily="34" charset="0"/>
            </a:endParaRPr>
          </a:p>
        </p:txBody>
      </p:sp>
      <p:sp>
        <p:nvSpPr>
          <p:cNvPr id="2141" name="Text Box 93"/>
          <p:cNvSpPr txBox="1">
            <a:spLocks noChangeArrowheads="1"/>
          </p:cNvSpPr>
          <p:nvPr userDrawn="1"/>
        </p:nvSpPr>
        <p:spPr bwMode="auto">
          <a:xfrm>
            <a:off x="6227763" y="6453191"/>
            <a:ext cx="2881312" cy="336550"/>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2" tIns="45705" rIns="91412" bIns="45705">
            <a:spAutoFit/>
          </a:bodyPr>
          <a:lstStyle>
            <a:lvl1pPr algn="l">
              <a:defRPr sz="2400">
                <a:solidFill>
                  <a:schemeClr val="tx1"/>
                </a:solidFill>
                <a:latin typeface="Times New Roman" pitchFamily="18" charset="0"/>
              </a:defRPr>
            </a:lvl1pPr>
            <a:lvl2pPr marL="571500" algn="l">
              <a:defRPr sz="2400">
                <a:solidFill>
                  <a:schemeClr val="tx1"/>
                </a:solidFill>
                <a:latin typeface="Times New Roman" pitchFamily="18" charset="0"/>
              </a:defRPr>
            </a:lvl2pPr>
            <a:lvl3pPr marL="1143000" algn="l">
              <a:defRPr sz="2400">
                <a:solidFill>
                  <a:schemeClr val="tx1"/>
                </a:solidFill>
                <a:latin typeface="Times New Roman" pitchFamily="18" charset="0"/>
              </a:defRPr>
            </a:lvl3pPr>
            <a:lvl4pPr marL="1714500" algn="l">
              <a:defRPr sz="2400">
                <a:solidFill>
                  <a:schemeClr val="tx1"/>
                </a:solidFill>
                <a:latin typeface="Times New Roman" pitchFamily="18" charset="0"/>
              </a:defRPr>
            </a:lvl4pPr>
            <a:lvl5pPr marL="2286000" algn="l">
              <a:defRPr sz="2400">
                <a:solidFill>
                  <a:schemeClr val="tx1"/>
                </a:solidFill>
                <a:latin typeface="Times New Roman" pitchFamily="18" charset="0"/>
              </a:defRPr>
            </a:lvl5pPr>
            <a:lvl6pPr marL="2743200" fontAlgn="base">
              <a:spcBef>
                <a:spcPct val="0"/>
              </a:spcBef>
              <a:spcAft>
                <a:spcPct val="0"/>
              </a:spcAft>
              <a:defRPr sz="2400">
                <a:solidFill>
                  <a:schemeClr val="tx1"/>
                </a:solidFill>
                <a:latin typeface="Times New Roman" pitchFamily="18" charset="0"/>
              </a:defRPr>
            </a:lvl6pPr>
            <a:lvl7pPr marL="3200400" fontAlgn="base">
              <a:spcBef>
                <a:spcPct val="0"/>
              </a:spcBef>
              <a:spcAft>
                <a:spcPct val="0"/>
              </a:spcAft>
              <a:defRPr sz="2400">
                <a:solidFill>
                  <a:schemeClr val="tx1"/>
                </a:solidFill>
                <a:latin typeface="Times New Roman" pitchFamily="18" charset="0"/>
              </a:defRPr>
            </a:lvl7pPr>
            <a:lvl8pPr marL="3657600" fontAlgn="base">
              <a:spcBef>
                <a:spcPct val="0"/>
              </a:spcBef>
              <a:spcAft>
                <a:spcPct val="0"/>
              </a:spcAft>
              <a:defRPr sz="2400">
                <a:solidFill>
                  <a:schemeClr val="tx1"/>
                </a:solidFill>
                <a:latin typeface="Times New Roman" pitchFamily="18" charset="0"/>
              </a:defRPr>
            </a:lvl8pPr>
            <a:lvl9pPr marL="4114800" fontAlgn="base">
              <a:spcBef>
                <a:spcPct val="0"/>
              </a:spcBef>
              <a:spcAft>
                <a:spcPct val="0"/>
              </a:spcAft>
              <a:defRPr sz="2400">
                <a:solidFill>
                  <a:schemeClr val="tx1"/>
                </a:solidFill>
                <a:latin typeface="Times New Roman" pitchFamily="18" charset="0"/>
              </a:defRPr>
            </a:lvl9pPr>
          </a:lstStyle>
          <a:p>
            <a:pPr eaLnBrk="0" fontAlgn="base" hangingPunct="0">
              <a:spcBef>
                <a:spcPct val="50000"/>
              </a:spcBef>
              <a:spcAft>
                <a:spcPct val="0"/>
              </a:spcAft>
            </a:pPr>
            <a:r>
              <a:rPr lang="en-US" sz="1600" dirty="0">
                <a:solidFill>
                  <a:srgbClr val="000000"/>
                </a:solidFill>
              </a:rPr>
              <a:t>#</a:t>
            </a:r>
            <a:fld id="{B58BA137-4241-444B-B095-36B6B18C9D74}" type="slidenum">
              <a:rPr lang="en-US" sz="1600">
                <a:solidFill>
                  <a:srgbClr val="000000"/>
                </a:solidFill>
              </a:rPr>
              <a:pPr eaLnBrk="0" fontAlgn="base" hangingPunct="0">
                <a:spcBef>
                  <a:spcPct val="50000"/>
                </a:spcBef>
                <a:spcAft>
                  <a:spcPct val="0"/>
                </a:spcAft>
              </a:pPr>
              <a:t>‹#›</a:t>
            </a:fld>
            <a:r>
              <a:rPr lang="en-US" sz="1600" dirty="0">
                <a:solidFill>
                  <a:srgbClr val="000000"/>
                </a:solidFill>
                <a:latin typeface="Arial" pitchFamily="34" charset="0"/>
              </a:rPr>
              <a:t> Nakicenovic &amp; Haas</a:t>
            </a:r>
            <a:endParaRPr lang="de-DE" sz="1600" dirty="0">
              <a:solidFill>
                <a:srgbClr val="000000"/>
              </a:solidFill>
              <a:latin typeface="Arial" pitchFamily="34" charset="0"/>
            </a:endParaRPr>
          </a:p>
        </p:txBody>
      </p:sp>
      <p:sp>
        <p:nvSpPr>
          <p:cNvPr id="8" name="Text Box 93"/>
          <p:cNvSpPr txBox="1">
            <a:spLocks noChangeArrowheads="1"/>
          </p:cNvSpPr>
          <p:nvPr userDrawn="1"/>
        </p:nvSpPr>
        <p:spPr bwMode="auto">
          <a:xfrm>
            <a:off x="35495" y="6453336"/>
            <a:ext cx="3384376" cy="338554"/>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2" tIns="45705" rIns="91412" bIns="45705">
            <a:spAutoFit/>
          </a:bodyPr>
          <a:lstStyle>
            <a:lvl1pPr algn="l">
              <a:defRPr sz="2400">
                <a:solidFill>
                  <a:schemeClr val="tx1"/>
                </a:solidFill>
                <a:latin typeface="Times New Roman" pitchFamily="18" charset="0"/>
              </a:defRPr>
            </a:lvl1pPr>
            <a:lvl2pPr marL="571500" algn="l">
              <a:defRPr sz="2400">
                <a:solidFill>
                  <a:schemeClr val="tx1"/>
                </a:solidFill>
                <a:latin typeface="Times New Roman" pitchFamily="18" charset="0"/>
              </a:defRPr>
            </a:lvl2pPr>
            <a:lvl3pPr marL="1143000" algn="l">
              <a:defRPr sz="2400">
                <a:solidFill>
                  <a:schemeClr val="tx1"/>
                </a:solidFill>
                <a:latin typeface="Times New Roman" pitchFamily="18" charset="0"/>
              </a:defRPr>
            </a:lvl3pPr>
            <a:lvl4pPr marL="1714500" algn="l">
              <a:defRPr sz="2400">
                <a:solidFill>
                  <a:schemeClr val="tx1"/>
                </a:solidFill>
                <a:latin typeface="Times New Roman" pitchFamily="18" charset="0"/>
              </a:defRPr>
            </a:lvl4pPr>
            <a:lvl5pPr marL="2286000" algn="l">
              <a:defRPr sz="2400">
                <a:solidFill>
                  <a:schemeClr val="tx1"/>
                </a:solidFill>
                <a:latin typeface="Times New Roman" pitchFamily="18" charset="0"/>
              </a:defRPr>
            </a:lvl5pPr>
            <a:lvl6pPr marL="2743200" fontAlgn="base">
              <a:spcBef>
                <a:spcPct val="0"/>
              </a:spcBef>
              <a:spcAft>
                <a:spcPct val="0"/>
              </a:spcAft>
              <a:defRPr sz="2400">
                <a:solidFill>
                  <a:schemeClr val="tx1"/>
                </a:solidFill>
                <a:latin typeface="Times New Roman" pitchFamily="18" charset="0"/>
              </a:defRPr>
            </a:lvl6pPr>
            <a:lvl7pPr marL="3200400" fontAlgn="base">
              <a:spcBef>
                <a:spcPct val="0"/>
              </a:spcBef>
              <a:spcAft>
                <a:spcPct val="0"/>
              </a:spcAft>
              <a:defRPr sz="2400">
                <a:solidFill>
                  <a:schemeClr val="tx1"/>
                </a:solidFill>
                <a:latin typeface="Times New Roman" pitchFamily="18" charset="0"/>
              </a:defRPr>
            </a:lvl7pPr>
            <a:lvl8pPr marL="3657600" fontAlgn="base">
              <a:spcBef>
                <a:spcPct val="0"/>
              </a:spcBef>
              <a:spcAft>
                <a:spcPct val="0"/>
              </a:spcAft>
              <a:defRPr sz="2400">
                <a:solidFill>
                  <a:schemeClr val="tx1"/>
                </a:solidFill>
                <a:latin typeface="Times New Roman" pitchFamily="18" charset="0"/>
              </a:defRPr>
            </a:lvl8pPr>
            <a:lvl9pPr marL="4114800" fontAlgn="base">
              <a:spcBef>
                <a:spcPct val="0"/>
              </a:spcBef>
              <a:spcAft>
                <a:spcPct val="0"/>
              </a:spcAft>
              <a:defRPr sz="2400">
                <a:solidFill>
                  <a:schemeClr val="tx1"/>
                </a:solidFill>
                <a:latin typeface="Times New Roman" pitchFamily="18" charset="0"/>
              </a:defRPr>
            </a:lvl9pPr>
          </a:lstStyle>
          <a:p>
            <a:pPr eaLnBrk="0" fontAlgn="base" hangingPunct="0">
              <a:spcBef>
                <a:spcPct val="50000"/>
              </a:spcBef>
              <a:spcAft>
                <a:spcPct val="0"/>
              </a:spcAft>
            </a:pPr>
            <a:r>
              <a:rPr lang="en-US" sz="1600" dirty="0">
                <a:solidFill>
                  <a:srgbClr val="000000"/>
                </a:solidFill>
                <a:latin typeface="Arial" panose="020B0604020202020204" pitchFamily="34" charset="0"/>
                <a:cs typeface="Arial" panose="020B0604020202020204" pitchFamily="34" charset="0"/>
              </a:rPr>
              <a:t>VU </a:t>
            </a:r>
            <a:r>
              <a:rPr lang="en-US" sz="1600" dirty="0" err="1">
                <a:solidFill>
                  <a:srgbClr val="000000"/>
                </a:solidFill>
                <a:latin typeface="Arial" panose="020B0604020202020204" pitchFamily="34" charset="0"/>
                <a:cs typeface="Arial" panose="020B0604020202020204" pitchFamily="34" charset="0"/>
              </a:rPr>
              <a:t>Energieökonomie</a:t>
            </a:r>
            <a:r>
              <a:rPr lang="en-US" sz="1600" dirty="0">
                <a:solidFill>
                  <a:srgbClr val="000000"/>
                </a:solidFill>
                <a:latin typeface="Arial" panose="020B0604020202020204" pitchFamily="34" charset="0"/>
                <a:cs typeface="Arial" panose="020B0604020202020204" pitchFamily="34" charset="0"/>
              </a:rPr>
              <a:t> WS 2013</a:t>
            </a:r>
          </a:p>
        </p:txBody>
      </p:sp>
    </p:spTree>
    <p:extLst>
      <p:ext uri="{BB962C8B-B14F-4D97-AF65-F5344CB8AC3E}">
        <p14:creationId xmlns:p14="http://schemas.microsoft.com/office/powerpoint/2010/main" val="2044112866"/>
      </p:ext>
    </p:extLst>
  </p:cSld>
  <p:clrMap bg1="dk2" tx1="lt1" bg2="dk1" tx2="lt2" accent1="accent1" accent2="accent2" accent3="accent3" accent4="accent4" accent5="accent5" accent6="accent6" hlink="hlink" folHlink="folHlink"/>
  <p:sldLayoutIdLst>
    <p:sldLayoutId id="2147483958" r:id="rId1"/>
    <p:sldLayoutId id="2147483959" r:id="rId2"/>
    <p:sldLayoutId id="2147483960" r:id="rId3"/>
    <p:sldLayoutId id="2147483961" r:id="rId4"/>
    <p:sldLayoutId id="2147483962" r:id="rId5"/>
    <p:sldLayoutId id="2147483963" r:id="rId6"/>
    <p:sldLayoutId id="2147483964" r:id="rId7"/>
    <p:sldLayoutId id="2147483965" r:id="rId8"/>
    <p:sldLayoutId id="2147483966" r:id="rId9"/>
    <p:sldLayoutId id="2147483967" r:id="rId10"/>
    <p:sldLayoutId id="2147483968" r:id="rId11"/>
  </p:sldLayoutIdLst>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hf sldNum="0" hdr="0" dt="0"/>
  <p:txStyles>
    <p:titleStyle>
      <a:lvl1pPr algn="l" rtl="0" fontAlgn="base">
        <a:spcBef>
          <a:spcPct val="0"/>
        </a:spcBef>
        <a:spcAft>
          <a:spcPct val="0"/>
        </a:spcAft>
        <a:defRPr sz="4400">
          <a:solidFill>
            <a:srgbClr val="FFFF00"/>
          </a:solidFill>
          <a:latin typeface="+mj-lt"/>
          <a:ea typeface="+mj-ea"/>
          <a:cs typeface="+mj-cs"/>
        </a:defRPr>
      </a:lvl1pPr>
      <a:lvl2pPr algn="l" rtl="0" fontAlgn="base">
        <a:spcBef>
          <a:spcPct val="0"/>
        </a:spcBef>
        <a:spcAft>
          <a:spcPct val="0"/>
        </a:spcAft>
        <a:defRPr sz="4400">
          <a:solidFill>
            <a:srgbClr val="FFFF00"/>
          </a:solidFill>
          <a:latin typeface="Arial Unicode MS" pitchFamily="34" charset="-128"/>
        </a:defRPr>
      </a:lvl2pPr>
      <a:lvl3pPr algn="l" rtl="0" fontAlgn="base">
        <a:spcBef>
          <a:spcPct val="0"/>
        </a:spcBef>
        <a:spcAft>
          <a:spcPct val="0"/>
        </a:spcAft>
        <a:defRPr sz="4400">
          <a:solidFill>
            <a:srgbClr val="FFFF00"/>
          </a:solidFill>
          <a:latin typeface="Arial Unicode MS" pitchFamily="34" charset="-128"/>
        </a:defRPr>
      </a:lvl3pPr>
      <a:lvl4pPr algn="l" rtl="0" fontAlgn="base">
        <a:spcBef>
          <a:spcPct val="0"/>
        </a:spcBef>
        <a:spcAft>
          <a:spcPct val="0"/>
        </a:spcAft>
        <a:defRPr sz="4400">
          <a:solidFill>
            <a:srgbClr val="FFFF00"/>
          </a:solidFill>
          <a:latin typeface="Arial Unicode MS" pitchFamily="34" charset="-128"/>
        </a:defRPr>
      </a:lvl4pPr>
      <a:lvl5pPr algn="l" rtl="0" fontAlgn="base">
        <a:spcBef>
          <a:spcPct val="0"/>
        </a:spcBef>
        <a:spcAft>
          <a:spcPct val="0"/>
        </a:spcAft>
        <a:defRPr sz="4400">
          <a:solidFill>
            <a:srgbClr val="FFFF00"/>
          </a:solidFill>
          <a:latin typeface="Arial Unicode MS" pitchFamily="34" charset="-128"/>
        </a:defRPr>
      </a:lvl5pPr>
      <a:lvl6pPr marL="457054" algn="l" rtl="0" fontAlgn="base">
        <a:spcBef>
          <a:spcPct val="0"/>
        </a:spcBef>
        <a:spcAft>
          <a:spcPct val="0"/>
        </a:spcAft>
        <a:defRPr sz="4400">
          <a:solidFill>
            <a:srgbClr val="FFFF00"/>
          </a:solidFill>
          <a:latin typeface="Arial Unicode MS" pitchFamily="34" charset="-128"/>
        </a:defRPr>
      </a:lvl6pPr>
      <a:lvl7pPr marL="914107" algn="l" rtl="0" fontAlgn="base">
        <a:spcBef>
          <a:spcPct val="0"/>
        </a:spcBef>
        <a:spcAft>
          <a:spcPct val="0"/>
        </a:spcAft>
        <a:defRPr sz="4400">
          <a:solidFill>
            <a:srgbClr val="FFFF00"/>
          </a:solidFill>
          <a:latin typeface="Arial Unicode MS" pitchFamily="34" charset="-128"/>
        </a:defRPr>
      </a:lvl7pPr>
      <a:lvl8pPr marL="1371162" algn="l" rtl="0" fontAlgn="base">
        <a:spcBef>
          <a:spcPct val="0"/>
        </a:spcBef>
        <a:spcAft>
          <a:spcPct val="0"/>
        </a:spcAft>
        <a:defRPr sz="4400">
          <a:solidFill>
            <a:srgbClr val="FFFF00"/>
          </a:solidFill>
          <a:latin typeface="Arial Unicode MS" pitchFamily="34" charset="-128"/>
        </a:defRPr>
      </a:lvl8pPr>
      <a:lvl9pPr marL="1828215" algn="l" rtl="0" fontAlgn="base">
        <a:spcBef>
          <a:spcPct val="0"/>
        </a:spcBef>
        <a:spcAft>
          <a:spcPct val="0"/>
        </a:spcAft>
        <a:defRPr sz="4400">
          <a:solidFill>
            <a:srgbClr val="FFFF00"/>
          </a:solidFill>
          <a:latin typeface="Arial Unicode MS" pitchFamily="34" charset="-128"/>
        </a:defRPr>
      </a:lvl9pPr>
    </p:titleStyle>
    <p:bodyStyle>
      <a:lvl1pPr marL="342789" indent="-342789" algn="l" rtl="0" fontAlgn="base">
        <a:spcBef>
          <a:spcPct val="20000"/>
        </a:spcBef>
        <a:spcAft>
          <a:spcPct val="0"/>
        </a:spcAft>
        <a:buClr>
          <a:srgbClr val="FFFF00"/>
        </a:buClr>
        <a:buSzPct val="75000"/>
        <a:buFont typeface="Wingdings" pitchFamily="2" charset="2"/>
        <a:buChar char="l"/>
        <a:defRPr sz="3200">
          <a:solidFill>
            <a:srgbClr val="FFFF00"/>
          </a:solidFill>
          <a:effectLst>
            <a:outerShdw blurRad="38100" dist="38100" dir="2700000" algn="tl">
              <a:srgbClr val="C0C0C0"/>
            </a:outerShdw>
          </a:effectLst>
          <a:latin typeface="+mn-lt"/>
          <a:ea typeface="+mn-ea"/>
          <a:cs typeface="+mn-cs"/>
        </a:defRPr>
      </a:lvl1pPr>
      <a:lvl2pPr marL="742711" indent="-285659" algn="l" rtl="0" fontAlgn="base">
        <a:spcBef>
          <a:spcPct val="20000"/>
        </a:spcBef>
        <a:spcAft>
          <a:spcPct val="0"/>
        </a:spcAft>
        <a:buClr>
          <a:schemeClr val="folHlink"/>
        </a:buClr>
        <a:buSzPct val="60000"/>
        <a:buFont typeface="Wingdings" pitchFamily="2" charset="2"/>
        <a:buChar char="u"/>
        <a:defRPr sz="3200">
          <a:solidFill>
            <a:srgbClr val="FFFF00"/>
          </a:solidFill>
          <a:effectLst>
            <a:outerShdw blurRad="38100" dist="38100" dir="2700000" algn="tl">
              <a:srgbClr val="C0C0C0"/>
            </a:outerShdw>
          </a:effectLst>
          <a:latin typeface="+mn-lt"/>
        </a:defRPr>
      </a:lvl2pPr>
      <a:lvl3pPr marL="1142633" indent="-228527" algn="l" rtl="0" fontAlgn="base">
        <a:spcBef>
          <a:spcPct val="20000"/>
        </a:spcBef>
        <a:spcAft>
          <a:spcPct val="0"/>
        </a:spcAft>
        <a:buClr>
          <a:schemeClr val="tx2"/>
        </a:buClr>
        <a:buSzPct val="60000"/>
        <a:buFont typeface="Wingdings" pitchFamily="2" charset="2"/>
        <a:buChar char="t"/>
        <a:defRPr sz="3200">
          <a:solidFill>
            <a:srgbClr val="FFFF00"/>
          </a:solidFill>
          <a:effectLst>
            <a:outerShdw blurRad="38100" dist="38100" dir="2700000" algn="tl">
              <a:srgbClr val="C0C0C0"/>
            </a:outerShdw>
          </a:effectLst>
          <a:latin typeface="+mn-lt"/>
        </a:defRPr>
      </a:lvl3pPr>
      <a:lvl4pPr marL="1599687" indent="-228527" algn="l" rtl="0" fontAlgn="base">
        <a:spcBef>
          <a:spcPct val="20000"/>
        </a:spcBef>
        <a:spcAft>
          <a:spcPct val="0"/>
        </a:spcAft>
        <a:buClr>
          <a:schemeClr val="tx1"/>
        </a:buClr>
        <a:buSzPct val="100000"/>
        <a:buChar char="•"/>
        <a:defRPr sz="3200">
          <a:solidFill>
            <a:srgbClr val="FFFF00"/>
          </a:solidFill>
          <a:effectLst>
            <a:outerShdw blurRad="38100" dist="38100" dir="2700000" algn="tl">
              <a:srgbClr val="C0C0C0"/>
            </a:outerShdw>
          </a:effectLst>
          <a:latin typeface="+mn-lt"/>
        </a:defRPr>
      </a:lvl4pPr>
      <a:lvl5pPr marL="2056741" indent="-228527" algn="l" rtl="0" fontAlgn="base">
        <a:spcBef>
          <a:spcPct val="20000"/>
        </a:spcBef>
        <a:spcAft>
          <a:spcPct val="0"/>
        </a:spcAft>
        <a:buClr>
          <a:schemeClr val="tx1"/>
        </a:buClr>
        <a:buSzPct val="100000"/>
        <a:buChar char="–"/>
        <a:defRPr sz="3200">
          <a:solidFill>
            <a:srgbClr val="FFFF00"/>
          </a:solidFill>
          <a:effectLst>
            <a:outerShdw blurRad="38100" dist="38100" dir="2700000" algn="tl">
              <a:srgbClr val="C0C0C0"/>
            </a:outerShdw>
          </a:effectLst>
          <a:latin typeface="+mn-lt"/>
        </a:defRPr>
      </a:lvl5pPr>
      <a:lvl6pPr marL="2513794" indent="-228527" algn="l" rtl="0" fontAlgn="base">
        <a:spcBef>
          <a:spcPct val="20000"/>
        </a:spcBef>
        <a:spcAft>
          <a:spcPct val="0"/>
        </a:spcAft>
        <a:buClr>
          <a:schemeClr val="tx1"/>
        </a:buClr>
        <a:buSzPct val="100000"/>
        <a:buChar char="–"/>
        <a:defRPr sz="3200">
          <a:solidFill>
            <a:srgbClr val="FFFF00"/>
          </a:solidFill>
          <a:effectLst>
            <a:outerShdw blurRad="38100" dist="38100" dir="2700000" algn="tl">
              <a:srgbClr val="C0C0C0"/>
            </a:outerShdw>
          </a:effectLst>
          <a:latin typeface="+mn-lt"/>
        </a:defRPr>
      </a:lvl6pPr>
      <a:lvl7pPr marL="2970848" indent="-228527" algn="l" rtl="0" fontAlgn="base">
        <a:spcBef>
          <a:spcPct val="20000"/>
        </a:spcBef>
        <a:spcAft>
          <a:spcPct val="0"/>
        </a:spcAft>
        <a:buClr>
          <a:schemeClr val="tx1"/>
        </a:buClr>
        <a:buSzPct val="100000"/>
        <a:buChar char="–"/>
        <a:defRPr sz="3200">
          <a:solidFill>
            <a:srgbClr val="FFFF00"/>
          </a:solidFill>
          <a:effectLst>
            <a:outerShdw blurRad="38100" dist="38100" dir="2700000" algn="tl">
              <a:srgbClr val="C0C0C0"/>
            </a:outerShdw>
          </a:effectLst>
          <a:latin typeface="+mn-lt"/>
        </a:defRPr>
      </a:lvl7pPr>
      <a:lvl8pPr marL="3427900" indent="-228527" algn="l" rtl="0" fontAlgn="base">
        <a:spcBef>
          <a:spcPct val="20000"/>
        </a:spcBef>
        <a:spcAft>
          <a:spcPct val="0"/>
        </a:spcAft>
        <a:buClr>
          <a:schemeClr val="tx1"/>
        </a:buClr>
        <a:buSzPct val="100000"/>
        <a:buChar char="–"/>
        <a:defRPr sz="3200">
          <a:solidFill>
            <a:srgbClr val="FFFF00"/>
          </a:solidFill>
          <a:effectLst>
            <a:outerShdw blurRad="38100" dist="38100" dir="2700000" algn="tl">
              <a:srgbClr val="C0C0C0"/>
            </a:outerShdw>
          </a:effectLst>
          <a:latin typeface="+mn-lt"/>
        </a:defRPr>
      </a:lvl8pPr>
      <a:lvl9pPr marL="3884954" indent="-228527" algn="l" rtl="0" fontAlgn="base">
        <a:spcBef>
          <a:spcPct val="20000"/>
        </a:spcBef>
        <a:spcAft>
          <a:spcPct val="0"/>
        </a:spcAft>
        <a:buClr>
          <a:schemeClr val="tx1"/>
        </a:buClr>
        <a:buSzPct val="100000"/>
        <a:buChar char="–"/>
        <a:defRPr sz="3200">
          <a:solidFill>
            <a:srgbClr val="FFFF00"/>
          </a:solidFill>
          <a:effectLst>
            <a:outerShdw blurRad="38100" dist="38100" dir="2700000" algn="tl">
              <a:srgbClr val="C0C0C0"/>
            </a:outerShdw>
          </a:effectLst>
          <a:latin typeface="+mn-lt"/>
        </a:defRPr>
      </a:lvl9pPr>
    </p:bodyStyle>
    <p:otherStyle>
      <a:defPPr>
        <a:defRPr lang="en-US"/>
      </a:defPPr>
      <a:lvl1pPr marL="0" algn="l" defTabSz="914107" rtl="0" eaLnBrk="1" latinLnBrk="0" hangingPunct="1">
        <a:defRPr sz="1800" kern="1200">
          <a:solidFill>
            <a:schemeClr val="tx1"/>
          </a:solidFill>
          <a:latin typeface="+mn-lt"/>
          <a:ea typeface="+mn-ea"/>
          <a:cs typeface="+mn-cs"/>
        </a:defRPr>
      </a:lvl1pPr>
      <a:lvl2pPr marL="457054" algn="l" defTabSz="914107" rtl="0" eaLnBrk="1" latinLnBrk="0" hangingPunct="1">
        <a:defRPr sz="1800" kern="1200">
          <a:solidFill>
            <a:schemeClr val="tx1"/>
          </a:solidFill>
          <a:latin typeface="+mn-lt"/>
          <a:ea typeface="+mn-ea"/>
          <a:cs typeface="+mn-cs"/>
        </a:defRPr>
      </a:lvl2pPr>
      <a:lvl3pPr marL="914107" algn="l" defTabSz="914107" rtl="0" eaLnBrk="1" latinLnBrk="0" hangingPunct="1">
        <a:defRPr sz="1800" kern="1200">
          <a:solidFill>
            <a:schemeClr val="tx1"/>
          </a:solidFill>
          <a:latin typeface="+mn-lt"/>
          <a:ea typeface="+mn-ea"/>
          <a:cs typeface="+mn-cs"/>
        </a:defRPr>
      </a:lvl3pPr>
      <a:lvl4pPr marL="1371162" algn="l" defTabSz="914107" rtl="0" eaLnBrk="1" latinLnBrk="0" hangingPunct="1">
        <a:defRPr sz="1800" kern="1200">
          <a:solidFill>
            <a:schemeClr val="tx1"/>
          </a:solidFill>
          <a:latin typeface="+mn-lt"/>
          <a:ea typeface="+mn-ea"/>
          <a:cs typeface="+mn-cs"/>
        </a:defRPr>
      </a:lvl4pPr>
      <a:lvl5pPr marL="1828215" algn="l" defTabSz="914107" rtl="0" eaLnBrk="1" latinLnBrk="0" hangingPunct="1">
        <a:defRPr sz="1800" kern="1200">
          <a:solidFill>
            <a:schemeClr val="tx1"/>
          </a:solidFill>
          <a:latin typeface="+mn-lt"/>
          <a:ea typeface="+mn-ea"/>
          <a:cs typeface="+mn-cs"/>
        </a:defRPr>
      </a:lvl5pPr>
      <a:lvl6pPr marL="2285266" algn="l" defTabSz="914107" rtl="0" eaLnBrk="1" latinLnBrk="0" hangingPunct="1">
        <a:defRPr sz="1800" kern="1200">
          <a:solidFill>
            <a:schemeClr val="tx1"/>
          </a:solidFill>
          <a:latin typeface="+mn-lt"/>
          <a:ea typeface="+mn-ea"/>
          <a:cs typeface="+mn-cs"/>
        </a:defRPr>
      </a:lvl6pPr>
      <a:lvl7pPr marL="2742321" algn="l" defTabSz="914107" rtl="0" eaLnBrk="1" latinLnBrk="0" hangingPunct="1">
        <a:defRPr sz="1800" kern="1200">
          <a:solidFill>
            <a:schemeClr val="tx1"/>
          </a:solidFill>
          <a:latin typeface="+mn-lt"/>
          <a:ea typeface="+mn-ea"/>
          <a:cs typeface="+mn-cs"/>
        </a:defRPr>
      </a:lvl7pPr>
      <a:lvl8pPr marL="3199375" algn="l" defTabSz="914107" rtl="0" eaLnBrk="1" latinLnBrk="0" hangingPunct="1">
        <a:defRPr sz="1800" kern="1200">
          <a:solidFill>
            <a:schemeClr val="tx1"/>
          </a:solidFill>
          <a:latin typeface="+mn-lt"/>
          <a:ea typeface="+mn-ea"/>
          <a:cs typeface="+mn-cs"/>
        </a:defRPr>
      </a:lvl8pPr>
      <a:lvl9pPr marL="3656428" algn="l" defTabSz="914107"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rgbClr val="034EA2"/>
        </a:solidFill>
        <a:effectLst/>
      </p:bgPr>
    </p:bg>
    <p:spTree>
      <p:nvGrpSpPr>
        <p:cNvPr id="1" name=""/>
        <p:cNvGrpSpPr/>
        <p:nvPr/>
      </p:nvGrpSpPr>
      <p:grpSpPr>
        <a:xfrm>
          <a:off x="0" y="0"/>
          <a:ext cx="0" cy="0"/>
          <a:chOff x="0" y="0"/>
          <a:chExt cx="0" cy="0"/>
        </a:xfrm>
      </p:grpSpPr>
      <p:pic>
        <p:nvPicPr>
          <p:cNvPr id="37890" name="Picture 8" descr="entry-slide-content-light"/>
          <p:cNvPicPr>
            <a:picLocks noChangeAspect="1" noChangeArrowheads="1"/>
          </p:cNvPicPr>
          <p:nvPr userDrawn="1"/>
        </p:nvPicPr>
        <p:blipFill>
          <a:blip r:embed="rId14" cstate="screen"/>
          <a:srcRect/>
          <a:stretch>
            <a:fillRect/>
          </a:stretch>
        </p:blipFill>
        <p:spPr bwMode="auto">
          <a:xfrm>
            <a:off x="-1588" y="-9522"/>
            <a:ext cx="9144000" cy="6877049"/>
          </a:xfrm>
          <a:prstGeom prst="rect">
            <a:avLst/>
          </a:prstGeom>
          <a:noFill/>
          <a:ln w="9525">
            <a:noFill/>
            <a:miter lim="800000"/>
            <a:headEnd/>
            <a:tailEnd/>
          </a:ln>
        </p:spPr>
      </p:pic>
      <p:sp>
        <p:nvSpPr>
          <p:cNvPr id="105481" name="Rectangle 9"/>
          <p:cNvSpPr>
            <a:spLocks noGrp="1" noChangeArrowheads="1"/>
          </p:cNvSpPr>
          <p:nvPr>
            <p:ph type="ftr" sz="quarter" idx="3"/>
          </p:nvPr>
        </p:nvSpPr>
        <p:spPr bwMode="auto">
          <a:xfrm>
            <a:off x="3408363" y="6516688"/>
            <a:ext cx="2895600" cy="32067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000">
                <a:solidFill>
                  <a:srgbClr val="003399"/>
                </a:solidFill>
                <a:latin typeface="+mn-lt"/>
              </a:defRPr>
            </a:lvl1pPr>
          </a:lstStyle>
          <a:p>
            <a:pPr fontAlgn="base">
              <a:spcBef>
                <a:spcPct val="0"/>
              </a:spcBef>
              <a:spcAft>
                <a:spcPct val="0"/>
              </a:spcAft>
              <a:defRPr/>
            </a:pPr>
            <a:endParaRPr lang="en-US"/>
          </a:p>
        </p:txBody>
      </p:sp>
      <p:sp>
        <p:nvSpPr>
          <p:cNvPr id="105482" name="Rectangle 10"/>
          <p:cNvSpPr>
            <a:spLocks noGrp="1" noChangeArrowheads="1"/>
          </p:cNvSpPr>
          <p:nvPr>
            <p:ph type="sldNum" sz="quarter" idx="4"/>
          </p:nvPr>
        </p:nvSpPr>
        <p:spPr bwMode="auto">
          <a:xfrm>
            <a:off x="6516691" y="6516688"/>
            <a:ext cx="2166937" cy="32067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000">
                <a:solidFill>
                  <a:srgbClr val="003399"/>
                </a:solidFill>
                <a:latin typeface="+mn-lt"/>
              </a:defRPr>
            </a:lvl1pPr>
          </a:lstStyle>
          <a:p>
            <a:pPr fontAlgn="base">
              <a:spcBef>
                <a:spcPct val="0"/>
              </a:spcBef>
              <a:spcAft>
                <a:spcPct val="0"/>
              </a:spcAft>
              <a:defRPr/>
            </a:pPr>
            <a:fld id="{0CCA0B88-0A52-4D2E-93D1-C5B7E15B7FE4}" type="slidenum">
              <a:rPr lang="en-US"/>
              <a:pPr fontAlgn="base">
                <a:spcBef>
                  <a:spcPct val="0"/>
                </a:spcBef>
                <a:spcAft>
                  <a:spcPct val="0"/>
                </a:spcAft>
                <a:defRPr/>
              </a:pPr>
              <a:t>‹#›</a:t>
            </a:fld>
            <a:r>
              <a:rPr lang="en-US"/>
              <a:t>, date</a:t>
            </a:r>
          </a:p>
        </p:txBody>
      </p:sp>
      <p:sp>
        <p:nvSpPr>
          <p:cNvPr id="7" name="Text Box 11"/>
          <p:cNvSpPr txBox="1">
            <a:spLocks noChangeArrowheads="1"/>
          </p:cNvSpPr>
          <p:nvPr userDrawn="1"/>
        </p:nvSpPr>
        <p:spPr bwMode="auto">
          <a:xfrm>
            <a:off x="7623175" y="6453189"/>
            <a:ext cx="1485900" cy="401768"/>
          </a:xfrm>
          <a:prstGeom prst="rect">
            <a:avLst/>
          </a:prstGeom>
          <a:noFill/>
          <a:ln w="9525">
            <a:noFill/>
            <a:miter lim="800000"/>
            <a:headEnd/>
            <a:tailEnd/>
          </a:ln>
          <a:effectLst/>
        </p:spPr>
        <p:txBody>
          <a:bodyPr lIns="91412" tIns="45705" rIns="91412" bIns="45705">
            <a:spAutoFit/>
          </a:bodyPr>
          <a:lstStyle>
            <a:lvl1pPr eaLnBrk="0" hangingPunct="0">
              <a:defRPr sz="3200">
                <a:solidFill>
                  <a:schemeClr val="tx1"/>
                </a:solidFill>
                <a:latin typeface="Arial" pitchFamily="34" charset="0"/>
                <a:ea typeface="ＭＳ Ｐゴシック" pitchFamily="34" charset="-128"/>
              </a:defRPr>
            </a:lvl1pPr>
            <a:lvl2pPr marL="742950" indent="-285750" eaLnBrk="0" hangingPunct="0">
              <a:defRPr sz="3200">
                <a:solidFill>
                  <a:schemeClr val="tx1"/>
                </a:solidFill>
                <a:latin typeface="Arial" pitchFamily="34" charset="0"/>
                <a:ea typeface="ＭＳ Ｐゴシック" pitchFamily="34" charset="-128"/>
              </a:defRPr>
            </a:lvl2pPr>
            <a:lvl3pPr marL="1143000" indent="-228600" eaLnBrk="0" hangingPunct="0">
              <a:defRPr sz="3200">
                <a:solidFill>
                  <a:schemeClr val="tx1"/>
                </a:solidFill>
                <a:latin typeface="Arial" pitchFamily="34" charset="0"/>
                <a:ea typeface="ＭＳ Ｐゴシック" pitchFamily="34" charset="-128"/>
              </a:defRPr>
            </a:lvl3pPr>
            <a:lvl4pPr marL="1600200" indent="-228600" eaLnBrk="0" hangingPunct="0">
              <a:defRPr sz="3200">
                <a:solidFill>
                  <a:schemeClr val="tx1"/>
                </a:solidFill>
                <a:latin typeface="Arial" pitchFamily="34" charset="0"/>
                <a:ea typeface="ＭＳ Ｐゴシック" pitchFamily="34" charset="-128"/>
              </a:defRPr>
            </a:lvl4pPr>
            <a:lvl5pPr marL="2057400" indent="-228600" eaLnBrk="0" hangingPunct="0">
              <a:defRPr sz="3200">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3200">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3200">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3200">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3200">
                <a:solidFill>
                  <a:schemeClr val="tx1"/>
                </a:solidFill>
                <a:latin typeface="Arial" pitchFamily="34" charset="0"/>
                <a:ea typeface="ＭＳ Ｐゴシック" pitchFamily="34" charset="-128"/>
              </a:defRPr>
            </a:lvl9pPr>
          </a:lstStyle>
          <a:p>
            <a:pPr eaLnBrk="1" fontAlgn="base" hangingPunct="1">
              <a:spcBef>
                <a:spcPct val="50000"/>
              </a:spcBef>
              <a:spcAft>
                <a:spcPct val="0"/>
              </a:spcAft>
              <a:defRPr/>
            </a:pPr>
            <a:r>
              <a:rPr lang="en-US" sz="2000" dirty="0">
                <a:solidFill>
                  <a:srgbClr val="000099"/>
                </a:solidFill>
              </a:rPr>
              <a:t>2019  #</a:t>
            </a:r>
            <a:fld id="{38FAE09D-295D-429A-A908-54F95E26DC14}" type="slidenum">
              <a:rPr lang="en-US" sz="2000" smtClean="0">
                <a:solidFill>
                  <a:srgbClr val="000099"/>
                </a:solidFill>
              </a:rPr>
              <a:pPr eaLnBrk="1" fontAlgn="base" hangingPunct="1">
                <a:spcBef>
                  <a:spcPct val="50000"/>
                </a:spcBef>
                <a:spcAft>
                  <a:spcPct val="0"/>
                </a:spcAft>
                <a:defRPr/>
              </a:pPr>
              <a:t>‹#›</a:t>
            </a:fld>
            <a:r>
              <a:rPr lang="en-US" sz="2000" dirty="0">
                <a:solidFill>
                  <a:srgbClr val="0000FF"/>
                </a:solidFill>
                <a:effectLst>
                  <a:outerShdw blurRad="38100" dist="38100" dir="2700000" algn="tl">
                    <a:srgbClr val="C0C0C0"/>
                  </a:outerShdw>
                </a:effectLst>
              </a:rPr>
              <a:t> </a:t>
            </a:r>
          </a:p>
        </p:txBody>
      </p:sp>
      <p:sp>
        <p:nvSpPr>
          <p:cNvPr id="2" name="Rectangle 1"/>
          <p:cNvSpPr/>
          <p:nvPr userDrawn="1"/>
        </p:nvSpPr>
        <p:spPr>
          <a:xfrm>
            <a:off x="79496" y="6453189"/>
            <a:ext cx="531460" cy="4143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2" tIns="45705" rIns="91412" bIns="45705" rtlCol="0" anchor="ctr"/>
          <a:lstStyle/>
          <a:p>
            <a:pPr algn="ctr"/>
            <a:endParaRPr lang="en-US">
              <a:solidFill>
                <a:srgbClr val="FFFFFF"/>
              </a:solidFill>
            </a:endParaRPr>
          </a:p>
        </p:txBody>
      </p:sp>
      <p:pic>
        <p:nvPicPr>
          <p:cNvPr id="15" name="Picture 14"/>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79496" y="6442039"/>
            <a:ext cx="892104" cy="355058"/>
          </a:xfrm>
          <a:prstGeom prst="rect">
            <a:avLst/>
          </a:prstGeom>
        </p:spPr>
      </p:pic>
    </p:spTree>
    <p:extLst>
      <p:ext uri="{BB962C8B-B14F-4D97-AF65-F5344CB8AC3E}">
        <p14:creationId xmlns:p14="http://schemas.microsoft.com/office/powerpoint/2010/main" val="3296698625"/>
      </p:ext>
    </p:extLst>
  </p:cSld>
  <p:clrMap bg1="lt1" tx1="dk1" bg2="lt2" tx2="dk2" accent1="accent1" accent2="accent2" accent3="accent3" accent4="accent4" accent5="accent5" accent6="accent6" hlink="hlink" folHlink="folHlink"/>
  <p:sldLayoutIdLst>
    <p:sldLayoutId id="2147483970" r:id="rId1"/>
    <p:sldLayoutId id="2147483971" r:id="rId2"/>
    <p:sldLayoutId id="2147483972" r:id="rId3"/>
    <p:sldLayoutId id="2147483973" r:id="rId4"/>
    <p:sldLayoutId id="2147483974" r:id="rId5"/>
    <p:sldLayoutId id="2147483975" r:id="rId6"/>
    <p:sldLayoutId id="2147483976" r:id="rId7"/>
    <p:sldLayoutId id="2147483977" r:id="rId8"/>
    <p:sldLayoutId id="2147483978" r:id="rId9"/>
    <p:sldLayoutId id="2147483979" r:id="rId10"/>
    <p:sldLayoutId id="2147483980" r:id="rId11"/>
    <p:sldLayoutId id="2147483981" r:id="rId12"/>
  </p:sldLayoutIdLst>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hf sldNum="0" hdr="0" ftr="0" dt="0"/>
  <p:txStyles>
    <p:titleStyle>
      <a:lvl1pPr algn="l" rtl="0" eaLnBrk="0" fontAlgn="base" hangingPunct="0">
        <a:spcBef>
          <a:spcPct val="0"/>
        </a:spcBef>
        <a:spcAft>
          <a:spcPct val="0"/>
        </a:spcAft>
        <a:defRPr sz="4000">
          <a:solidFill>
            <a:srgbClr val="003399"/>
          </a:solidFill>
          <a:latin typeface="+mj-lt"/>
          <a:ea typeface="+mj-ea"/>
          <a:cs typeface="+mj-cs"/>
        </a:defRPr>
      </a:lvl1pPr>
      <a:lvl2pPr algn="l" rtl="0" eaLnBrk="0" fontAlgn="base" hangingPunct="0">
        <a:spcBef>
          <a:spcPct val="0"/>
        </a:spcBef>
        <a:spcAft>
          <a:spcPct val="0"/>
        </a:spcAft>
        <a:defRPr sz="4000">
          <a:solidFill>
            <a:srgbClr val="003399"/>
          </a:solidFill>
          <a:latin typeface="Arial Narrow" pitchFamily="34" charset="0"/>
        </a:defRPr>
      </a:lvl2pPr>
      <a:lvl3pPr algn="l" rtl="0" eaLnBrk="0" fontAlgn="base" hangingPunct="0">
        <a:spcBef>
          <a:spcPct val="0"/>
        </a:spcBef>
        <a:spcAft>
          <a:spcPct val="0"/>
        </a:spcAft>
        <a:defRPr sz="4000">
          <a:solidFill>
            <a:srgbClr val="003399"/>
          </a:solidFill>
          <a:latin typeface="Arial Narrow" pitchFamily="34" charset="0"/>
        </a:defRPr>
      </a:lvl3pPr>
      <a:lvl4pPr algn="l" rtl="0" eaLnBrk="0" fontAlgn="base" hangingPunct="0">
        <a:spcBef>
          <a:spcPct val="0"/>
        </a:spcBef>
        <a:spcAft>
          <a:spcPct val="0"/>
        </a:spcAft>
        <a:defRPr sz="4000">
          <a:solidFill>
            <a:srgbClr val="003399"/>
          </a:solidFill>
          <a:latin typeface="Arial Narrow" pitchFamily="34" charset="0"/>
        </a:defRPr>
      </a:lvl4pPr>
      <a:lvl5pPr algn="l" rtl="0" eaLnBrk="0" fontAlgn="base" hangingPunct="0">
        <a:spcBef>
          <a:spcPct val="0"/>
        </a:spcBef>
        <a:spcAft>
          <a:spcPct val="0"/>
        </a:spcAft>
        <a:defRPr sz="4000">
          <a:solidFill>
            <a:srgbClr val="003399"/>
          </a:solidFill>
          <a:latin typeface="Arial Narrow" pitchFamily="34" charset="0"/>
        </a:defRPr>
      </a:lvl5pPr>
      <a:lvl6pPr marL="457054" algn="l" rtl="0" fontAlgn="base">
        <a:spcBef>
          <a:spcPct val="0"/>
        </a:spcBef>
        <a:spcAft>
          <a:spcPct val="0"/>
        </a:spcAft>
        <a:defRPr sz="4000">
          <a:solidFill>
            <a:srgbClr val="003399"/>
          </a:solidFill>
          <a:latin typeface="Arial Narrow" pitchFamily="34" charset="0"/>
        </a:defRPr>
      </a:lvl6pPr>
      <a:lvl7pPr marL="914107" algn="l" rtl="0" fontAlgn="base">
        <a:spcBef>
          <a:spcPct val="0"/>
        </a:spcBef>
        <a:spcAft>
          <a:spcPct val="0"/>
        </a:spcAft>
        <a:defRPr sz="4000">
          <a:solidFill>
            <a:srgbClr val="003399"/>
          </a:solidFill>
          <a:latin typeface="Arial Narrow" pitchFamily="34" charset="0"/>
        </a:defRPr>
      </a:lvl7pPr>
      <a:lvl8pPr marL="1371162" algn="l" rtl="0" fontAlgn="base">
        <a:spcBef>
          <a:spcPct val="0"/>
        </a:spcBef>
        <a:spcAft>
          <a:spcPct val="0"/>
        </a:spcAft>
        <a:defRPr sz="4000">
          <a:solidFill>
            <a:srgbClr val="003399"/>
          </a:solidFill>
          <a:latin typeface="Arial Narrow" pitchFamily="34" charset="0"/>
        </a:defRPr>
      </a:lvl8pPr>
      <a:lvl9pPr marL="1828215" algn="l" rtl="0" fontAlgn="base">
        <a:spcBef>
          <a:spcPct val="0"/>
        </a:spcBef>
        <a:spcAft>
          <a:spcPct val="0"/>
        </a:spcAft>
        <a:defRPr sz="4000">
          <a:solidFill>
            <a:srgbClr val="003399"/>
          </a:solidFill>
          <a:latin typeface="Arial Narrow" pitchFamily="34" charset="0"/>
        </a:defRPr>
      </a:lvl9pPr>
    </p:titleStyle>
    <p:bodyStyle>
      <a:lvl1pPr marL="342789" indent="-342789" algn="l" rtl="0" eaLnBrk="0" fontAlgn="base" hangingPunct="0">
        <a:spcBef>
          <a:spcPct val="20000"/>
        </a:spcBef>
        <a:spcAft>
          <a:spcPct val="0"/>
        </a:spcAft>
        <a:buChar char="•"/>
        <a:defRPr sz="3200">
          <a:solidFill>
            <a:srgbClr val="003399"/>
          </a:solidFill>
          <a:latin typeface="+mn-lt"/>
          <a:ea typeface="+mn-ea"/>
          <a:cs typeface="+mn-cs"/>
        </a:defRPr>
      </a:lvl1pPr>
      <a:lvl2pPr marL="742711" indent="-285659" algn="l" rtl="0" eaLnBrk="0" fontAlgn="base" hangingPunct="0">
        <a:spcBef>
          <a:spcPct val="20000"/>
        </a:spcBef>
        <a:spcAft>
          <a:spcPct val="0"/>
        </a:spcAft>
        <a:buChar char="–"/>
        <a:defRPr sz="3200">
          <a:solidFill>
            <a:srgbClr val="003399"/>
          </a:solidFill>
          <a:latin typeface="+mn-lt"/>
        </a:defRPr>
      </a:lvl2pPr>
      <a:lvl3pPr marL="1142633" indent="-228527" algn="l" rtl="0" eaLnBrk="0" fontAlgn="base" hangingPunct="0">
        <a:spcBef>
          <a:spcPct val="20000"/>
        </a:spcBef>
        <a:spcAft>
          <a:spcPct val="0"/>
        </a:spcAft>
        <a:buChar char="•"/>
        <a:defRPr sz="3200">
          <a:solidFill>
            <a:srgbClr val="003399"/>
          </a:solidFill>
          <a:latin typeface="+mn-lt"/>
        </a:defRPr>
      </a:lvl3pPr>
      <a:lvl4pPr marL="1599687" indent="-228527" algn="l" rtl="0" eaLnBrk="0" fontAlgn="base" hangingPunct="0">
        <a:spcBef>
          <a:spcPct val="20000"/>
        </a:spcBef>
        <a:spcAft>
          <a:spcPct val="0"/>
        </a:spcAft>
        <a:buChar char="–"/>
        <a:defRPr sz="3200">
          <a:solidFill>
            <a:srgbClr val="003399"/>
          </a:solidFill>
          <a:latin typeface="+mn-lt"/>
        </a:defRPr>
      </a:lvl4pPr>
      <a:lvl5pPr marL="2056741" indent="-228527" algn="l" rtl="0" eaLnBrk="0" fontAlgn="base" hangingPunct="0">
        <a:spcBef>
          <a:spcPct val="20000"/>
        </a:spcBef>
        <a:spcAft>
          <a:spcPct val="0"/>
        </a:spcAft>
        <a:buChar char="»"/>
        <a:defRPr sz="3200">
          <a:solidFill>
            <a:srgbClr val="003399"/>
          </a:solidFill>
          <a:latin typeface="+mn-lt"/>
        </a:defRPr>
      </a:lvl5pPr>
      <a:lvl6pPr marL="2513794" indent="-228527" algn="l" rtl="0" fontAlgn="base">
        <a:spcBef>
          <a:spcPct val="20000"/>
        </a:spcBef>
        <a:spcAft>
          <a:spcPct val="0"/>
        </a:spcAft>
        <a:buChar char="»"/>
        <a:defRPr sz="3200">
          <a:solidFill>
            <a:srgbClr val="003399"/>
          </a:solidFill>
          <a:latin typeface="+mn-lt"/>
        </a:defRPr>
      </a:lvl6pPr>
      <a:lvl7pPr marL="2970848" indent="-228527" algn="l" rtl="0" fontAlgn="base">
        <a:spcBef>
          <a:spcPct val="20000"/>
        </a:spcBef>
        <a:spcAft>
          <a:spcPct val="0"/>
        </a:spcAft>
        <a:buChar char="»"/>
        <a:defRPr sz="3200">
          <a:solidFill>
            <a:srgbClr val="003399"/>
          </a:solidFill>
          <a:latin typeface="+mn-lt"/>
        </a:defRPr>
      </a:lvl7pPr>
      <a:lvl8pPr marL="3427900" indent="-228527" algn="l" rtl="0" fontAlgn="base">
        <a:spcBef>
          <a:spcPct val="20000"/>
        </a:spcBef>
        <a:spcAft>
          <a:spcPct val="0"/>
        </a:spcAft>
        <a:buChar char="»"/>
        <a:defRPr sz="3200">
          <a:solidFill>
            <a:srgbClr val="003399"/>
          </a:solidFill>
          <a:latin typeface="+mn-lt"/>
        </a:defRPr>
      </a:lvl8pPr>
      <a:lvl9pPr marL="3884954" indent="-228527" algn="l" rtl="0" fontAlgn="base">
        <a:spcBef>
          <a:spcPct val="20000"/>
        </a:spcBef>
        <a:spcAft>
          <a:spcPct val="0"/>
        </a:spcAft>
        <a:buChar char="»"/>
        <a:defRPr sz="3200">
          <a:solidFill>
            <a:srgbClr val="003399"/>
          </a:solidFill>
          <a:latin typeface="+mn-lt"/>
        </a:defRPr>
      </a:lvl9pPr>
    </p:bodyStyle>
    <p:otherStyle>
      <a:defPPr>
        <a:defRPr lang="en-US"/>
      </a:defPPr>
      <a:lvl1pPr marL="0" algn="l" defTabSz="914107" rtl="0" eaLnBrk="1" latinLnBrk="0" hangingPunct="1">
        <a:defRPr sz="1800" kern="1200">
          <a:solidFill>
            <a:schemeClr val="tx1"/>
          </a:solidFill>
          <a:latin typeface="+mn-lt"/>
          <a:ea typeface="+mn-ea"/>
          <a:cs typeface="+mn-cs"/>
        </a:defRPr>
      </a:lvl1pPr>
      <a:lvl2pPr marL="457054" algn="l" defTabSz="914107" rtl="0" eaLnBrk="1" latinLnBrk="0" hangingPunct="1">
        <a:defRPr sz="1800" kern="1200">
          <a:solidFill>
            <a:schemeClr val="tx1"/>
          </a:solidFill>
          <a:latin typeface="+mn-lt"/>
          <a:ea typeface="+mn-ea"/>
          <a:cs typeface="+mn-cs"/>
        </a:defRPr>
      </a:lvl2pPr>
      <a:lvl3pPr marL="914107" algn="l" defTabSz="914107" rtl="0" eaLnBrk="1" latinLnBrk="0" hangingPunct="1">
        <a:defRPr sz="1800" kern="1200">
          <a:solidFill>
            <a:schemeClr val="tx1"/>
          </a:solidFill>
          <a:latin typeface="+mn-lt"/>
          <a:ea typeface="+mn-ea"/>
          <a:cs typeface="+mn-cs"/>
        </a:defRPr>
      </a:lvl3pPr>
      <a:lvl4pPr marL="1371162" algn="l" defTabSz="914107" rtl="0" eaLnBrk="1" latinLnBrk="0" hangingPunct="1">
        <a:defRPr sz="1800" kern="1200">
          <a:solidFill>
            <a:schemeClr val="tx1"/>
          </a:solidFill>
          <a:latin typeface="+mn-lt"/>
          <a:ea typeface="+mn-ea"/>
          <a:cs typeface="+mn-cs"/>
        </a:defRPr>
      </a:lvl4pPr>
      <a:lvl5pPr marL="1828215" algn="l" defTabSz="914107" rtl="0" eaLnBrk="1" latinLnBrk="0" hangingPunct="1">
        <a:defRPr sz="1800" kern="1200">
          <a:solidFill>
            <a:schemeClr val="tx1"/>
          </a:solidFill>
          <a:latin typeface="+mn-lt"/>
          <a:ea typeface="+mn-ea"/>
          <a:cs typeface="+mn-cs"/>
        </a:defRPr>
      </a:lvl5pPr>
      <a:lvl6pPr marL="2285266" algn="l" defTabSz="914107" rtl="0" eaLnBrk="1" latinLnBrk="0" hangingPunct="1">
        <a:defRPr sz="1800" kern="1200">
          <a:solidFill>
            <a:schemeClr val="tx1"/>
          </a:solidFill>
          <a:latin typeface="+mn-lt"/>
          <a:ea typeface="+mn-ea"/>
          <a:cs typeface="+mn-cs"/>
        </a:defRPr>
      </a:lvl6pPr>
      <a:lvl7pPr marL="2742321" algn="l" defTabSz="914107" rtl="0" eaLnBrk="1" latinLnBrk="0" hangingPunct="1">
        <a:defRPr sz="1800" kern="1200">
          <a:solidFill>
            <a:schemeClr val="tx1"/>
          </a:solidFill>
          <a:latin typeface="+mn-lt"/>
          <a:ea typeface="+mn-ea"/>
          <a:cs typeface="+mn-cs"/>
        </a:defRPr>
      </a:lvl7pPr>
      <a:lvl8pPr marL="3199375" algn="l" defTabSz="914107" rtl="0" eaLnBrk="1" latinLnBrk="0" hangingPunct="1">
        <a:defRPr sz="1800" kern="1200">
          <a:solidFill>
            <a:schemeClr val="tx1"/>
          </a:solidFill>
          <a:latin typeface="+mn-lt"/>
          <a:ea typeface="+mn-ea"/>
          <a:cs typeface="+mn-cs"/>
        </a:defRPr>
      </a:lvl8pPr>
      <a:lvl9pPr marL="3656428" algn="l" defTabSz="914107"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27C6500-F875-44E6-88EA-22696975F03E}"/>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A3BCA9E-2B04-49E5-A59F-8055688E988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29ABFC-A9B6-4B1E-A61D-049D28EA947C}"/>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8980B9-26E6-4407-B889-954D067DD17F}" type="datetimeFigureOut">
              <a:rPr lang="en-US" smtClean="0"/>
              <a:t>10-Nov-20</a:t>
            </a:fld>
            <a:endParaRPr lang="en-US"/>
          </a:p>
        </p:txBody>
      </p:sp>
      <p:sp>
        <p:nvSpPr>
          <p:cNvPr id="5" name="Footer Placeholder 4">
            <a:extLst>
              <a:ext uri="{FF2B5EF4-FFF2-40B4-BE49-F238E27FC236}">
                <a16:creationId xmlns:a16="http://schemas.microsoft.com/office/drawing/2014/main" id="{1FB750FE-7A63-41B0-A5E7-8918BD0F7860}"/>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D6C55F7-E293-4FF2-90EE-A06A9B9F2D9D}"/>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6B1FC8-C126-4486-9A9C-A747852DEE2A}" type="slidenum">
              <a:rPr lang="en-US" smtClean="0"/>
              <a:t>‹#›</a:t>
            </a:fld>
            <a:endParaRPr lang="en-US"/>
          </a:p>
        </p:txBody>
      </p:sp>
    </p:spTree>
    <p:extLst>
      <p:ext uri="{BB962C8B-B14F-4D97-AF65-F5344CB8AC3E}">
        <p14:creationId xmlns:p14="http://schemas.microsoft.com/office/powerpoint/2010/main" val="3970320974"/>
      </p:ext>
    </p:extLst>
  </p:cSld>
  <p:clrMap bg1="lt1" tx1="dk1" bg2="lt2" tx2="dk2" accent1="accent1" accent2="accent2" accent3="accent3" accent4="accent4" accent5="accent5" accent6="accent6" hlink="hlink" folHlink="folHlink"/>
  <p:sldLayoutIdLst>
    <p:sldLayoutId id="2147484154" r:id="rId1"/>
    <p:sldLayoutId id="2147484155" r:id="rId2"/>
    <p:sldLayoutId id="2147484156" r:id="rId3"/>
    <p:sldLayoutId id="2147484157" r:id="rId4"/>
    <p:sldLayoutId id="2147484158" r:id="rId5"/>
    <p:sldLayoutId id="2147484159" r:id="rId6"/>
    <p:sldLayoutId id="2147484160" r:id="rId7"/>
    <p:sldLayoutId id="2147484161" r:id="rId8"/>
    <p:sldLayoutId id="2147484162" r:id="rId9"/>
    <p:sldLayoutId id="2147484163" r:id="rId10"/>
    <p:sldLayoutId id="214748416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xfrm>
            <a:off x="685809" y="762000"/>
            <a:ext cx="77724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53" tIns="45675" rIns="91353" bIns="45675" numCol="1" anchor="b" anchorCtr="0" compatLnSpc="1">
            <a:prstTxWarp prst="textNoShape">
              <a:avLst/>
            </a:prstTxWarp>
          </a:bodyPr>
          <a:lstStyle/>
          <a:p>
            <a:pPr lvl="0"/>
            <a:r>
              <a:rPr lang="en-US" altLang="zh-CN" dirty="0"/>
              <a:t>Click to edit Master title style</a:t>
            </a:r>
          </a:p>
        </p:txBody>
      </p:sp>
      <p:sp>
        <p:nvSpPr>
          <p:cNvPr id="37891" name="Rectangle 3" descr="Rectangle: Click to edit Master text styles&#10;Second level&#10;Third level&#10;Fourth level&#10;Fifth level"/>
          <p:cNvSpPr>
            <a:spLocks noGrp="1" noChangeArrowheads="1"/>
          </p:cNvSpPr>
          <p:nvPr>
            <p:ph type="body" idx="1"/>
          </p:nvPr>
        </p:nvSpPr>
        <p:spPr bwMode="auto">
          <a:xfrm>
            <a:off x="838204" y="190500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53" tIns="45675" rIns="91353" bIns="45675" numCol="1" anchor="t" anchorCtr="0" compatLnSpc="1">
            <a:prstTxWarp prst="textNoShape">
              <a:avLst/>
            </a:prstTxWarp>
          </a:body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p>
        </p:txBody>
      </p:sp>
      <p:sp>
        <p:nvSpPr>
          <p:cNvPr id="6554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353" tIns="45675" rIns="91353" bIns="45675" numCol="1" anchor="b" anchorCtr="0" compatLnSpc="1">
            <a:prstTxWarp prst="textNoShape">
              <a:avLst/>
            </a:prstTxWarp>
          </a:bodyPr>
          <a:lstStyle>
            <a:lvl1pPr algn="l">
              <a:defRPr sz="1200">
                <a:latin typeface="Times New Roman" pitchFamily="18" charset="0"/>
              </a:defRPr>
            </a:lvl1pPr>
          </a:lstStyle>
          <a:p>
            <a:pPr defTabSz="456760" fontAlgn="base">
              <a:spcBef>
                <a:spcPct val="0"/>
              </a:spcBef>
              <a:spcAft>
                <a:spcPct val="0"/>
              </a:spcAft>
              <a:defRPr/>
            </a:pPr>
            <a:endParaRPr lang="en-GB" altLang="en-US" dirty="0">
              <a:solidFill>
                <a:srgbClr val="000000"/>
              </a:solidFill>
            </a:endParaRPr>
          </a:p>
        </p:txBody>
      </p:sp>
      <p:sp>
        <p:nvSpPr>
          <p:cNvPr id="65541" name="Rectangle 5"/>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353" tIns="45675" rIns="91353" bIns="45675" numCol="1" anchor="b" anchorCtr="0" compatLnSpc="1">
            <a:prstTxWarp prst="textNoShape">
              <a:avLst/>
            </a:prstTxWarp>
          </a:bodyPr>
          <a:lstStyle>
            <a:lvl1pPr algn="ctr">
              <a:defRPr sz="1400">
                <a:latin typeface="Tahoma" pitchFamily="34" charset="0"/>
              </a:defRPr>
            </a:lvl1pPr>
          </a:lstStyle>
          <a:p>
            <a:pPr defTabSz="456760" fontAlgn="base">
              <a:spcBef>
                <a:spcPct val="0"/>
              </a:spcBef>
              <a:spcAft>
                <a:spcPct val="0"/>
              </a:spcAft>
              <a:defRPr/>
            </a:pPr>
            <a:endParaRPr lang="en-GB" altLang="en-US">
              <a:solidFill>
                <a:srgbClr val="000000"/>
              </a:solidFill>
            </a:endParaRPr>
          </a:p>
        </p:txBody>
      </p:sp>
      <p:pic>
        <p:nvPicPr>
          <p:cNvPr id="37895" name="Picture 7" descr="ii"/>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23663" y="6424623"/>
            <a:ext cx="240691"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9" name="Rectangle 10"/>
          <p:cNvSpPr>
            <a:spLocks noChangeArrowheads="1"/>
          </p:cNvSpPr>
          <p:nvPr/>
        </p:nvSpPr>
        <p:spPr bwMode="auto">
          <a:xfrm>
            <a:off x="0" y="2680840"/>
            <a:ext cx="184722" cy="369196"/>
          </a:xfrm>
          <a:prstGeom prst="rect">
            <a:avLst/>
          </a:prstGeom>
          <a:noFill/>
          <a:ln>
            <a:noFill/>
          </a:ln>
        </p:spPr>
        <p:txBody>
          <a:bodyPr wrap="none" lIns="91353" tIns="45675" rIns="91353" bIns="45675" anchor="ctr">
            <a:spAutoFit/>
          </a:bodyPr>
          <a:lstStyle/>
          <a:p>
            <a:pPr defTabSz="913522" fontAlgn="base">
              <a:spcBef>
                <a:spcPct val="0"/>
              </a:spcBef>
              <a:spcAft>
                <a:spcPct val="0"/>
              </a:spcAft>
              <a:defRPr/>
            </a:pPr>
            <a:endParaRPr lang="de-DE">
              <a:solidFill>
                <a:srgbClr val="000000"/>
              </a:solidFill>
            </a:endParaRPr>
          </a:p>
        </p:txBody>
      </p:sp>
      <p:sp>
        <p:nvSpPr>
          <p:cNvPr id="16" name="Text Box 11"/>
          <p:cNvSpPr txBox="1">
            <a:spLocks noChangeArrowheads="1"/>
          </p:cNvSpPr>
          <p:nvPr/>
        </p:nvSpPr>
        <p:spPr bwMode="auto">
          <a:xfrm>
            <a:off x="533400" y="6453188"/>
            <a:ext cx="2741265" cy="400110"/>
          </a:xfrm>
          <a:prstGeom prst="rect">
            <a:avLst/>
          </a:prstGeom>
          <a:noFill/>
          <a:ln w="9525">
            <a:noFill/>
            <a:miter lim="800000"/>
            <a:headEnd/>
            <a:tailEnd/>
          </a:ln>
          <a:effectLst/>
        </p:spPr>
        <p:txBody>
          <a:bodyPr wrap="square" lIns="91353" tIns="45675" rIns="91353" bIns="45675">
            <a:spAutoFit/>
          </a:bodyPr>
          <a:lstStyle>
            <a:lvl1pPr eaLnBrk="0" hangingPunct="0">
              <a:defRPr sz="3200">
                <a:solidFill>
                  <a:schemeClr val="tx1"/>
                </a:solidFill>
                <a:latin typeface="Arial" pitchFamily="34" charset="0"/>
                <a:ea typeface="ＭＳ Ｐゴシック" pitchFamily="34" charset="-128"/>
              </a:defRPr>
            </a:lvl1pPr>
            <a:lvl2pPr marL="742950" indent="-285750" eaLnBrk="0" hangingPunct="0">
              <a:defRPr sz="3200">
                <a:solidFill>
                  <a:schemeClr val="tx1"/>
                </a:solidFill>
                <a:latin typeface="Arial" pitchFamily="34" charset="0"/>
                <a:ea typeface="ＭＳ Ｐゴシック" pitchFamily="34" charset="-128"/>
              </a:defRPr>
            </a:lvl2pPr>
            <a:lvl3pPr marL="1143000" indent="-228600" eaLnBrk="0" hangingPunct="0">
              <a:defRPr sz="3200">
                <a:solidFill>
                  <a:schemeClr val="tx1"/>
                </a:solidFill>
                <a:latin typeface="Arial" pitchFamily="34" charset="0"/>
                <a:ea typeface="ＭＳ Ｐゴシック" pitchFamily="34" charset="-128"/>
              </a:defRPr>
            </a:lvl3pPr>
            <a:lvl4pPr marL="1600200" indent="-228600" eaLnBrk="0" hangingPunct="0">
              <a:defRPr sz="3200">
                <a:solidFill>
                  <a:schemeClr val="tx1"/>
                </a:solidFill>
                <a:latin typeface="Arial" pitchFamily="34" charset="0"/>
                <a:ea typeface="ＭＳ Ｐゴシック" pitchFamily="34" charset="-128"/>
              </a:defRPr>
            </a:lvl4pPr>
            <a:lvl5pPr marL="2057400" indent="-228600" eaLnBrk="0" hangingPunct="0">
              <a:defRPr sz="3200">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3200">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3200">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3200">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3200">
                <a:solidFill>
                  <a:schemeClr val="tx1"/>
                </a:solidFill>
                <a:latin typeface="Arial" pitchFamily="34" charset="0"/>
                <a:ea typeface="ＭＳ Ｐゴシック" pitchFamily="34" charset="-128"/>
              </a:defRPr>
            </a:lvl9pPr>
          </a:lstStyle>
          <a:p>
            <a:pPr defTabSz="913522" eaLnBrk="1" fontAlgn="base" hangingPunct="1">
              <a:spcBef>
                <a:spcPct val="50000"/>
              </a:spcBef>
              <a:spcAft>
                <a:spcPct val="0"/>
              </a:spcAft>
              <a:defRPr/>
            </a:pPr>
            <a:r>
              <a:rPr lang="en-US" sz="2000" dirty="0">
                <a:solidFill>
                  <a:srgbClr val="FFFFFF"/>
                </a:solidFill>
              </a:rPr>
              <a:t>Nakicenovic</a:t>
            </a:r>
            <a:endParaRPr lang="en-US" sz="2000" dirty="0">
              <a:solidFill>
                <a:srgbClr val="FFFFFF"/>
              </a:solidFill>
              <a:effectLst>
                <a:outerShdw blurRad="38100" dist="38100" dir="2700000" algn="tl">
                  <a:srgbClr val="C0C0C0"/>
                </a:outerShdw>
              </a:effectLst>
            </a:endParaRPr>
          </a:p>
        </p:txBody>
      </p:sp>
      <p:sp>
        <p:nvSpPr>
          <p:cNvPr id="17" name="Text Box 11"/>
          <p:cNvSpPr txBox="1">
            <a:spLocks noChangeArrowheads="1"/>
          </p:cNvSpPr>
          <p:nvPr/>
        </p:nvSpPr>
        <p:spPr bwMode="auto">
          <a:xfrm>
            <a:off x="7696200" y="6461125"/>
            <a:ext cx="1485900" cy="401768"/>
          </a:xfrm>
          <a:prstGeom prst="rect">
            <a:avLst/>
          </a:prstGeom>
          <a:noFill/>
          <a:ln w="9525">
            <a:noFill/>
            <a:miter lim="800000"/>
            <a:headEnd/>
            <a:tailEnd/>
          </a:ln>
          <a:effectLst/>
        </p:spPr>
        <p:txBody>
          <a:bodyPr lIns="91353" tIns="45675" rIns="91353" bIns="45675">
            <a:spAutoFit/>
          </a:bodyPr>
          <a:lstStyle>
            <a:lvl1pPr algn="ctr">
              <a:defRPr sz="3200">
                <a:solidFill>
                  <a:schemeClr val="tx1"/>
                </a:solidFill>
                <a:latin typeface="Arial" pitchFamily="34" charset="0"/>
                <a:ea typeface="ＭＳ Ｐゴシック" pitchFamily="34" charset="-128"/>
              </a:defRPr>
            </a:lvl1pPr>
            <a:lvl2pPr marL="742950" indent="-285750" algn="ctr">
              <a:defRPr sz="3200">
                <a:solidFill>
                  <a:schemeClr val="tx1"/>
                </a:solidFill>
                <a:latin typeface="Arial" pitchFamily="34" charset="0"/>
                <a:ea typeface="ＭＳ Ｐゴシック" pitchFamily="34" charset="-128"/>
              </a:defRPr>
            </a:lvl2pPr>
            <a:lvl3pPr marL="1143000" indent="-228600" algn="ctr">
              <a:defRPr sz="3200">
                <a:solidFill>
                  <a:schemeClr val="tx1"/>
                </a:solidFill>
                <a:latin typeface="Arial" pitchFamily="34" charset="0"/>
                <a:ea typeface="ＭＳ Ｐゴシック" pitchFamily="34" charset="-128"/>
              </a:defRPr>
            </a:lvl3pPr>
            <a:lvl4pPr marL="1600200" indent="-228600" algn="ctr">
              <a:defRPr sz="3200">
                <a:solidFill>
                  <a:schemeClr val="tx1"/>
                </a:solidFill>
                <a:latin typeface="Arial" pitchFamily="34" charset="0"/>
                <a:ea typeface="ＭＳ Ｐゴシック" pitchFamily="34" charset="-128"/>
              </a:defRPr>
            </a:lvl4pPr>
            <a:lvl5pPr marL="2057400" indent="-228600" algn="ctr">
              <a:defRPr sz="3200">
                <a:solidFill>
                  <a:schemeClr val="tx1"/>
                </a:solidFill>
                <a:latin typeface="Arial" pitchFamily="34" charset="0"/>
                <a:ea typeface="ＭＳ Ｐゴシック" pitchFamily="34" charset="-128"/>
              </a:defRPr>
            </a:lvl5pPr>
            <a:lvl6pPr marL="2514600" indent="-228600" algn="ctr" fontAlgn="base">
              <a:spcBef>
                <a:spcPct val="0"/>
              </a:spcBef>
              <a:spcAft>
                <a:spcPct val="0"/>
              </a:spcAft>
              <a:defRPr sz="3200">
                <a:solidFill>
                  <a:schemeClr val="tx1"/>
                </a:solidFill>
                <a:latin typeface="Arial" pitchFamily="34" charset="0"/>
                <a:ea typeface="ＭＳ Ｐゴシック" pitchFamily="34" charset="-128"/>
              </a:defRPr>
            </a:lvl6pPr>
            <a:lvl7pPr marL="2971800" indent="-228600" algn="ctr" fontAlgn="base">
              <a:spcBef>
                <a:spcPct val="0"/>
              </a:spcBef>
              <a:spcAft>
                <a:spcPct val="0"/>
              </a:spcAft>
              <a:defRPr sz="3200">
                <a:solidFill>
                  <a:schemeClr val="tx1"/>
                </a:solidFill>
                <a:latin typeface="Arial" pitchFamily="34" charset="0"/>
                <a:ea typeface="ＭＳ Ｐゴシック" pitchFamily="34" charset="-128"/>
              </a:defRPr>
            </a:lvl7pPr>
            <a:lvl8pPr marL="3429000" indent="-228600" algn="ctr" fontAlgn="base">
              <a:spcBef>
                <a:spcPct val="0"/>
              </a:spcBef>
              <a:spcAft>
                <a:spcPct val="0"/>
              </a:spcAft>
              <a:defRPr sz="3200">
                <a:solidFill>
                  <a:schemeClr val="tx1"/>
                </a:solidFill>
                <a:latin typeface="Arial" pitchFamily="34" charset="0"/>
                <a:ea typeface="ＭＳ Ｐゴシック" pitchFamily="34" charset="-128"/>
              </a:defRPr>
            </a:lvl8pPr>
            <a:lvl9pPr marL="3886200" indent="-228600" algn="ctr" fontAlgn="base">
              <a:spcBef>
                <a:spcPct val="0"/>
              </a:spcBef>
              <a:spcAft>
                <a:spcPct val="0"/>
              </a:spcAft>
              <a:defRPr sz="3200">
                <a:solidFill>
                  <a:schemeClr val="tx1"/>
                </a:solidFill>
                <a:latin typeface="Arial" pitchFamily="34" charset="0"/>
                <a:ea typeface="ＭＳ Ｐゴシック" pitchFamily="34" charset="-128"/>
              </a:defRPr>
            </a:lvl9pPr>
          </a:lstStyle>
          <a:p>
            <a:pPr algn="l" defTabSz="448832" fontAlgn="base">
              <a:spcBef>
                <a:spcPct val="50000"/>
              </a:spcBef>
              <a:spcAft>
                <a:spcPct val="0"/>
              </a:spcAft>
            </a:pPr>
            <a:r>
              <a:rPr lang="en-US" sz="2000" dirty="0">
                <a:solidFill>
                  <a:srgbClr val="FFFFFF"/>
                </a:solidFill>
              </a:rPr>
              <a:t>2016  #</a:t>
            </a:r>
            <a:fld id="{E74A334D-F547-4A1F-83A4-07C2A13CD001}" type="slidenum">
              <a:rPr lang="en-US" sz="2000">
                <a:solidFill>
                  <a:srgbClr val="FFFFFF"/>
                </a:solidFill>
              </a:rPr>
              <a:pPr algn="l" defTabSz="448832" fontAlgn="base">
                <a:spcBef>
                  <a:spcPct val="50000"/>
                </a:spcBef>
                <a:spcAft>
                  <a:spcPct val="0"/>
                </a:spcAft>
              </a:pPr>
              <a:t>‹#›</a:t>
            </a:fld>
            <a:r>
              <a:rPr lang="en-US" sz="2000" dirty="0">
                <a:solidFill>
                  <a:srgbClr val="FFFFFF"/>
                </a:solidFill>
                <a:effectLst>
                  <a:outerShdw blurRad="38100" dist="38100" dir="2700000" algn="tl">
                    <a:srgbClr val="C0C0C0"/>
                  </a:outerShdw>
                </a:effectLst>
              </a:rPr>
              <a:t> </a:t>
            </a:r>
          </a:p>
        </p:txBody>
      </p:sp>
    </p:spTree>
    <p:extLst>
      <p:ext uri="{BB962C8B-B14F-4D97-AF65-F5344CB8AC3E}">
        <p14:creationId xmlns:p14="http://schemas.microsoft.com/office/powerpoint/2010/main" val="562019998"/>
      </p:ext>
    </p:extLst>
  </p:cSld>
  <p:clrMap bg1="dk1" tx1="lt1" bg2="dk2" tx2="lt2" accent1="accent1" accent2="accent2" accent3="accent3" accent4="accent4" accent5="accent5" accent6="accent6" hlink="hlink" folHlink="folHlink"/>
  <p:sldLayoutIdLst>
    <p:sldLayoutId id="2147483995" r:id="rId1"/>
    <p:sldLayoutId id="2147483996" r:id="rId2"/>
    <p:sldLayoutId id="2147483997" r:id="rId3"/>
    <p:sldLayoutId id="2147483998" r:id="rId4"/>
    <p:sldLayoutId id="2147483999" r:id="rId5"/>
    <p:sldLayoutId id="2147484000" r:id="rId6"/>
    <p:sldLayoutId id="2147484001" r:id="rId7"/>
    <p:sldLayoutId id="2147484002" r:id="rId8"/>
    <p:sldLayoutId id="2147484003" r:id="rId9"/>
    <p:sldLayoutId id="2147484004" r:id="rId10"/>
    <p:sldLayoutId id="2147484005" r:id="rId11"/>
  </p:sldLayoutIdLst>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xStyles>
    <p:titleStyle>
      <a:lvl1pPr algn="ctr" rtl="0" eaLnBrk="0" fontAlgn="base" hangingPunct="0">
        <a:spcBef>
          <a:spcPct val="0"/>
        </a:spcBef>
        <a:spcAft>
          <a:spcPct val="0"/>
        </a:spcAft>
        <a:defRPr sz="4000">
          <a:solidFill>
            <a:schemeClr val="tx1"/>
          </a:solidFill>
          <a:latin typeface="+mj-lt"/>
          <a:ea typeface="+mj-ea"/>
          <a:cs typeface="+mj-cs"/>
        </a:defRPr>
      </a:lvl1pPr>
      <a:lvl2pPr algn="ctr" rtl="0" eaLnBrk="0" fontAlgn="base" hangingPunct="0">
        <a:spcBef>
          <a:spcPct val="0"/>
        </a:spcBef>
        <a:spcAft>
          <a:spcPct val="0"/>
        </a:spcAft>
        <a:defRPr sz="4000">
          <a:solidFill>
            <a:srgbClr val="000099"/>
          </a:solidFill>
          <a:latin typeface="Arial" pitchFamily="34" charset="0"/>
          <a:ea typeface="ＭＳ Ｐゴシック" pitchFamily="34" charset="-128"/>
        </a:defRPr>
      </a:lvl2pPr>
      <a:lvl3pPr algn="ctr" rtl="0" eaLnBrk="0" fontAlgn="base" hangingPunct="0">
        <a:spcBef>
          <a:spcPct val="0"/>
        </a:spcBef>
        <a:spcAft>
          <a:spcPct val="0"/>
        </a:spcAft>
        <a:defRPr sz="4000">
          <a:solidFill>
            <a:srgbClr val="000099"/>
          </a:solidFill>
          <a:latin typeface="Arial" pitchFamily="34" charset="0"/>
          <a:ea typeface="ＭＳ Ｐゴシック" pitchFamily="34" charset="-128"/>
        </a:defRPr>
      </a:lvl3pPr>
      <a:lvl4pPr algn="ctr" rtl="0" eaLnBrk="0" fontAlgn="base" hangingPunct="0">
        <a:spcBef>
          <a:spcPct val="0"/>
        </a:spcBef>
        <a:spcAft>
          <a:spcPct val="0"/>
        </a:spcAft>
        <a:defRPr sz="4000">
          <a:solidFill>
            <a:srgbClr val="000099"/>
          </a:solidFill>
          <a:latin typeface="Arial" pitchFamily="34" charset="0"/>
          <a:ea typeface="ＭＳ Ｐゴシック" pitchFamily="34" charset="-128"/>
        </a:defRPr>
      </a:lvl4pPr>
      <a:lvl5pPr algn="ctr" rtl="0" eaLnBrk="0" fontAlgn="base" hangingPunct="0">
        <a:spcBef>
          <a:spcPct val="0"/>
        </a:spcBef>
        <a:spcAft>
          <a:spcPct val="0"/>
        </a:spcAft>
        <a:defRPr sz="4000">
          <a:solidFill>
            <a:srgbClr val="000099"/>
          </a:solidFill>
          <a:latin typeface="Arial" pitchFamily="34" charset="0"/>
          <a:ea typeface="ＭＳ Ｐゴシック" pitchFamily="34" charset="-128"/>
        </a:defRPr>
      </a:lvl5pPr>
      <a:lvl6pPr marL="456760" algn="ctr" rtl="0" eaLnBrk="0" fontAlgn="base" hangingPunct="0">
        <a:spcBef>
          <a:spcPct val="0"/>
        </a:spcBef>
        <a:spcAft>
          <a:spcPct val="0"/>
        </a:spcAft>
        <a:defRPr sz="4000">
          <a:solidFill>
            <a:srgbClr val="000099"/>
          </a:solidFill>
          <a:latin typeface="Arial" pitchFamily="34" charset="0"/>
          <a:ea typeface="ＭＳ Ｐゴシック" pitchFamily="34" charset="-128"/>
        </a:defRPr>
      </a:lvl6pPr>
      <a:lvl7pPr marL="913522" algn="ctr" rtl="0" eaLnBrk="0" fontAlgn="base" hangingPunct="0">
        <a:spcBef>
          <a:spcPct val="0"/>
        </a:spcBef>
        <a:spcAft>
          <a:spcPct val="0"/>
        </a:spcAft>
        <a:defRPr sz="4000">
          <a:solidFill>
            <a:srgbClr val="000099"/>
          </a:solidFill>
          <a:latin typeface="Arial" pitchFamily="34" charset="0"/>
          <a:ea typeface="ＭＳ Ｐゴシック" pitchFamily="34" charset="-128"/>
        </a:defRPr>
      </a:lvl7pPr>
      <a:lvl8pPr marL="1370282" algn="ctr" rtl="0" eaLnBrk="0" fontAlgn="base" hangingPunct="0">
        <a:spcBef>
          <a:spcPct val="0"/>
        </a:spcBef>
        <a:spcAft>
          <a:spcPct val="0"/>
        </a:spcAft>
        <a:defRPr sz="4000">
          <a:solidFill>
            <a:srgbClr val="000099"/>
          </a:solidFill>
          <a:latin typeface="Arial" pitchFamily="34" charset="0"/>
          <a:ea typeface="ＭＳ Ｐゴシック" pitchFamily="34" charset="-128"/>
        </a:defRPr>
      </a:lvl8pPr>
      <a:lvl9pPr marL="1827043" algn="ctr" rtl="0" eaLnBrk="0" fontAlgn="base" hangingPunct="0">
        <a:spcBef>
          <a:spcPct val="0"/>
        </a:spcBef>
        <a:spcAft>
          <a:spcPct val="0"/>
        </a:spcAft>
        <a:defRPr sz="4000">
          <a:solidFill>
            <a:srgbClr val="000099"/>
          </a:solidFill>
          <a:latin typeface="Arial" pitchFamily="34" charset="0"/>
          <a:ea typeface="ＭＳ Ｐゴシック" pitchFamily="34" charset="-128"/>
        </a:defRPr>
      </a:lvl9pPr>
    </p:titleStyle>
    <p:bodyStyle>
      <a:lvl1pPr marL="342568" indent="-342568" algn="l" rtl="0" eaLnBrk="0" fontAlgn="base" hangingPunct="0">
        <a:spcBef>
          <a:spcPct val="20000"/>
        </a:spcBef>
        <a:spcAft>
          <a:spcPct val="0"/>
        </a:spcAft>
        <a:buFont typeface="Arial" pitchFamily="34" charset="0"/>
        <a:buChar char="●"/>
        <a:defRPr sz="3200">
          <a:solidFill>
            <a:schemeClr val="tx1"/>
          </a:solidFill>
          <a:latin typeface="+mn-lt"/>
          <a:ea typeface="+mn-ea"/>
          <a:cs typeface="+mn-cs"/>
        </a:defRPr>
      </a:lvl1pPr>
      <a:lvl2pPr marL="742235" indent="-285477" algn="l" rtl="0" eaLnBrk="0" fontAlgn="base" hangingPunct="0">
        <a:spcBef>
          <a:spcPct val="20000"/>
        </a:spcBef>
        <a:spcAft>
          <a:spcPct val="0"/>
        </a:spcAft>
        <a:buChar char="–"/>
        <a:defRPr sz="2800">
          <a:solidFill>
            <a:schemeClr val="tx1"/>
          </a:solidFill>
          <a:latin typeface="+mn-lt"/>
          <a:ea typeface="+mn-ea"/>
        </a:defRPr>
      </a:lvl2pPr>
      <a:lvl3pPr marL="1141902" indent="-228381" algn="l" rtl="0" eaLnBrk="0" fontAlgn="base" hangingPunct="0">
        <a:spcBef>
          <a:spcPct val="20000"/>
        </a:spcBef>
        <a:spcAft>
          <a:spcPct val="0"/>
        </a:spcAft>
        <a:buFont typeface="Arial" pitchFamily="34" charset="0"/>
        <a:buChar char="●"/>
        <a:defRPr sz="2400">
          <a:solidFill>
            <a:schemeClr val="tx1"/>
          </a:solidFill>
          <a:latin typeface="+mn-lt"/>
          <a:ea typeface="+mn-ea"/>
        </a:defRPr>
      </a:lvl3pPr>
      <a:lvl4pPr marL="1560599" indent="-228381" algn="l" rtl="0" eaLnBrk="0" fontAlgn="base" hangingPunct="0">
        <a:spcBef>
          <a:spcPct val="20000"/>
        </a:spcBef>
        <a:spcAft>
          <a:spcPct val="0"/>
        </a:spcAft>
        <a:buChar char="–"/>
        <a:defRPr sz="2000">
          <a:solidFill>
            <a:schemeClr val="tx1"/>
          </a:solidFill>
          <a:latin typeface="+mn-lt"/>
          <a:ea typeface="+mn-ea"/>
        </a:defRPr>
      </a:lvl4pPr>
      <a:lvl5pPr marL="1979295" indent="-228381" algn="l" rtl="0" eaLnBrk="0" fontAlgn="base" hangingPunct="0">
        <a:spcBef>
          <a:spcPct val="20000"/>
        </a:spcBef>
        <a:spcAft>
          <a:spcPct val="0"/>
        </a:spcAft>
        <a:buChar char="»"/>
        <a:defRPr sz="2000">
          <a:solidFill>
            <a:schemeClr val="tx1"/>
          </a:solidFill>
          <a:latin typeface="+mn-lt"/>
          <a:ea typeface="+mn-ea"/>
        </a:defRPr>
      </a:lvl5pPr>
      <a:lvl6pPr marL="2436057" indent="-228381" algn="l" rtl="0" eaLnBrk="0" fontAlgn="base" hangingPunct="0">
        <a:spcBef>
          <a:spcPct val="20000"/>
        </a:spcBef>
        <a:spcAft>
          <a:spcPct val="0"/>
        </a:spcAft>
        <a:buChar char="»"/>
        <a:defRPr sz="2000">
          <a:solidFill>
            <a:srgbClr val="000099"/>
          </a:solidFill>
          <a:latin typeface="+mn-lt"/>
          <a:ea typeface="+mn-ea"/>
        </a:defRPr>
      </a:lvl6pPr>
      <a:lvl7pPr marL="2892818" indent="-228381" algn="l" rtl="0" eaLnBrk="0" fontAlgn="base" hangingPunct="0">
        <a:spcBef>
          <a:spcPct val="20000"/>
        </a:spcBef>
        <a:spcAft>
          <a:spcPct val="0"/>
        </a:spcAft>
        <a:buChar char="»"/>
        <a:defRPr sz="2000">
          <a:solidFill>
            <a:srgbClr val="000099"/>
          </a:solidFill>
          <a:latin typeface="+mn-lt"/>
          <a:ea typeface="+mn-ea"/>
        </a:defRPr>
      </a:lvl7pPr>
      <a:lvl8pPr marL="3349578" indent="-228381" algn="l" rtl="0" eaLnBrk="0" fontAlgn="base" hangingPunct="0">
        <a:spcBef>
          <a:spcPct val="20000"/>
        </a:spcBef>
        <a:spcAft>
          <a:spcPct val="0"/>
        </a:spcAft>
        <a:buChar char="»"/>
        <a:defRPr sz="2000">
          <a:solidFill>
            <a:srgbClr val="000099"/>
          </a:solidFill>
          <a:latin typeface="+mn-lt"/>
          <a:ea typeface="+mn-ea"/>
        </a:defRPr>
      </a:lvl8pPr>
      <a:lvl9pPr marL="3806338" indent="-228381" algn="l" rtl="0" eaLnBrk="0" fontAlgn="base" hangingPunct="0">
        <a:spcBef>
          <a:spcPct val="20000"/>
        </a:spcBef>
        <a:spcAft>
          <a:spcPct val="0"/>
        </a:spcAft>
        <a:buChar char="»"/>
        <a:defRPr sz="2000">
          <a:solidFill>
            <a:srgbClr val="000099"/>
          </a:solidFill>
          <a:latin typeface="+mn-lt"/>
          <a:ea typeface="+mn-ea"/>
        </a:defRPr>
      </a:lvl9pPr>
    </p:bodyStyle>
    <p:otherStyle>
      <a:defPPr>
        <a:defRPr lang="de-DE"/>
      </a:defPPr>
      <a:lvl1pPr marL="0" algn="l" defTabSz="913522" rtl="0" eaLnBrk="1" latinLnBrk="0" hangingPunct="1">
        <a:defRPr sz="1800" kern="1200">
          <a:solidFill>
            <a:schemeClr val="tx1"/>
          </a:solidFill>
          <a:latin typeface="+mn-lt"/>
          <a:ea typeface="+mn-ea"/>
          <a:cs typeface="+mn-cs"/>
        </a:defRPr>
      </a:lvl1pPr>
      <a:lvl2pPr marL="456760" algn="l" defTabSz="913522" rtl="0" eaLnBrk="1" latinLnBrk="0" hangingPunct="1">
        <a:defRPr sz="1800" kern="1200">
          <a:solidFill>
            <a:schemeClr val="tx1"/>
          </a:solidFill>
          <a:latin typeface="+mn-lt"/>
          <a:ea typeface="+mn-ea"/>
          <a:cs typeface="+mn-cs"/>
        </a:defRPr>
      </a:lvl2pPr>
      <a:lvl3pPr marL="913522" algn="l" defTabSz="913522" rtl="0" eaLnBrk="1" latinLnBrk="0" hangingPunct="1">
        <a:defRPr sz="1800" kern="1200">
          <a:solidFill>
            <a:schemeClr val="tx1"/>
          </a:solidFill>
          <a:latin typeface="+mn-lt"/>
          <a:ea typeface="+mn-ea"/>
          <a:cs typeface="+mn-cs"/>
        </a:defRPr>
      </a:lvl3pPr>
      <a:lvl4pPr marL="1370282" algn="l" defTabSz="913522" rtl="0" eaLnBrk="1" latinLnBrk="0" hangingPunct="1">
        <a:defRPr sz="1800" kern="1200">
          <a:solidFill>
            <a:schemeClr val="tx1"/>
          </a:solidFill>
          <a:latin typeface="+mn-lt"/>
          <a:ea typeface="+mn-ea"/>
          <a:cs typeface="+mn-cs"/>
        </a:defRPr>
      </a:lvl4pPr>
      <a:lvl5pPr marL="1827043" algn="l" defTabSz="913522" rtl="0" eaLnBrk="1" latinLnBrk="0" hangingPunct="1">
        <a:defRPr sz="1800" kern="1200">
          <a:solidFill>
            <a:schemeClr val="tx1"/>
          </a:solidFill>
          <a:latin typeface="+mn-lt"/>
          <a:ea typeface="+mn-ea"/>
          <a:cs typeface="+mn-cs"/>
        </a:defRPr>
      </a:lvl5pPr>
      <a:lvl6pPr marL="2283802" algn="l" defTabSz="913522" rtl="0" eaLnBrk="1" latinLnBrk="0" hangingPunct="1">
        <a:defRPr sz="1800" kern="1200">
          <a:solidFill>
            <a:schemeClr val="tx1"/>
          </a:solidFill>
          <a:latin typeface="+mn-lt"/>
          <a:ea typeface="+mn-ea"/>
          <a:cs typeface="+mn-cs"/>
        </a:defRPr>
      </a:lvl6pPr>
      <a:lvl7pPr marL="2740566" algn="l" defTabSz="913522" rtl="0" eaLnBrk="1" latinLnBrk="0" hangingPunct="1">
        <a:defRPr sz="1800" kern="1200">
          <a:solidFill>
            <a:schemeClr val="tx1"/>
          </a:solidFill>
          <a:latin typeface="+mn-lt"/>
          <a:ea typeface="+mn-ea"/>
          <a:cs typeface="+mn-cs"/>
        </a:defRPr>
      </a:lvl7pPr>
      <a:lvl8pPr marL="3197325" algn="l" defTabSz="913522" rtl="0" eaLnBrk="1" latinLnBrk="0" hangingPunct="1">
        <a:defRPr sz="1800" kern="1200">
          <a:solidFill>
            <a:schemeClr val="tx1"/>
          </a:solidFill>
          <a:latin typeface="+mn-lt"/>
          <a:ea typeface="+mn-ea"/>
          <a:cs typeface="+mn-cs"/>
        </a:defRPr>
      </a:lvl8pPr>
      <a:lvl9pPr marL="3654085" algn="l" defTabSz="913522"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2"/>
          </p:nvPr>
        </p:nvSpPr>
        <p:spPr>
          <a:xfrm>
            <a:off x="457200" y="6356358"/>
            <a:ext cx="2133600" cy="365125"/>
          </a:xfrm>
          <a:prstGeom prst="rect">
            <a:avLst/>
          </a:prstGeom>
        </p:spPr>
        <p:txBody>
          <a:bodyPr vert="horz" lIns="91440" tIns="45720" rIns="91440" bIns="45720" rtlCol="0" anchor="ctr"/>
          <a:lstStyle>
            <a:lvl1pPr algn="l">
              <a:defRPr sz="1200">
                <a:solidFill>
                  <a:srgbClr val="4CB2FF"/>
                </a:solidFill>
              </a:defRPr>
            </a:lvl1pPr>
          </a:lstStyle>
          <a:p>
            <a:fld id="{9D1B81D1-339F-824C-BF8B-C1100CBE37FC}" type="datetimeFigureOut">
              <a:rPr lang="en-US" smtClean="0"/>
              <a:pPr/>
              <a:t>10-Nov-20</a:t>
            </a:fld>
            <a:endParaRPr lang="en-US" dirty="0"/>
          </a:p>
        </p:txBody>
      </p:sp>
      <p:sp>
        <p:nvSpPr>
          <p:cNvPr id="5" name="Footer Placeholder 4"/>
          <p:cNvSpPr>
            <a:spLocks noGrp="1"/>
          </p:cNvSpPr>
          <p:nvPr>
            <p:ph type="ftr" sz="quarter" idx="3"/>
          </p:nvPr>
        </p:nvSpPr>
        <p:spPr>
          <a:xfrm>
            <a:off x="3124200" y="6356358"/>
            <a:ext cx="2895600" cy="365125"/>
          </a:xfrm>
          <a:prstGeom prst="rect">
            <a:avLst/>
          </a:prstGeom>
        </p:spPr>
        <p:txBody>
          <a:bodyPr vert="horz" lIns="91440" tIns="45720" rIns="91440" bIns="45720" rtlCol="0" anchor="ctr"/>
          <a:lstStyle>
            <a:lvl1pPr algn="ctr">
              <a:defRPr sz="1200">
                <a:solidFill>
                  <a:srgbClr val="4CB2FF"/>
                </a:solidFill>
              </a:defRPr>
            </a:lvl1pPr>
          </a:lstStyle>
          <a:p>
            <a:endParaRPr lang="en-US" dirty="0"/>
          </a:p>
        </p:txBody>
      </p:sp>
      <p:sp>
        <p:nvSpPr>
          <p:cNvPr id="6" name="Slide Number Placeholder 5"/>
          <p:cNvSpPr>
            <a:spLocks noGrp="1"/>
          </p:cNvSpPr>
          <p:nvPr>
            <p:ph type="sldNum" sz="quarter" idx="4"/>
          </p:nvPr>
        </p:nvSpPr>
        <p:spPr>
          <a:xfrm>
            <a:off x="6553200" y="6356358"/>
            <a:ext cx="2133600" cy="365125"/>
          </a:xfrm>
          <a:prstGeom prst="rect">
            <a:avLst/>
          </a:prstGeom>
        </p:spPr>
        <p:txBody>
          <a:bodyPr vert="horz" lIns="91440" tIns="45720" rIns="91440" bIns="45720" rtlCol="0" anchor="ctr"/>
          <a:lstStyle>
            <a:lvl1pPr algn="r">
              <a:defRPr sz="1200">
                <a:solidFill>
                  <a:srgbClr val="4CB2FF"/>
                </a:solidFill>
              </a:defRPr>
            </a:lvl1pPr>
          </a:lstStyle>
          <a:p>
            <a:fld id="{15A9F3D0-B985-0345-B86B-74512F59448E}" type="slidenum">
              <a:rPr lang="en-US" smtClean="0"/>
              <a:pPr/>
              <a:t>‹#›</a:t>
            </a:fld>
            <a:endParaRPr lang="en-US" dirty="0"/>
          </a:p>
        </p:txBody>
      </p:sp>
    </p:spTree>
    <p:extLst>
      <p:ext uri="{BB962C8B-B14F-4D97-AF65-F5344CB8AC3E}">
        <p14:creationId xmlns:p14="http://schemas.microsoft.com/office/powerpoint/2010/main" val="4010284969"/>
      </p:ext>
    </p:extLst>
  </p:cSld>
  <p:clrMap bg1="lt1" tx1="dk1" bg2="lt2" tx2="dk2" accent1="accent1" accent2="accent2" accent3="accent3" accent4="accent4" accent5="accent5" accent6="accent6" hlink="hlink" folHlink="folHlink"/>
  <p:sldLayoutIdLst>
    <p:sldLayoutId id="2147484008" r:id="rId1"/>
    <p:sldLayoutId id="2147484009" r:id="rId2"/>
    <p:sldLayoutId id="2147484010" r:id="rId3"/>
    <p:sldLayoutId id="2147484011" r:id="rId4"/>
    <p:sldLayoutId id="2147484012" r:id="rId5"/>
  </p:sldLayoutIdLst>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xStyles>
    <p:titleStyle>
      <a:lvl1pPr algn="ctr" defTabSz="457200" rtl="0" eaLnBrk="1" latinLnBrk="0" hangingPunct="1">
        <a:spcBef>
          <a:spcPct val="0"/>
        </a:spcBef>
        <a:buNone/>
        <a:defRPr sz="4400" kern="1200">
          <a:solidFill>
            <a:srgbClr val="4C9BDB"/>
          </a:solidFill>
          <a:latin typeface=""/>
          <a:ea typeface="+mj-ea"/>
          <a:cs typeface=""/>
        </a:defRPr>
      </a:lvl1pPr>
    </p:titleStyle>
    <p:bodyStyle>
      <a:lvl1pPr marL="342900" indent="-342900" algn="l" defTabSz="457200" rtl="0" eaLnBrk="1" latinLnBrk="0" hangingPunct="1">
        <a:spcBef>
          <a:spcPct val="20000"/>
        </a:spcBef>
        <a:buFont typeface="Arial"/>
        <a:buChar char="•"/>
        <a:defRPr sz="3200" kern="1200">
          <a:solidFill>
            <a:srgbClr val="4C9BDB"/>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4C9BDB"/>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4C9BDB"/>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4C9BDB"/>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4C9BDB"/>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xfrm>
            <a:off x="685800" y="762000"/>
            <a:ext cx="77724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zh-CN" dirty="0"/>
              <a:t>Click to edit Master title style</a:t>
            </a:r>
          </a:p>
        </p:txBody>
      </p:sp>
      <p:sp>
        <p:nvSpPr>
          <p:cNvPr id="37891" name="Rectangle 3" descr="Rectangle: Click to edit Master text styles&#10;Second level&#10;Third level&#10;Fourth level&#10;Fifth level"/>
          <p:cNvSpPr>
            <a:spLocks noGrp="1" noChangeArrowheads="1"/>
          </p:cNvSpPr>
          <p:nvPr>
            <p:ph type="body" idx="1"/>
          </p:nvPr>
        </p:nvSpPr>
        <p:spPr bwMode="auto">
          <a:xfrm>
            <a:off x="838200" y="19050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p>
        </p:txBody>
      </p:sp>
      <p:sp>
        <p:nvSpPr>
          <p:cNvPr id="6554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Times New Roman" pitchFamily="18" charset="0"/>
              </a:defRPr>
            </a:lvl1pPr>
          </a:lstStyle>
          <a:p>
            <a:pPr defTabSz="457200" fontAlgn="base">
              <a:spcBef>
                <a:spcPct val="0"/>
              </a:spcBef>
              <a:spcAft>
                <a:spcPct val="0"/>
              </a:spcAft>
              <a:defRPr/>
            </a:pPr>
            <a:endParaRPr lang="en-GB" altLang="en-US" dirty="0">
              <a:solidFill>
                <a:srgbClr val="000000"/>
              </a:solidFill>
            </a:endParaRPr>
          </a:p>
        </p:txBody>
      </p:sp>
      <p:sp>
        <p:nvSpPr>
          <p:cNvPr id="6554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atin typeface="Tahoma" pitchFamily="34" charset="0"/>
              </a:defRPr>
            </a:lvl1pPr>
          </a:lstStyle>
          <a:p>
            <a:pPr defTabSz="457200" fontAlgn="base">
              <a:spcBef>
                <a:spcPct val="0"/>
              </a:spcBef>
              <a:spcAft>
                <a:spcPct val="0"/>
              </a:spcAft>
              <a:defRPr/>
            </a:pPr>
            <a:endParaRPr lang="en-GB" altLang="en-US">
              <a:solidFill>
                <a:srgbClr val="000000"/>
              </a:solidFill>
            </a:endParaRPr>
          </a:p>
        </p:txBody>
      </p:sp>
      <p:pic>
        <p:nvPicPr>
          <p:cNvPr id="37895" name="Picture 7" descr="ii"/>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23653" y="6424613"/>
            <a:ext cx="240691"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9" name="Rectangle 10"/>
          <p:cNvSpPr>
            <a:spLocks noChangeArrowheads="1"/>
          </p:cNvSpPr>
          <p:nvPr/>
        </p:nvSpPr>
        <p:spPr bwMode="auto">
          <a:xfrm>
            <a:off x="0" y="2865438"/>
            <a:ext cx="9144000" cy="0"/>
          </a:xfrm>
          <a:prstGeom prst="rect">
            <a:avLst/>
          </a:prstGeom>
          <a:noFill/>
          <a:ln>
            <a:noFill/>
          </a:ln>
        </p:spPr>
        <p:txBody>
          <a:bodyPr wrap="none" anchor="ctr">
            <a:spAutoFit/>
          </a:bodyPr>
          <a:lstStyle/>
          <a:p>
            <a:pPr fontAlgn="base">
              <a:spcBef>
                <a:spcPct val="0"/>
              </a:spcBef>
              <a:spcAft>
                <a:spcPct val="0"/>
              </a:spcAft>
              <a:defRPr/>
            </a:pPr>
            <a:endParaRPr lang="de-DE">
              <a:solidFill>
                <a:srgbClr val="000000"/>
              </a:solidFill>
            </a:endParaRPr>
          </a:p>
        </p:txBody>
      </p:sp>
      <p:sp>
        <p:nvSpPr>
          <p:cNvPr id="16" name="Text Box 11"/>
          <p:cNvSpPr txBox="1">
            <a:spLocks noChangeArrowheads="1"/>
          </p:cNvSpPr>
          <p:nvPr userDrawn="1"/>
        </p:nvSpPr>
        <p:spPr bwMode="auto">
          <a:xfrm>
            <a:off x="533400" y="6453188"/>
            <a:ext cx="2741265" cy="400110"/>
          </a:xfrm>
          <a:prstGeom prst="rect">
            <a:avLst/>
          </a:prstGeom>
          <a:noFill/>
          <a:ln w="9525">
            <a:noFill/>
            <a:miter lim="800000"/>
            <a:headEnd/>
            <a:tailEnd/>
          </a:ln>
          <a:effectLst/>
        </p:spPr>
        <p:txBody>
          <a:bodyPr wrap="square">
            <a:spAutoFit/>
          </a:bodyPr>
          <a:lstStyle>
            <a:lvl1pPr eaLnBrk="0" hangingPunct="0">
              <a:defRPr sz="3200">
                <a:solidFill>
                  <a:schemeClr val="tx1"/>
                </a:solidFill>
                <a:latin typeface="Arial" pitchFamily="34" charset="0"/>
                <a:ea typeface="ＭＳ Ｐゴシック" pitchFamily="34" charset="-128"/>
              </a:defRPr>
            </a:lvl1pPr>
            <a:lvl2pPr marL="742950" indent="-285750" eaLnBrk="0" hangingPunct="0">
              <a:defRPr sz="3200">
                <a:solidFill>
                  <a:schemeClr val="tx1"/>
                </a:solidFill>
                <a:latin typeface="Arial" pitchFamily="34" charset="0"/>
                <a:ea typeface="ＭＳ Ｐゴシック" pitchFamily="34" charset="-128"/>
              </a:defRPr>
            </a:lvl2pPr>
            <a:lvl3pPr marL="1143000" indent="-228600" eaLnBrk="0" hangingPunct="0">
              <a:defRPr sz="3200">
                <a:solidFill>
                  <a:schemeClr val="tx1"/>
                </a:solidFill>
                <a:latin typeface="Arial" pitchFamily="34" charset="0"/>
                <a:ea typeface="ＭＳ Ｐゴシック" pitchFamily="34" charset="-128"/>
              </a:defRPr>
            </a:lvl3pPr>
            <a:lvl4pPr marL="1600200" indent="-228600" eaLnBrk="0" hangingPunct="0">
              <a:defRPr sz="3200">
                <a:solidFill>
                  <a:schemeClr val="tx1"/>
                </a:solidFill>
                <a:latin typeface="Arial" pitchFamily="34" charset="0"/>
                <a:ea typeface="ＭＳ Ｐゴシック" pitchFamily="34" charset="-128"/>
              </a:defRPr>
            </a:lvl4pPr>
            <a:lvl5pPr marL="2057400" indent="-228600" eaLnBrk="0" hangingPunct="0">
              <a:defRPr sz="3200">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3200">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3200">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3200">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3200">
                <a:solidFill>
                  <a:schemeClr val="tx1"/>
                </a:solidFill>
                <a:latin typeface="Arial" pitchFamily="34" charset="0"/>
                <a:ea typeface="ＭＳ Ｐゴシック" pitchFamily="34" charset="-128"/>
              </a:defRPr>
            </a:lvl9pPr>
          </a:lstStyle>
          <a:p>
            <a:pPr eaLnBrk="1" fontAlgn="base" hangingPunct="1">
              <a:spcBef>
                <a:spcPct val="50000"/>
              </a:spcBef>
              <a:spcAft>
                <a:spcPct val="0"/>
              </a:spcAft>
              <a:defRPr/>
            </a:pPr>
            <a:r>
              <a:rPr lang="en-US" sz="2000" dirty="0">
                <a:solidFill>
                  <a:srgbClr val="FFFFFF"/>
                </a:solidFill>
              </a:rPr>
              <a:t>Nakicenovic</a:t>
            </a:r>
            <a:endParaRPr lang="en-US" sz="2000" dirty="0">
              <a:solidFill>
                <a:srgbClr val="FFFFFF"/>
              </a:solidFill>
              <a:effectLst>
                <a:outerShdw blurRad="38100" dist="38100" dir="2700000" algn="tl">
                  <a:srgbClr val="C0C0C0"/>
                </a:outerShdw>
              </a:effectLst>
            </a:endParaRPr>
          </a:p>
        </p:txBody>
      </p:sp>
      <p:sp>
        <p:nvSpPr>
          <p:cNvPr id="17" name="Text Box 11"/>
          <p:cNvSpPr txBox="1">
            <a:spLocks noChangeArrowheads="1"/>
          </p:cNvSpPr>
          <p:nvPr userDrawn="1"/>
        </p:nvSpPr>
        <p:spPr bwMode="auto">
          <a:xfrm>
            <a:off x="7696200" y="6461125"/>
            <a:ext cx="1485900" cy="400110"/>
          </a:xfrm>
          <a:prstGeom prst="rect">
            <a:avLst/>
          </a:prstGeom>
          <a:noFill/>
          <a:ln w="9525">
            <a:noFill/>
            <a:miter lim="800000"/>
            <a:headEnd/>
            <a:tailEnd/>
          </a:ln>
          <a:effectLst/>
        </p:spPr>
        <p:txBody>
          <a:bodyPr>
            <a:spAutoFit/>
          </a:bodyPr>
          <a:lstStyle>
            <a:lvl1pPr algn="ctr">
              <a:defRPr sz="3200">
                <a:solidFill>
                  <a:schemeClr val="tx1"/>
                </a:solidFill>
                <a:latin typeface="Arial" pitchFamily="34" charset="0"/>
                <a:ea typeface="ＭＳ Ｐゴシック" pitchFamily="34" charset="-128"/>
              </a:defRPr>
            </a:lvl1pPr>
            <a:lvl2pPr marL="742950" indent="-285750" algn="ctr">
              <a:defRPr sz="3200">
                <a:solidFill>
                  <a:schemeClr val="tx1"/>
                </a:solidFill>
                <a:latin typeface="Arial" pitchFamily="34" charset="0"/>
                <a:ea typeface="ＭＳ Ｐゴシック" pitchFamily="34" charset="-128"/>
              </a:defRPr>
            </a:lvl2pPr>
            <a:lvl3pPr marL="1143000" indent="-228600" algn="ctr">
              <a:defRPr sz="3200">
                <a:solidFill>
                  <a:schemeClr val="tx1"/>
                </a:solidFill>
                <a:latin typeface="Arial" pitchFamily="34" charset="0"/>
                <a:ea typeface="ＭＳ Ｐゴシック" pitchFamily="34" charset="-128"/>
              </a:defRPr>
            </a:lvl3pPr>
            <a:lvl4pPr marL="1600200" indent="-228600" algn="ctr">
              <a:defRPr sz="3200">
                <a:solidFill>
                  <a:schemeClr val="tx1"/>
                </a:solidFill>
                <a:latin typeface="Arial" pitchFamily="34" charset="0"/>
                <a:ea typeface="ＭＳ Ｐゴシック" pitchFamily="34" charset="-128"/>
              </a:defRPr>
            </a:lvl4pPr>
            <a:lvl5pPr marL="2057400" indent="-228600" algn="ctr">
              <a:defRPr sz="3200">
                <a:solidFill>
                  <a:schemeClr val="tx1"/>
                </a:solidFill>
                <a:latin typeface="Arial" pitchFamily="34" charset="0"/>
                <a:ea typeface="ＭＳ Ｐゴシック" pitchFamily="34" charset="-128"/>
              </a:defRPr>
            </a:lvl5pPr>
            <a:lvl6pPr marL="2514600" indent="-228600" algn="ctr" fontAlgn="base">
              <a:spcBef>
                <a:spcPct val="0"/>
              </a:spcBef>
              <a:spcAft>
                <a:spcPct val="0"/>
              </a:spcAft>
              <a:defRPr sz="3200">
                <a:solidFill>
                  <a:schemeClr val="tx1"/>
                </a:solidFill>
                <a:latin typeface="Arial" pitchFamily="34" charset="0"/>
                <a:ea typeface="ＭＳ Ｐゴシック" pitchFamily="34" charset="-128"/>
              </a:defRPr>
            </a:lvl6pPr>
            <a:lvl7pPr marL="2971800" indent="-228600" algn="ctr" fontAlgn="base">
              <a:spcBef>
                <a:spcPct val="0"/>
              </a:spcBef>
              <a:spcAft>
                <a:spcPct val="0"/>
              </a:spcAft>
              <a:defRPr sz="3200">
                <a:solidFill>
                  <a:schemeClr val="tx1"/>
                </a:solidFill>
                <a:latin typeface="Arial" pitchFamily="34" charset="0"/>
                <a:ea typeface="ＭＳ Ｐゴシック" pitchFamily="34" charset="-128"/>
              </a:defRPr>
            </a:lvl7pPr>
            <a:lvl8pPr marL="3429000" indent="-228600" algn="ctr" fontAlgn="base">
              <a:spcBef>
                <a:spcPct val="0"/>
              </a:spcBef>
              <a:spcAft>
                <a:spcPct val="0"/>
              </a:spcAft>
              <a:defRPr sz="3200">
                <a:solidFill>
                  <a:schemeClr val="tx1"/>
                </a:solidFill>
                <a:latin typeface="Arial" pitchFamily="34" charset="0"/>
                <a:ea typeface="ＭＳ Ｐゴシック" pitchFamily="34" charset="-128"/>
              </a:defRPr>
            </a:lvl8pPr>
            <a:lvl9pPr marL="3886200" indent="-228600" algn="ctr" fontAlgn="base">
              <a:spcBef>
                <a:spcPct val="0"/>
              </a:spcBef>
              <a:spcAft>
                <a:spcPct val="0"/>
              </a:spcAft>
              <a:defRPr sz="3200">
                <a:solidFill>
                  <a:schemeClr val="tx1"/>
                </a:solidFill>
                <a:latin typeface="Arial" pitchFamily="34" charset="0"/>
                <a:ea typeface="ＭＳ Ｐゴシック" pitchFamily="34" charset="-128"/>
              </a:defRPr>
            </a:lvl9pPr>
          </a:lstStyle>
          <a:p>
            <a:pPr algn="l" defTabSz="449263" fontAlgn="base">
              <a:spcBef>
                <a:spcPct val="50000"/>
              </a:spcBef>
              <a:spcAft>
                <a:spcPct val="0"/>
              </a:spcAft>
            </a:pPr>
            <a:r>
              <a:rPr lang="en-US" sz="2000" dirty="0">
                <a:solidFill>
                  <a:srgbClr val="FFFFFF"/>
                </a:solidFill>
              </a:rPr>
              <a:t>2020  #</a:t>
            </a:r>
            <a:fld id="{E74A334D-F547-4A1F-83A4-07C2A13CD001}" type="slidenum">
              <a:rPr lang="en-US" sz="2000">
                <a:solidFill>
                  <a:srgbClr val="FFFFFF"/>
                </a:solidFill>
              </a:rPr>
              <a:pPr algn="l" defTabSz="449263" fontAlgn="base">
                <a:spcBef>
                  <a:spcPct val="50000"/>
                </a:spcBef>
                <a:spcAft>
                  <a:spcPct val="0"/>
                </a:spcAft>
              </a:pPr>
              <a:t>‹#›</a:t>
            </a:fld>
            <a:r>
              <a:rPr lang="en-US" sz="2000" dirty="0">
                <a:solidFill>
                  <a:srgbClr val="FFFFFF"/>
                </a:solidFill>
                <a:effectLst>
                  <a:outerShdw blurRad="38100" dist="38100" dir="2700000" algn="tl">
                    <a:srgbClr val="C0C0C0"/>
                  </a:outerShdw>
                </a:effectLst>
              </a:rPr>
              <a:t> </a:t>
            </a:r>
          </a:p>
        </p:txBody>
      </p:sp>
    </p:spTree>
    <p:extLst>
      <p:ext uri="{BB962C8B-B14F-4D97-AF65-F5344CB8AC3E}">
        <p14:creationId xmlns:p14="http://schemas.microsoft.com/office/powerpoint/2010/main" val="2668941888"/>
      </p:ext>
    </p:extLst>
  </p:cSld>
  <p:clrMap bg1="dk1" tx1="lt1" bg2="dk2" tx2="lt2" accent1="accent1" accent2="accent2" accent3="accent3" accent4="accent4" accent5="accent5" accent6="accent6" hlink="hlink" folHlink="folHlink"/>
  <p:sldLayoutIdLst>
    <p:sldLayoutId id="2147484014" r:id="rId1"/>
    <p:sldLayoutId id="2147484015" r:id="rId2"/>
    <p:sldLayoutId id="2147484016" r:id="rId3"/>
    <p:sldLayoutId id="2147484017" r:id="rId4"/>
    <p:sldLayoutId id="2147484018" r:id="rId5"/>
    <p:sldLayoutId id="2147484019" r:id="rId6"/>
    <p:sldLayoutId id="2147484020" r:id="rId7"/>
    <p:sldLayoutId id="2147484021" r:id="rId8"/>
    <p:sldLayoutId id="2147484022" r:id="rId9"/>
    <p:sldLayoutId id="2147484023" r:id="rId10"/>
    <p:sldLayoutId id="2147484024" r:id="rId11"/>
  </p:sldLayoutIdLst>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xStyles>
    <p:titleStyle>
      <a:lvl1pPr algn="ctr" rtl="0" eaLnBrk="0" fontAlgn="base" hangingPunct="0">
        <a:spcBef>
          <a:spcPct val="0"/>
        </a:spcBef>
        <a:spcAft>
          <a:spcPct val="0"/>
        </a:spcAft>
        <a:defRPr sz="4000">
          <a:solidFill>
            <a:schemeClr val="tx1"/>
          </a:solidFill>
          <a:latin typeface="+mj-lt"/>
          <a:ea typeface="+mj-ea"/>
          <a:cs typeface="+mj-cs"/>
        </a:defRPr>
      </a:lvl1pPr>
      <a:lvl2pPr algn="ctr" rtl="0" eaLnBrk="0" fontAlgn="base" hangingPunct="0">
        <a:spcBef>
          <a:spcPct val="0"/>
        </a:spcBef>
        <a:spcAft>
          <a:spcPct val="0"/>
        </a:spcAft>
        <a:defRPr sz="4000">
          <a:solidFill>
            <a:srgbClr val="000099"/>
          </a:solidFill>
          <a:latin typeface="Arial" pitchFamily="34" charset="0"/>
          <a:ea typeface="ＭＳ Ｐゴシック" pitchFamily="34" charset="-128"/>
        </a:defRPr>
      </a:lvl2pPr>
      <a:lvl3pPr algn="ctr" rtl="0" eaLnBrk="0" fontAlgn="base" hangingPunct="0">
        <a:spcBef>
          <a:spcPct val="0"/>
        </a:spcBef>
        <a:spcAft>
          <a:spcPct val="0"/>
        </a:spcAft>
        <a:defRPr sz="4000">
          <a:solidFill>
            <a:srgbClr val="000099"/>
          </a:solidFill>
          <a:latin typeface="Arial" pitchFamily="34" charset="0"/>
          <a:ea typeface="ＭＳ Ｐゴシック" pitchFamily="34" charset="-128"/>
        </a:defRPr>
      </a:lvl3pPr>
      <a:lvl4pPr algn="ctr" rtl="0" eaLnBrk="0" fontAlgn="base" hangingPunct="0">
        <a:spcBef>
          <a:spcPct val="0"/>
        </a:spcBef>
        <a:spcAft>
          <a:spcPct val="0"/>
        </a:spcAft>
        <a:defRPr sz="4000">
          <a:solidFill>
            <a:srgbClr val="000099"/>
          </a:solidFill>
          <a:latin typeface="Arial" pitchFamily="34" charset="0"/>
          <a:ea typeface="ＭＳ Ｐゴシック" pitchFamily="34" charset="-128"/>
        </a:defRPr>
      </a:lvl4pPr>
      <a:lvl5pPr algn="ctr" rtl="0" eaLnBrk="0" fontAlgn="base" hangingPunct="0">
        <a:spcBef>
          <a:spcPct val="0"/>
        </a:spcBef>
        <a:spcAft>
          <a:spcPct val="0"/>
        </a:spcAft>
        <a:defRPr sz="4000">
          <a:solidFill>
            <a:srgbClr val="000099"/>
          </a:solidFill>
          <a:latin typeface="Arial" pitchFamily="34" charset="0"/>
          <a:ea typeface="ＭＳ Ｐゴシック" pitchFamily="34" charset="-128"/>
        </a:defRPr>
      </a:lvl5pPr>
      <a:lvl6pPr marL="457200" algn="ctr" rtl="0" eaLnBrk="0" fontAlgn="base" hangingPunct="0">
        <a:spcBef>
          <a:spcPct val="0"/>
        </a:spcBef>
        <a:spcAft>
          <a:spcPct val="0"/>
        </a:spcAft>
        <a:defRPr sz="4000">
          <a:solidFill>
            <a:srgbClr val="000099"/>
          </a:solidFill>
          <a:latin typeface="Arial" pitchFamily="34" charset="0"/>
          <a:ea typeface="ＭＳ Ｐゴシック" pitchFamily="34" charset="-128"/>
        </a:defRPr>
      </a:lvl6pPr>
      <a:lvl7pPr marL="914400" algn="ctr" rtl="0" eaLnBrk="0" fontAlgn="base" hangingPunct="0">
        <a:spcBef>
          <a:spcPct val="0"/>
        </a:spcBef>
        <a:spcAft>
          <a:spcPct val="0"/>
        </a:spcAft>
        <a:defRPr sz="4000">
          <a:solidFill>
            <a:srgbClr val="000099"/>
          </a:solidFill>
          <a:latin typeface="Arial" pitchFamily="34" charset="0"/>
          <a:ea typeface="ＭＳ Ｐゴシック" pitchFamily="34" charset="-128"/>
        </a:defRPr>
      </a:lvl7pPr>
      <a:lvl8pPr marL="1371600" algn="ctr" rtl="0" eaLnBrk="0" fontAlgn="base" hangingPunct="0">
        <a:spcBef>
          <a:spcPct val="0"/>
        </a:spcBef>
        <a:spcAft>
          <a:spcPct val="0"/>
        </a:spcAft>
        <a:defRPr sz="4000">
          <a:solidFill>
            <a:srgbClr val="000099"/>
          </a:solidFill>
          <a:latin typeface="Arial" pitchFamily="34" charset="0"/>
          <a:ea typeface="ＭＳ Ｐゴシック" pitchFamily="34" charset="-128"/>
        </a:defRPr>
      </a:lvl8pPr>
      <a:lvl9pPr marL="1828800" algn="ctr" rtl="0" eaLnBrk="0" fontAlgn="base" hangingPunct="0">
        <a:spcBef>
          <a:spcPct val="0"/>
        </a:spcBef>
        <a:spcAft>
          <a:spcPct val="0"/>
        </a:spcAft>
        <a:defRPr sz="4000">
          <a:solidFill>
            <a:srgbClr val="000099"/>
          </a:solidFill>
          <a:latin typeface="Arial" pitchFamily="34" charset="0"/>
          <a:ea typeface="ＭＳ Ｐゴシック" pitchFamily="34" charset="-128"/>
        </a:defRPr>
      </a:lvl9pPr>
    </p:titleStyle>
    <p:bodyStyle>
      <a:lvl1pPr marL="342900" indent="-342900" algn="l" rtl="0" eaLnBrk="0" fontAlgn="base" hangingPunct="0">
        <a:spcBef>
          <a:spcPct val="20000"/>
        </a:spcBef>
        <a:spcAft>
          <a:spcPct val="0"/>
        </a:spcAft>
        <a:buFont typeface="Arial"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itchFamily="34" charset="0"/>
        <a:buChar char="●"/>
        <a:defRPr sz="2400">
          <a:solidFill>
            <a:schemeClr val="tx1"/>
          </a:solidFill>
          <a:latin typeface="+mn-lt"/>
          <a:ea typeface="+mn-ea"/>
        </a:defRPr>
      </a:lvl3pPr>
      <a:lvl4pPr marL="1562100" indent="-228600" algn="l" rtl="0" eaLnBrk="0" fontAlgn="base" hangingPunct="0">
        <a:spcBef>
          <a:spcPct val="20000"/>
        </a:spcBef>
        <a:spcAft>
          <a:spcPct val="0"/>
        </a:spcAft>
        <a:buChar char="–"/>
        <a:defRPr sz="2000">
          <a:solidFill>
            <a:schemeClr val="tx1"/>
          </a:solidFill>
          <a:latin typeface="+mn-lt"/>
          <a:ea typeface="+mn-ea"/>
        </a:defRPr>
      </a:lvl4pPr>
      <a:lvl5pPr marL="1981200" indent="-228600" algn="l" rtl="0" eaLnBrk="0" fontAlgn="base" hangingPunct="0">
        <a:spcBef>
          <a:spcPct val="20000"/>
        </a:spcBef>
        <a:spcAft>
          <a:spcPct val="0"/>
        </a:spcAft>
        <a:buChar char="»"/>
        <a:defRPr sz="2000">
          <a:solidFill>
            <a:schemeClr val="tx1"/>
          </a:solidFill>
          <a:latin typeface="+mn-lt"/>
          <a:ea typeface="+mn-ea"/>
        </a:defRPr>
      </a:lvl5pPr>
      <a:lvl6pPr marL="2438400" indent="-228600" algn="l" rtl="0" eaLnBrk="0" fontAlgn="base" hangingPunct="0">
        <a:spcBef>
          <a:spcPct val="20000"/>
        </a:spcBef>
        <a:spcAft>
          <a:spcPct val="0"/>
        </a:spcAft>
        <a:buChar char="»"/>
        <a:defRPr sz="2000">
          <a:solidFill>
            <a:srgbClr val="000099"/>
          </a:solidFill>
          <a:latin typeface="+mn-lt"/>
          <a:ea typeface="+mn-ea"/>
        </a:defRPr>
      </a:lvl6pPr>
      <a:lvl7pPr marL="2895600" indent="-228600" algn="l" rtl="0" eaLnBrk="0" fontAlgn="base" hangingPunct="0">
        <a:spcBef>
          <a:spcPct val="20000"/>
        </a:spcBef>
        <a:spcAft>
          <a:spcPct val="0"/>
        </a:spcAft>
        <a:buChar char="»"/>
        <a:defRPr sz="2000">
          <a:solidFill>
            <a:srgbClr val="000099"/>
          </a:solidFill>
          <a:latin typeface="+mn-lt"/>
          <a:ea typeface="+mn-ea"/>
        </a:defRPr>
      </a:lvl7pPr>
      <a:lvl8pPr marL="3352800" indent="-228600" algn="l" rtl="0" eaLnBrk="0" fontAlgn="base" hangingPunct="0">
        <a:spcBef>
          <a:spcPct val="20000"/>
        </a:spcBef>
        <a:spcAft>
          <a:spcPct val="0"/>
        </a:spcAft>
        <a:buChar char="»"/>
        <a:defRPr sz="2000">
          <a:solidFill>
            <a:srgbClr val="000099"/>
          </a:solidFill>
          <a:latin typeface="+mn-lt"/>
          <a:ea typeface="+mn-ea"/>
        </a:defRPr>
      </a:lvl8pPr>
      <a:lvl9pPr marL="3810000" indent="-228600" algn="l" rtl="0" eaLnBrk="0" fontAlgn="base" hangingPunct="0">
        <a:spcBef>
          <a:spcPct val="20000"/>
        </a:spcBef>
        <a:spcAft>
          <a:spcPct val="0"/>
        </a:spcAft>
        <a:buChar char="»"/>
        <a:defRPr sz="2000">
          <a:solidFill>
            <a:srgbClr val="000099"/>
          </a:solidFill>
          <a:latin typeface="+mn-lt"/>
          <a:ea typeface="+mn-ea"/>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rgbClr val="034EA2"/>
        </a:solidFill>
        <a:effectLst/>
      </p:bgPr>
    </p:bg>
    <p:spTree>
      <p:nvGrpSpPr>
        <p:cNvPr id="1" name=""/>
        <p:cNvGrpSpPr/>
        <p:nvPr/>
      </p:nvGrpSpPr>
      <p:grpSpPr>
        <a:xfrm>
          <a:off x="0" y="0"/>
          <a:ext cx="0" cy="0"/>
          <a:chOff x="0" y="0"/>
          <a:chExt cx="0" cy="0"/>
        </a:xfrm>
      </p:grpSpPr>
      <p:pic>
        <p:nvPicPr>
          <p:cNvPr id="37890" name="Picture 8" descr="entry-slide-content-light"/>
          <p:cNvPicPr>
            <a:picLocks noChangeAspect="1" noChangeArrowheads="1"/>
          </p:cNvPicPr>
          <p:nvPr/>
        </p:nvPicPr>
        <p:blipFill>
          <a:blip r:embed="rId15" cstate="screen"/>
          <a:srcRect/>
          <a:stretch>
            <a:fillRect/>
          </a:stretch>
        </p:blipFill>
        <p:spPr bwMode="auto">
          <a:xfrm>
            <a:off x="-1588" y="-9505"/>
            <a:ext cx="9144000" cy="6877049"/>
          </a:xfrm>
          <a:prstGeom prst="rect">
            <a:avLst/>
          </a:prstGeom>
          <a:noFill/>
          <a:ln w="9525">
            <a:noFill/>
            <a:miter lim="800000"/>
            <a:headEnd/>
            <a:tailEnd/>
          </a:ln>
        </p:spPr>
      </p:pic>
      <p:sp>
        <p:nvSpPr>
          <p:cNvPr id="105481" name="Rectangle 9"/>
          <p:cNvSpPr>
            <a:spLocks noGrp="1" noChangeArrowheads="1"/>
          </p:cNvSpPr>
          <p:nvPr>
            <p:ph type="ftr" sz="quarter" idx="3"/>
          </p:nvPr>
        </p:nvSpPr>
        <p:spPr bwMode="auto">
          <a:xfrm>
            <a:off x="3408363" y="6516688"/>
            <a:ext cx="2895600" cy="32067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000">
                <a:solidFill>
                  <a:srgbClr val="003399"/>
                </a:solidFill>
                <a:latin typeface="+mn-lt"/>
              </a:defRPr>
            </a:lvl1pPr>
          </a:lstStyle>
          <a:p>
            <a:pPr defTabSz="912546" fontAlgn="base">
              <a:spcBef>
                <a:spcPct val="0"/>
              </a:spcBef>
              <a:spcAft>
                <a:spcPct val="0"/>
              </a:spcAft>
              <a:defRPr/>
            </a:pPr>
            <a:endParaRPr lang="en-US"/>
          </a:p>
        </p:txBody>
      </p:sp>
      <p:sp>
        <p:nvSpPr>
          <p:cNvPr id="105482" name="Rectangle 10"/>
          <p:cNvSpPr>
            <a:spLocks noGrp="1" noChangeArrowheads="1"/>
          </p:cNvSpPr>
          <p:nvPr>
            <p:ph type="sldNum" sz="quarter" idx="4"/>
          </p:nvPr>
        </p:nvSpPr>
        <p:spPr bwMode="auto">
          <a:xfrm>
            <a:off x="6516696" y="6516688"/>
            <a:ext cx="2166937" cy="32067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000">
                <a:solidFill>
                  <a:srgbClr val="003399"/>
                </a:solidFill>
                <a:latin typeface="+mn-lt"/>
              </a:defRPr>
            </a:lvl1pPr>
          </a:lstStyle>
          <a:p>
            <a:pPr defTabSz="912546" fontAlgn="base">
              <a:spcBef>
                <a:spcPct val="0"/>
              </a:spcBef>
              <a:spcAft>
                <a:spcPct val="0"/>
              </a:spcAft>
              <a:defRPr/>
            </a:pPr>
            <a:fld id="{0CCA0B88-0A52-4D2E-93D1-C5B7E15B7FE4}" type="slidenum">
              <a:rPr lang="en-US" smtClean="0"/>
              <a:pPr defTabSz="912546" fontAlgn="base">
                <a:spcBef>
                  <a:spcPct val="0"/>
                </a:spcBef>
                <a:spcAft>
                  <a:spcPct val="0"/>
                </a:spcAft>
                <a:defRPr/>
              </a:pPr>
              <a:t>‹#›</a:t>
            </a:fld>
            <a:r>
              <a:rPr lang="en-US"/>
              <a:t>, date</a:t>
            </a:r>
          </a:p>
        </p:txBody>
      </p:sp>
      <p:sp>
        <p:nvSpPr>
          <p:cNvPr id="7" name="Text Box 11"/>
          <p:cNvSpPr txBox="1">
            <a:spLocks noChangeArrowheads="1"/>
          </p:cNvSpPr>
          <p:nvPr/>
        </p:nvSpPr>
        <p:spPr bwMode="auto">
          <a:xfrm>
            <a:off x="7623175" y="6453189"/>
            <a:ext cx="1485900" cy="399922"/>
          </a:xfrm>
          <a:prstGeom prst="rect">
            <a:avLst/>
          </a:prstGeom>
          <a:noFill/>
          <a:ln w="9525">
            <a:noFill/>
            <a:miter lim="800000"/>
            <a:headEnd/>
            <a:tailEnd/>
          </a:ln>
          <a:effectLst/>
        </p:spPr>
        <p:txBody>
          <a:bodyPr lIns="91257" tIns="45627" rIns="91257" bIns="45627">
            <a:spAutoFit/>
          </a:bodyPr>
          <a:lstStyle>
            <a:lvl1pPr eaLnBrk="0" hangingPunct="0">
              <a:defRPr sz="3200">
                <a:solidFill>
                  <a:schemeClr val="tx1"/>
                </a:solidFill>
                <a:latin typeface="Arial" pitchFamily="34" charset="0"/>
                <a:ea typeface="ＭＳ Ｐゴシック" pitchFamily="34" charset="-128"/>
              </a:defRPr>
            </a:lvl1pPr>
            <a:lvl2pPr marL="742950" indent="-285750" eaLnBrk="0" hangingPunct="0">
              <a:defRPr sz="3200">
                <a:solidFill>
                  <a:schemeClr val="tx1"/>
                </a:solidFill>
                <a:latin typeface="Arial" pitchFamily="34" charset="0"/>
                <a:ea typeface="ＭＳ Ｐゴシック" pitchFamily="34" charset="-128"/>
              </a:defRPr>
            </a:lvl2pPr>
            <a:lvl3pPr marL="1143000" indent="-228600" eaLnBrk="0" hangingPunct="0">
              <a:defRPr sz="3200">
                <a:solidFill>
                  <a:schemeClr val="tx1"/>
                </a:solidFill>
                <a:latin typeface="Arial" pitchFamily="34" charset="0"/>
                <a:ea typeface="ＭＳ Ｐゴシック" pitchFamily="34" charset="-128"/>
              </a:defRPr>
            </a:lvl3pPr>
            <a:lvl4pPr marL="1600200" indent="-228600" eaLnBrk="0" hangingPunct="0">
              <a:defRPr sz="3200">
                <a:solidFill>
                  <a:schemeClr val="tx1"/>
                </a:solidFill>
                <a:latin typeface="Arial" pitchFamily="34" charset="0"/>
                <a:ea typeface="ＭＳ Ｐゴシック" pitchFamily="34" charset="-128"/>
              </a:defRPr>
            </a:lvl4pPr>
            <a:lvl5pPr marL="2057400" indent="-228600" eaLnBrk="0" hangingPunct="0">
              <a:defRPr sz="3200">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3200">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3200">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3200">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3200">
                <a:solidFill>
                  <a:schemeClr val="tx1"/>
                </a:solidFill>
                <a:latin typeface="Arial" pitchFamily="34" charset="0"/>
                <a:ea typeface="ＭＳ Ｐゴシック" pitchFamily="34" charset="-128"/>
              </a:defRPr>
            </a:lvl9pPr>
          </a:lstStyle>
          <a:p>
            <a:pPr defTabSz="912546" eaLnBrk="1" fontAlgn="base" hangingPunct="1">
              <a:spcBef>
                <a:spcPct val="50000"/>
              </a:spcBef>
              <a:spcAft>
                <a:spcPct val="0"/>
              </a:spcAft>
              <a:defRPr/>
            </a:pPr>
            <a:r>
              <a:rPr lang="en-US" sz="2000" dirty="0">
                <a:solidFill>
                  <a:srgbClr val="000099"/>
                </a:solidFill>
              </a:rPr>
              <a:t>2020  #</a:t>
            </a:r>
            <a:fld id="{38FAE09D-295D-429A-A908-54F95E26DC14}" type="slidenum">
              <a:rPr lang="en-US" sz="2000" smtClean="0">
                <a:solidFill>
                  <a:srgbClr val="000099"/>
                </a:solidFill>
              </a:rPr>
              <a:pPr defTabSz="912546" eaLnBrk="1" fontAlgn="base" hangingPunct="1">
                <a:spcBef>
                  <a:spcPct val="50000"/>
                </a:spcBef>
                <a:spcAft>
                  <a:spcPct val="0"/>
                </a:spcAft>
                <a:defRPr/>
              </a:pPr>
              <a:t>‹#›</a:t>
            </a:fld>
            <a:r>
              <a:rPr lang="en-US" sz="2000" dirty="0">
                <a:solidFill>
                  <a:srgbClr val="0000FF"/>
                </a:solidFill>
                <a:effectLst>
                  <a:outerShdw blurRad="38100" dist="38100" dir="2700000" algn="tl">
                    <a:srgbClr val="C0C0C0"/>
                  </a:outerShdw>
                </a:effectLst>
              </a:rPr>
              <a:t> </a:t>
            </a:r>
          </a:p>
        </p:txBody>
      </p:sp>
      <p:sp>
        <p:nvSpPr>
          <p:cNvPr id="2" name="Rectangle 1"/>
          <p:cNvSpPr/>
          <p:nvPr/>
        </p:nvSpPr>
        <p:spPr>
          <a:xfrm>
            <a:off x="79496" y="6453189"/>
            <a:ext cx="531460" cy="4143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257" tIns="45627" rIns="91257" bIns="45627" rtlCol="0" anchor="ctr"/>
          <a:lstStyle/>
          <a:p>
            <a:pPr algn="ctr" defTabSz="912546"/>
            <a:endParaRPr lang="en-US">
              <a:solidFill>
                <a:srgbClr val="FFFFFF"/>
              </a:solidFill>
            </a:endParaRPr>
          </a:p>
        </p:txBody>
      </p:sp>
      <p:pic>
        <p:nvPicPr>
          <p:cNvPr id="15" name="Picture 14"/>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9496" y="6391107"/>
            <a:ext cx="1020111" cy="406005"/>
          </a:xfrm>
          <a:prstGeom prst="rect">
            <a:avLst/>
          </a:prstGeom>
        </p:spPr>
      </p:pic>
      <p:sp>
        <p:nvSpPr>
          <p:cNvPr id="8" name="Text Box 11"/>
          <p:cNvSpPr txBox="1">
            <a:spLocks noChangeArrowheads="1"/>
          </p:cNvSpPr>
          <p:nvPr/>
        </p:nvSpPr>
        <p:spPr bwMode="auto">
          <a:xfrm>
            <a:off x="1030252" y="6453189"/>
            <a:ext cx="2017859" cy="401591"/>
          </a:xfrm>
          <a:prstGeom prst="rect">
            <a:avLst/>
          </a:prstGeom>
          <a:noFill/>
          <a:ln w="9525">
            <a:noFill/>
            <a:miter lim="800000"/>
            <a:headEnd/>
            <a:tailEnd/>
          </a:ln>
          <a:effectLst/>
        </p:spPr>
        <p:txBody>
          <a:bodyPr wrap="square" lIns="91257" tIns="45627" rIns="91257" bIns="45627">
            <a:spAutoFit/>
          </a:bodyPr>
          <a:lstStyle>
            <a:lvl1pPr eaLnBrk="0" hangingPunct="0">
              <a:defRPr sz="3200">
                <a:solidFill>
                  <a:schemeClr val="tx1"/>
                </a:solidFill>
                <a:latin typeface="Arial" pitchFamily="34" charset="0"/>
                <a:ea typeface="ＭＳ Ｐゴシック" pitchFamily="34" charset="-128"/>
              </a:defRPr>
            </a:lvl1pPr>
            <a:lvl2pPr marL="742950" indent="-285750" eaLnBrk="0" hangingPunct="0">
              <a:defRPr sz="3200">
                <a:solidFill>
                  <a:schemeClr val="tx1"/>
                </a:solidFill>
                <a:latin typeface="Arial" pitchFamily="34" charset="0"/>
                <a:ea typeface="ＭＳ Ｐゴシック" pitchFamily="34" charset="-128"/>
              </a:defRPr>
            </a:lvl2pPr>
            <a:lvl3pPr marL="1143000" indent="-228600" eaLnBrk="0" hangingPunct="0">
              <a:defRPr sz="3200">
                <a:solidFill>
                  <a:schemeClr val="tx1"/>
                </a:solidFill>
                <a:latin typeface="Arial" pitchFamily="34" charset="0"/>
                <a:ea typeface="ＭＳ Ｐゴシック" pitchFamily="34" charset="-128"/>
              </a:defRPr>
            </a:lvl3pPr>
            <a:lvl4pPr marL="1600200" indent="-228600" eaLnBrk="0" hangingPunct="0">
              <a:defRPr sz="3200">
                <a:solidFill>
                  <a:schemeClr val="tx1"/>
                </a:solidFill>
                <a:latin typeface="Arial" pitchFamily="34" charset="0"/>
                <a:ea typeface="ＭＳ Ｐゴシック" pitchFamily="34" charset="-128"/>
              </a:defRPr>
            </a:lvl4pPr>
            <a:lvl5pPr marL="2057400" indent="-228600" eaLnBrk="0" hangingPunct="0">
              <a:defRPr sz="3200">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3200">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3200">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3200">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3200">
                <a:solidFill>
                  <a:schemeClr val="tx1"/>
                </a:solidFill>
                <a:latin typeface="Arial" pitchFamily="34" charset="0"/>
                <a:ea typeface="ＭＳ Ｐゴシック" pitchFamily="34" charset="-128"/>
              </a:defRPr>
            </a:lvl9pPr>
          </a:lstStyle>
          <a:p>
            <a:pPr defTabSz="912546" eaLnBrk="1" fontAlgn="base" hangingPunct="1">
              <a:spcBef>
                <a:spcPct val="50000"/>
              </a:spcBef>
              <a:spcAft>
                <a:spcPct val="0"/>
              </a:spcAft>
              <a:defRPr/>
            </a:pPr>
            <a:r>
              <a:rPr lang="en-US" sz="2000" dirty="0">
                <a:solidFill>
                  <a:srgbClr val="000099"/>
                </a:solidFill>
              </a:rPr>
              <a:t>Nakicenovic</a:t>
            </a:r>
            <a:endParaRPr lang="en-US" sz="2000" dirty="0">
              <a:solidFill>
                <a:srgbClr val="0000FF"/>
              </a:solidFill>
              <a:effectLst>
                <a:outerShdw blurRad="38100" dist="38100" dir="2700000" algn="tl">
                  <a:srgbClr val="C0C0C0"/>
                </a:outerShdw>
              </a:effectLst>
            </a:endParaRPr>
          </a:p>
        </p:txBody>
      </p:sp>
    </p:spTree>
    <p:extLst>
      <p:ext uri="{BB962C8B-B14F-4D97-AF65-F5344CB8AC3E}">
        <p14:creationId xmlns:p14="http://schemas.microsoft.com/office/powerpoint/2010/main" val="1054065742"/>
      </p:ext>
    </p:extLst>
  </p:cSld>
  <p:clrMap bg1="lt1" tx1="dk1" bg2="lt2" tx2="dk2" accent1="accent1" accent2="accent2" accent3="accent3" accent4="accent4" accent5="accent5" accent6="accent6" hlink="hlink" folHlink="folHlink"/>
  <p:sldLayoutIdLst>
    <p:sldLayoutId id="2147484027" r:id="rId1"/>
    <p:sldLayoutId id="2147484028" r:id="rId2"/>
    <p:sldLayoutId id="2147484029" r:id="rId3"/>
    <p:sldLayoutId id="2147484030" r:id="rId4"/>
    <p:sldLayoutId id="2147484031" r:id="rId5"/>
    <p:sldLayoutId id="2147484032" r:id="rId6"/>
    <p:sldLayoutId id="2147484033" r:id="rId7"/>
    <p:sldLayoutId id="2147484034" r:id="rId8"/>
    <p:sldLayoutId id="2147484035" r:id="rId9"/>
    <p:sldLayoutId id="2147484036" r:id="rId10"/>
    <p:sldLayoutId id="2147484037" r:id="rId11"/>
    <p:sldLayoutId id="2147484038" r:id="rId12"/>
    <p:sldLayoutId id="2147484165" r:id="rId13"/>
  </p:sldLayoutIdLst>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hf sldNum="0" hdr="0" ftr="0" dt="0"/>
  <p:txStyles>
    <p:titleStyle>
      <a:lvl1pPr algn="l" rtl="0" eaLnBrk="0" fontAlgn="base" hangingPunct="0">
        <a:spcBef>
          <a:spcPct val="0"/>
        </a:spcBef>
        <a:spcAft>
          <a:spcPct val="0"/>
        </a:spcAft>
        <a:defRPr sz="4000">
          <a:solidFill>
            <a:srgbClr val="003399"/>
          </a:solidFill>
          <a:latin typeface="+mj-lt"/>
          <a:ea typeface="+mj-ea"/>
          <a:cs typeface="+mj-cs"/>
        </a:defRPr>
      </a:lvl1pPr>
      <a:lvl2pPr algn="l" rtl="0" eaLnBrk="0" fontAlgn="base" hangingPunct="0">
        <a:spcBef>
          <a:spcPct val="0"/>
        </a:spcBef>
        <a:spcAft>
          <a:spcPct val="0"/>
        </a:spcAft>
        <a:defRPr sz="4000">
          <a:solidFill>
            <a:srgbClr val="003399"/>
          </a:solidFill>
          <a:latin typeface="Arial Narrow" pitchFamily="34" charset="0"/>
        </a:defRPr>
      </a:lvl2pPr>
      <a:lvl3pPr algn="l" rtl="0" eaLnBrk="0" fontAlgn="base" hangingPunct="0">
        <a:spcBef>
          <a:spcPct val="0"/>
        </a:spcBef>
        <a:spcAft>
          <a:spcPct val="0"/>
        </a:spcAft>
        <a:defRPr sz="4000">
          <a:solidFill>
            <a:srgbClr val="003399"/>
          </a:solidFill>
          <a:latin typeface="Arial Narrow" pitchFamily="34" charset="0"/>
        </a:defRPr>
      </a:lvl3pPr>
      <a:lvl4pPr algn="l" rtl="0" eaLnBrk="0" fontAlgn="base" hangingPunct="0">
        <a:spcBef>
          <a:spcPct val="0"/>
        </a:spcBef>
        <a:spcAft>
          <a:spcPct val="0"/>
        </a:spcAft>
        <a:defRPr sz="4000">
          <a:solidFill>
            <a:srgbClr val="003399"/>
          </a:solidFill>
          <a:latin typeface="Arial Narrow" pitchFamily="34" charset="0"/>
        </a:defRPr>
      </a:lvl4pPr>
      <a:lvl5pPr algn="l" rtl="0" eaLnBrk="0" fontAlgn="base" hangingPunct="0">
        <a:spcBef>
          <a:spcPct val="0"/>
        </a:spcBef>
        <a:spcAft>
          <a:spcPct val="0"/>
        </a:spcAft>
        <a:defRPr sz="4000">
          <a:solidFill>
            <a:srgbClr val="003399"/>
          </a:solidFill>
          <a:latin typeface="Arial Narrow" pitchFamily="34" charset="0"/>
        </a:defRPr>
      </a:lvl5pPr>
      <a:lvl6pPr marL="456274" algn="l" rtl="0" fontAlgn="base">
        <a:spcBef>
          <a:spcPct val="0"/>
        </a:spcBef>
        <a:spcAft>
          <a:spcPct val="0"/>
        </a:spcAft>
        <a:defRPr sz="4000">
          <a:solidFill>
            <a:srgbClr val="003399"/>
          </a:solidFill>
          <a:latin typeface="Arial Narrow" pitchFamily="34" charset="0"/>
        </a:defRPr>
      </a:lvl6pPr>
      <a:lvl7pPr marL="912546" algn="l" rtl="0" fontAlgn="base">
        <a:spcBef>
          <a:spcPct val="0"/>
        </a:spcBef>
        <a:spcAft>
          <a:spcPct val="0"/>
        </a:spcAft>
        <a:defRPr sz="4000">
          <a:solidFill>
            <a:srgbClr val="003399"/>
          </a:solidFill>
          <a:latin typeface="Arial Narrow" pitchFamily="34" charset="0"/>
        </a:defRPr>
      </a:lvl7pPr>
      <a:lvl8pPr marL="1368821" algn="l" rtl="0" fontAlgn="base">
        <a:spcBef>
          <a:spcPct val="0"/>
        </a:spcBef>
        <a:spcAft>
          <a:spcPct val="0"/>
        </a:spcAft>
        <a:defRPr sz="4000">
          <a:solidFill>
            <a:srgbClr val="003399"/>
          </a:solidFill>
          <a:latin typeface="Arial Narrow" pitchFamily="34" charset="0"/>
        </a:defRPr>
      </a:lvl8pPr>
      <a:lvl9pPr marL="1825091" algn="l" rtl="0" fontAlgn="base">
        <a:spcBef>
          <a:spcPct val="0"/>
        </a:spcBef>
        <a:spcAft>
          <a:spcPct val="0"/>
        </a:spcAft>
        <a:defRPr sz="4000">
          <a:solidFill>
            <a:srgbClr val="003399"/>
          </a:solidFill>
          <a:latin typeface="Arial Narrow" pitchFamily="34" charset="0"/>
        </a:defRPr>
      </a:lvl9pPr>
    </p:titleStyle>
    <p:bodyStyle>
      <a:lvl1pPr marL="342205" indent="-342205" algn="l" rtl="0" eaLnBrk="0" fontAlgn="base" hangingPunct="0">
        <a:spcBef>
          <a:spcPct val="20000"/>
        </a:spcBef>
        <a:spcAft>
          <a:spcPct val="0"/>
        </a:spcAft>
        <a:buChar char="•"/>
        <a:defRPr sz="3200">
          <a:solidFill>
            <a:srgbClr val="003399"/>
          </a:solidFill>
          <a:latin typeface="+mn-lt"/>
          <a:ea typeface="+mn-ea"/>
          <a:cs typeface="+mn-cs"/>
        </a:defRPr>
      </a:lvl1pPr>
      <a:lvl2pPr marL="741443" indent="-285173" algn="l" rtl="0" eaLnBrk="0" fontAlgn="base" hangingPunct="0">
        <a:spcBef>
          <a:spcPct val="20000"/>
        </a:spcBef>
        <a:spcAft>
          <a:spcPct val="0"/>
        </a:spcAft>
        <a:buChar char="–"/>
        <a:defRPr sz="3200">
          <a:solidFill>
            <a:srgbClr val="003399"/>
          </a:solidFill>
          <a:latin typeface="+mn-lt"/>
        </a:defRPr>
      </a:lvl2pPr>
      <a:lvl3pPr marL="1140684" indent="-228137" algn="l" rtl="0" eaLnBrk="0" fontAlgn="base" hangingPunct="0">
        <a:spcBef>
          <a:spcPct val="20000"/>
        </a:spcBef>
        <a:spcAft>
          <a:spcPct val="0"/>
        </a:spcAft>
        <a:buChar char="•"/>
        <a:defRPr sz="3200">
          <a:solidFill>
            <a:srgbClr val="003399"/>
          </a:solidFill>
          <a:latin typeface="+mn-lt"/>
        </a:defRPr>
      </a:lvl3pPr>
      <a:lvl4pPr marL="1596957" indent="-228137" algn="l" rtl="0" eaLnBrk="0" fontAlgn="base" hangingPunct="0">
        <a:spcBef>
          <a:spcPct val="20000"/>
        </a:spcBef>
        <a:spcAft>
          <a:spcPct val="0"/>
        </a:spcAft>
        <a:buChar char="–"/>
        <a:defRPr sz="3200">
          <a:solidFill>
            <a:srgbClr val="003399"/>
          </a:solidFill>
          <a:latin typeface="+mn-lt"/>
        </a:defRPr>
      </a:lvl4pPr>
      <a:lvl5pPr marL="2053232" indent="-228137" algn="l" rtl="0" eaLnBrk="0" fontAlgn="base" hangingPunct="0">
        <a:spcBef>
          <a:spcPct val="20000"/>
        </a:spcBef>
        <a:spcAft>
          <a:spcPct val="0"/>
        </a:spcAft>
        <a:buChar char="»"/>
        <a:defRPr sz="3200">
          <a:solidFill>
            <a:srgbClr val="003399"/>
          </a:solidFill>
          <a:latin typeface="+mn-lt"/>
        </a:defRPr>
      </a:lvl5pPr>
      <a:lvl6pPr marL="2509500" indent="-228137" algn="l" rtl="0" fontAlgn="base">
        <a:spcBef>
          <a:spcPct val="20000"/>
        </a:spcBef>
        <a:spcAft>
          <a:spcPct val="0"/>
        </a:spcAft>
        <a:buChar char="»"/>
        <a:defRPr sz="3200">
          <a:solidFill>
            <a:srgbClr val="003399"/>
          </a:solidFill>
          <a:latin typeface="+mn-lt"/>
        </a:defRPr>
      </a:lvl6pPr>
      <a:lvl7pPr marL="2965775" indent="-228137" algn="l" rtl="0" fontAlgn="base">
        <a:spcBef>
          <a:spcPct val="20000"/>
        </a:spcBef>
        <a:spcAft>
          <a:spcPct val="0"/>
        </a:spcAft>
        <a:buChar char="»"/>
        <a:defRPr sz="3200">
          <a:solidFill>
            <a:srgbClr val="003399"/>
          </a:solidFill>
          <a:latin typeface="+mn-lt"/>
        </a:defRPr>
      </a:lvl7pPr>
      <a:lvl8pPr marL="3422048" indent="-228137" algn="l" rtl="0" fontAlgn="base">
        <a:spcBef>
          <a:spcPct val="20000"/>
        </a:spcBef>
        <a:spcAft>
          <a:spcPct val="0"/>
        </a:spcAft>
        <a:buChar char="»"/>
        <a:defRPr sz="3200">
          <a:solidFill>
            <a:srgbClr val="003399"/>
          </a:solidFill>
          <a:latin typeface="+mn-lt"/>
        </a:defRPr>
      </a:lvl8pPr>
      <a:lvl9pPr marL="3878319" indent="-228137" algn="l" rtl="0" fontAlgn="base">
        <a:spcBef>
          <a:spcPct val="20000"/>
        </a:spcBef>
        <a:spcAft>
          <a:spcPct val="0"/>
        </a:spcAft>
        <a:buChar char="»"/>
        <a:defRPr sz="3200">
          <a:solidFill>
            <a:srgbClr val="003399"/>
          </a:solidFill>
          <a:latin typeface="+mn-lt"/>
        </a:defRPr>
      </a:lvl9pPr>
    </p:bodyStyle>
    <p:otherStyle>
      <a:defPPr>
        <a:defRPr lang="en-US"/>
      </a:defPPr>
      <a:lvl1pPr marL="0" algn="l" defTabSz="912546" rtl="0" eaLnBrk="1" latinLnBrk="0" hangingPunct="1">
        <a:defRPr sz="1800" kern="1200">
          <a:solidFill>
            <a:schemeClr val="tx1"/>
          </a:solidFill>
          <a:latin typeface="+mn-lt"/>
          <a:ea typeface="+mn-ea"/>
          <a:cs typeface="+mn-cs"/>
        </a:defRPr>
      </a:lvl1pPr>
      <a:lvl2pPr marL="456274" algn="l" defTabSz="912546" rtl="0" eaLnBrk="1" latinLnBrk="0" hangingPunct="1">
        <a:defRPr sz="1800" kern="1200">
          <a:solidFill>
            <a:schemeClr val="tx1"/>
          </a:solidFill>
          <a:latin typeface="+mn-lt"/>
          <a:ea typeface="+mn-ea"/>
          <a:cs typeface="+mn-cs"/>
        </a:defRPr>
      </a:lvl2pPr>
      <a:lvl3pPr marL="912546" algn="l" defTabSz="912546" rtl="0" eaLnBrk="1" latinLnBrk="0" hangingPunct="1">
        <a:defRPr sz="1800" kern="1200">
          <a:solidFill>
            <a:schemeClr val="tx1"/>
          </a:solidFill>
          <a:latin typeface="+mn-lt"/>
          <a:ea typeface="+mn-ea"/>
          <a:cs typeface="+mn-cs"/>
        </a:defRPr>
      </a:lvl3pPr>
      <a:lvl4pPr marL="1368821" algn="l" defTabSz="912546" rtl="0" eaLnBrk="1" latinLnBrk="0" hangingPunct="1">
        <a:defRPr sz="1800" kern="1200">
          <a:solidFill>
            <a:schemeClr val="tx1"/>
          </a:solidFill>
          <a:latin typeface="+mn-lt"/>
          <a:ea typeface="+mn-ea"/>
          <a:cs typeface="+mn-cs"/>
        </a:defRPr>
      </a:lvl4pPr>
      <a:lvl5pPr marL="1825091" algn="l" defTabSz="912546" rtl="0" eaLnBrk="1" latinLnBrk="0" hangingPunct="1">
        <a:defRPr sz="1800" kern="1200">
          <a:solidFill>
            <a:schemeClr val="tx1"/>
          </a:solidFill>
          <a:latin typeface="+mn-lt"/>
          <a:ea typeface="+mn-ea"/>
          <a:cs typeface="+mn-cs"/>
        </a:defRPr>
      </a:lvl5pPr>
      <a:lvl6pPr marL="2281365" algn="l" defTabSz="912546" rtl="0" eaLnBrk="1" latinLnBrk="0" hangingPunct="1">
        <a:defRPr sz="1800" kern="1200">
          <a:solidFill>
            <a:schemeClr val="tx1"/>
          </a:solidFill>
          <a:latin typeface="+mn-lt"/>
          <a:ea typeface="+mn-ea"/>
          <a:cs typeface="+mn-cs"/>
        </a:defRPr>
      </a:lvl6pPr>
      <a:lvl7pPr marL="2737641" algn="l" defTabSz="912546" rtl="0" eaLnBrk="1" latinLnBrk="0" hangingPunct="1">
        <a:defRPr sz="1800" kern="1200">
          <a:solidFill>
            <a:schemeClr val="tx1"/>
          </a:solidFill>
          <a:latin typeface="+mn-lt"/>
          <a:ea typeface="+mn-ea"/>
          <a:cs typeface="+mn-cs"/>
        </a:defRPr>
      </a:lvl7pPr>
      <a:lvl8pPr marL="3193911" algn="l" defTabSz="912546" rtl="0" eaLnBrk="1" latinLnBrk="0" hangingPunct="1">
        <a:defRPr sz="1800" kern="1200">
          <a:solidFill>
            <a:schemeClr val="tx1"/>
          </a:solidFill>
          <a:latin typeface="+mn-lt"/>
          <a:ea typeface="+mn-ea"/>
          <a:cs typeface="+mn-cs"/>
        </a:defRPr>
      </a:lvl8pPr>
      <a:lvl9pPr marL="3650182" algn="l" defTabSz="912546"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rgbClr val="034EA2"/>
        </a:solidFill>
        <a:effectLst/>
      </p:bgPr>
    </p:bg>
    <p:spTree>
      <p:nvGrpSpPr>
        <p:cNvPr id="1" name=""/>
        <p:cNvGrpSpPr/>
        <p:nvPr/>
      </p:nvGrpSpPr>
      <p:grpSpPr>
        <a:xfrm>
          <a:off x="0" y="0"/>
          <a:ext cx="0" cy="0"/>
          <a:chOff x="0" y="0"/>
          <a:chExt cx="0" cy="0"/>
        </a:xfrm>
      </p:grpSpPr>
      <p:pic>
        <p:nvPicPr>
          <p:cNvPr id="37890" name="Picture 8" descr="entry-slide-content-light"/>
          <p:cNvPicPr>
            <a:picLocks noChangeAspect="1" noChangeArrowheads="1"/>
          </p:cNvPicPr>
          <p:nvPr userDrawn="1"/>
        </p:nvPicPr>
        <p:blipFill>
          <a:blip r:embed="rId13" cstate="screen"/>
          <a:srcRect/>
          <a:stretch>
            <a:fillRect/>
          </a:stretch>
        </p:blipFill>
        <p:spPr bwMode="auto">
          <a:xfrm>
            <a:off x="2" y="-9523"/>
            <a:ext cx="9144000" cy="6877049"/>
          </a:xfrm>
          <a:prstGeom prst="rect">
            <a:avLst/>
          </a:prstGeom>
          <a:noFill/>
          <a:ln w="9525">
            <a:noFill/>
            <a:miter lim="800000"/>
            <a:headEnd/>
            <a:tailEnd/>
          </a:ln>
        </p:spPr>
      </p:pic>
      <p:sp>
        <p:nvSpPr>
          <p:cNvPr id="105481" name="Rectangle 9"/>
          <p:cNvSpPr>
            <a:spLocks noGrp="1" noChangeArrowheads="1"/>
          </p:cNvSpPr>
          <p:nvPr>
            <p:ph type="ftr" sz="quarter" idx="3"/>
          </p:nvPr>
        </p:nvSpPr>
        <p:spPr bwMode="auto">
          <a:xfrm>
            <a:off x="3408363" y="6516688"/>
            <a:ext cx="2895600" cy="32067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000">
                <a:solidFill>
                  <a:srgbClr val="003399"/>
                </a:solidFill>
                <a:latin typeface="+mn-lt"/>
              </a:defRPr>
            </a:lvl1pPr>
          </a:lstStyle>
          <a:p>
            <a:pPr defTabSz="914205" fontAlgn="base">
              <a:spcBef>
                <a:spcPct val="0"/>
              </a:spcBef>
              <a:spcAft>
                <a:spcPct val="0"/>
              </a:spcAft>
              <a:defRPr/>
            </a:pPr>
            <a:endParaRPr lang="en-US"/>
          </a:p>
        </p:txBody>
      </p:sp>
      <p:sp>
        <p:nvSpPr>
          <p:cNvPr id="105482" name="Rectangle 10"/>
          <p:cNvSpPr>
            <a:spLocks noGrp="1" noChangeArrowheads="1"/>
          </p:cNvSpPr>
          <p:nvPr>
            <p:ph type="sldNum" sz="quarter" idx="4"/>
          </p:nvPr>
        </p:nvSpPr>
        <p:spPr bwMode="auto">
          <a:xfrm>
            <a:off x="6516690" y="6516688"/>
            <a:ext cx="2166937" cy="32067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000">
                <a:solidFill>
                  <a:srgbClr val="003399"/>
                </a:solidFill>
                <a:latin typeface="+mn-lt"/>
              </a:defRPr>
            </a:lvl1pPr>
          </a:lstStyle>
          <a:p>
            <a:pPr defTabSz="914205" fontAlgn="base">
              <a:spcBef>
                <a:spcPct val="0"/>
              </a:spcBef>
              <a:spcAft>
                <a:spcPct val="0"/>
              </a:spcAft>
              <a:defRPr/>
            </a:pPr>
            <a:fld id="{0CCA0B88-0A52-4D2E-93D1-C5B7E15B7FE4}" type="slidenum">
              <a:rPr lang="en-US"/>
              <a:pPr defTabSz="914205" fontAlgn="base">
                <a:spcBef>
                  <a:spcPct val="0"/>
                </a:spcBef>
                <a:spcAft>
                  <a:spcPct val="0"/>
                </a:spcAft>
                <a:defRPr/>
              </a:pPr>
              <a:t>‹#›</a:t>
            </a:fld>
            <a:r>
              <a:rPr lang="en-US"/>
              <a:t>, date</a:t>
            </a:r>
          </a:p>
        </p:txBody>
      </p:sp>
      <p:sp>
        <p:nvSpPr>
          <p:cNvPr id="7" name="Text Box 11"/>
          <p:cNvSpPr txBox="1">
            <a:spLocks noChangeArrowheads="1"/>
          </p:cNvSpPr>
          <p:nvPr userDrawn="1"/>
        </p:nvSpPr>
        <p:spPr bwMode="auto">
          <a:xfrm>
            <a:off x="7623175" y="6453189"/>
            <a:ext cx="1485900" cy="401768"/>
          </a:xfrm>
          <a:prstGeom prst="rect">
            <a:avLst/>
          </a:prstGeom>
          <a:noFill/>
          <a:ln w="9525">
            <a:noFill/>
            <a:miter lim="800000"/>
            <a:headEnd/>
            <a:tailEnd/>
          </a:ln>
          <a:effectLst/>
        </p:spPr>
        <p:txBody>
          <a:bodyPr lIns="91421" tIns="45710" rIns="91421" bIns="45710">
            <a:spAutoFit/>
          </a:bodyPr>
          <a:lstStyle>
            <a:lvl1pPr eaLnBrk="0" hangingPunct="0">
              <a:defRPr sz="3200">
                <a:solidFill>
                  <a:schemeClr val="tx1"/>
                </a:solidFill>
                <a:latin typeface="Arial" pitchFamily="34" charset="0"/>
                <a:ea typeface="ＭＳ Ｐゴシック" pitchFamily="34" charset="-128"/>
              </a:defRPr>
            </a:lvl1pPr>
            <a:lvl2pPr marL="742950" indent="-285750" eaLnBrk="0" hangingPunct="0">
              <a:defRPr sz="3200">
                <a:solidFill>
                  <a:schemeClr val="tx1"/>
                </a:solidFill>
                <a:latin typeface="Arial" pitchFamily="34" charset="0"/>
                <a:ea typeface="ＭＳ Ｐゴシック" pitchFamily="34" charset="-128"/>
              </a:defRPr>
            </a:lvl2pPr>
            <a:lvl3pPr marL="1143000" indent="-228600" eaLnBrk="0" hangingPunct="0">
              <a:defRPr sz="3200">
                <a:solidFill>
                  <a:schemeClr val="tx1"/>
                </a:solidFill>
                <a:latin typeface="Arial" pitchFamily="34" charset="0"/>
                <a:ea typeface="ＭＳ Ｐゴシック" pitchFamily="34" charset="-128"/>
              </a:defRPr>
            </a:lvl3pPr>
            <a:lvl4pPr marL="1600200" indent="-228600" eaLnBrk="0" hangingPunct="0">
              <a:defRPr sz="3200">
                <a:solidFill>
                  <a:schemeClr val="tx1"/>
                </a:solidFill>
                <a:latin typeface="Arial" pitchFamily="34" charset="0"/>
                <a:ea typeface="ＭＳ Ｐゴシック" pitchFamily="34" charset="-128"/>
              </a:defRPr>
            </a:lvl4pPr>
            <a:lvl5pPr marL="2057400" indent="-228600" eaLnBrk="0" hangingPunct="0">
              <a:defRPr sz="3200">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3200">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3200">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3200">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3200">
                <a:solidFill>
                  <a:schemeClr val="tx1"/>
                </a:solidFill>
                <a:latin typeface="Arial" pitchFamily="34" charset="0"/>
                <a:ea typeface="ＭＳ Ｐゴシック" pitchFamily="34" charset="-128"/>
              </a:defRPr>
            </a:lvl9pPr>
          </a:lstStyle>
          <a:p>
            <a:pPr defTabSz="914205" eaLnBrk="1" fontAlgn="base" hangingPunct="1">
              <a:spcBef>
                <a:spcPct val="50000"/>
              </a:spcBef>
              <a:spcAft>
                <a:spcPct val="0"/>
              </a:spcAft>
              <a:defRPr/>
            </a:pPr>
            <a:r>
              <a:rPr lang="en-US" sz="2000" dirty="0">
                <a:solidFill>
                  <a:srgbClr val="000099"/>
                </a:solidFill>
              </a:rPr>
              <a:t>2019  #</a:t>
            </a:r>
            <a:fld id="{38FAE09D-295D-429A-A908-54F95E26DC14}" type="slidenum">
              <a:rPr lang="en-US" sz="2000" smtClean="0">
                <a:solidFill>
                  <a:srgbClr val="000099"/>
                </a:solidFill>
              </a:rPr>
              <a:pPr defTabSz="914205" eaLnBrk="1" fontAlgn="base" hangingPunct="1">
                <a:spcBef>
                  <a:spcPct val="50000"/>
                </a:spcBef>
                <a:spcAft>
                  <a:spcPct val="0"/>
                </a:spcAft>
                <a:defRPr/>
              </a:pPr>
              <a:t>‹#›</a:t>
            </a:fld>
            <a:r>
              <a:rPr lang="en-US" sz="2000" dirty="0">
                <a:solidFill>
                  <a:srgbClr val="0000FF"/>
                </a:solidFill>
                <a:effectLst>
                  <a:outerShdw blurRad="38100" dist="38100" dir="2700000" algn="tl">
                    <a:srgbClr val="C0C0C0"/>
                  </a:outerShdw>
                </a:effectLst>
              </a:rPr>
              <a:t> </a:t>
            </a:r>
          </a:p>
        </p:txBody>
      </p:sp>
      <p:sp>
        <p:nvSpPr>
          <p:cNvPr id="8" name="Text Box 11"/>
          <p:cNvSpPr txBox="1">
            <a:spLocks noChangeArrowheads="1"/>
          </p:cNvSpPr>
          <p:nvPr userDrawn="1"/>
        </p:nvSpPr>
        <p:spPr bwMode="auto">
          <a:xfrm>
            <a:off x="611537" y="6453189"/>
            <a:ext cx="1800225" cy="401768"/>
          </a:xfrm>
          <a:prstGeom prst="rect">
            <a:avLst/>
          </a:prstGeom>
          <a:noFill/>
          <a:ln w="9525">
            <a:noFill/>
            <a:miter lim="800000"/>
            <a:headEnd/>
            <a:tailEnd/>
          </a:ln>
          <a:effectLst/>
        </p:spPr>
        <p:txBody>
          <a:bodyPr lIns="91421" tIns="45710" rIns="91421" bIns="45710">
            <a:spAutoFit/>
          </a:bodyPr>
          <a:lstStyle>
            <a:lvl1pPr eaLnBrk="0" hangingPunct="0">
              <a:defRPr sz="3200">
                <a:solidFill>
                  <a:schemeClr val="tx1"/>
                </a:solidFill>
                <a:latin typeface="Arial" pitchFamily="34" charset="0"/>
                <a:ea typeface="ＭＳ Ｐゴシック" pitchFamily="34" charset="-128"/>
              </a:defRPr>
            </a:lvl1pPr>
            <a:lvl2pPr marL="742950" indent="-285750" eaLnBrk="0" hangingPunct="0">
              <a:defRPr sz="3200">
                <a:solidFill>
                  <a:schemeClr val="tx1"/>
                </a:solidFill>
                <a:latin typeface="Arial" pitchFamily="34" charset="0"/>
                <a:ea typeface="ＭＳ Ｐゴシック" pitchFamily="34" charset="-128"/>
              </a:defRPr>
            </a:lvl2pPr>
            <a:lvl3pPr marL="1143000" indent="-228600" eaLnBrk="0" hangingPunct="0">
              <a:defRPr sz="3200">
                <a:solidFill>
                  <a:schemeClr val="tx1"/>
                </a:solidFill>
                <a:latin typeface="Arial" pitchFamily="34" charset="0"/>
                <a:ea typeface="ＭＳ Ｐゴシック" pitchFamily="34" charset="-128"/>
              </a:defRPr>
            </a:lvl3pPr>
            <a:lvl4pPr marL="1600200" indent="-228600" eaLnBrk="0" hangingPunct="0">
              <a:defRPr sz="3200">
                <a:solidFill>
                  <a:schemeClr val="tx1"/>
                </a:solidFill>
                <a:latin typeface="Arial" pitchFamily="34" charset="0"/>
                <a:ea typeface="ＭＳ Ｐゴシック" pitchFamily="34" charset="-128"/>
              </a:defRPr>
            </a:lvl4pPr>
            <a:lvl5pPr marL="2057400" indent="-228600" eaLnBrk="0" hangingPunct="0">
              <a:defRPr sz="3200">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3200">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3200">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3200">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3200">
                <a:solidFill>
                  <a:schemeClr val="tx1"/>
                </a:solidFill>
                <a:latin typeface="Arial" pitchFamily="34" charset="0"/>
                <a:ea typeface="ＭＳ Ｐゴシック" pitchFamily="34" charset="-128"/>
              </a:defRPr>
            </a:lvl9pPr>
          </a:lstStyle>
          <a:p>
            <a:pPr defTabSz="914205" eaLnBrk="1" fontAlgn="base" hangingPunct="1">
              <a:spcBef>
                <a:spcPct val="50000"/>
              </a:spcBef>
              <a:spcAft>
                <a:spcPct val="0"/>
              </a:spcAft>
              <a:defRPr/>
            </a:pPr>
            <a:r>
              <a:rPr lang="en-US" sz="2000" dirty="0">
                <a:solidFill>
                  <a:srgbClr val="000099"/>
                </a:solidFill>
              </a:rPr>
              <a:t>Nakicenovic</a:t>
            </a:r>
            <a:r>
              <a:rPr lang="en-US" sz="2000" dirty="0">
                <a:solidFill>
                  <a:srgbClr val="0000FF"/>
                </a:solidFill>
                <a:effectLst>
                  <a:outerShdw blurRad="38100" dist="38100" dir="2700000" algn="tl">
                    <a:srgbClr val="C0C0C0"/>
                  </a:outerShdw>
                </a:effectLst>
              </a:rPr>
              <a:t> </a:t>
            </a:r>
          </a:p>
        </p:txBody>
      </p:sp>
    </p:spTree>
    <p:extLst>
      <p:ext uri="{BB962C8B-B14F-4D97-AF65-F5344CB8AC3E}">
        <p14:creationId xmlns:p14="http://schemas.microsoft.com/office/powerpoint/2010/main" val="711883566"/>
      </p:ext>
    </p:extLst>
  </p:cSld>
  <p:clrMap bg1="lt1" tx1="dk1" bg2="lt2" tx2="dk2" accent1="accent1" accent2="accent2" accent3="accent3" accent4="accent4" accent5="accent5" accent6="accent6" hlink="hlink" folHlink="folHlink"/>
  <p:sldLayoutIdLst>
    <p:sldLayoutId id="2147484067" r:id="rId1"/>
    <p:sldLayoutId id="2147484068" r:id="rId2"/>
    <p:sldLayoutId id="2147484069" r:id="rId3"/>
    <p:sldLayoutId id="2147484070" r:id="rId4"/>
    <p:sldLayoutId id="2147484071" r:id="rId5"/>
    <p:sldLayoutId id="2147484072" r:id="rId6"/>
    <p:sldLayoutId id="2147484073" r:id="rId7"/>
    <p:sldLayoutId id="2147484074" r:id="rId8"/>
    <p:sldLayoutId id="2147484075" r:id="rId9"/>
    <p:sldLayoutId id="2147484076" r:id="rId10"/>
    <p:sldLayoutId id="2147484077" r:id="rId11"/>
  </p:sldLayoutIdLst>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hf sldNum="0" hdr="0" ftr="0" dt="0"/>
  <p:txStyles>
    <p:titleStyle>
      <a:lvl1pPr algn="l" rtl="0" eaLnBrk="0" fontAlgn="base" hangingPunct="0">
        <a:spcBef>
          <a:spcPct val="0"/>
        </a:spcBef>
        <a:spcAft>
          <a:spcPct val="0"/>
        </a:spcAft>
        <a:defRPr sz="4000">
          <a:solidFill>
            <a:srgbClr val="003399"/>
          </a:solidFill>
          <a:latin typeface="+mj-lt"/>
          <a:ea typeface="+mj-ea"/>
          <a:cs typeface="+mj-cs"/>
        </a:defRPr>
      </a:lvl1pPr>
      <a:lvl2pPr algn="l" rtl="0" eaLnBrk="0" fontAlgn="base" hangingPunct="0">
        <a:spcBef>
          <a:spcPct val="0"/>
        </a:spcBef>
        <a:spcAft>
          <a:spcPct val="0"/>
        </a:spcAft>
        <a:defRPr sz="4000">
          <a:solidFill>
            <a:srgbClr val="003399"/>
          </a:solidFill>
          <a:latin typeface="Arial Narrow" pitchFamily="34" charset="0"/>
        </a:defRPr>
      </a:lvl2pPr>
      <a:lvl3pPr algn="l" rtl="0" eaLnBrk="0" fontAlgn="base" hangingPunct="0">
        <a:spcBef>
          <a:spcPct val="0"/>
        </a:spcBef>
        <a:spcAft>
          <a:spcPct val="0"/>
        </a:spcAft>
        <a:defRPr sz="4000">
          <a:solidFill>
            <a:srgbClr val="003399"/>
          </a:solidFill>
          <a:latin typeface="Arial Narrow" pitchFamily="34" charset="0"/>
        </a:defRPr>
      </a:lvl3pPr>
      <a:lvl4pPr algn="l" rtl="0" eaLnBrk="0" fontAlgn="base" hangingPunct="0">
        <a:spcBef>
          <a:spcPct val="0"/>
        </a:spcBef>
        <a:spcAft>
          <a:spcPct val="0"/>
        </a:spcAft>
        <a:defRPr sz="4000">
          <a:solidFill>
            <a:srgbClr val="003399"/>
          </a:solidFill>
          <a:latin typeface="Arial Narrow" pitchFamily="34" charset="0"/>
        </a:defRPr>
      </a:lvl4pPr>
      <a:lvl5pPr algn="l" rtl="0" eaLnBrk="0" fontAlgn="base" hangingPunct="0">
        <a:spcBef>
          <a:spcPct val="0"/>
        </a:spcBef>
        <a:spcAft>
          <a:spcPct val="0"/>
        </a:spcAft>
        <a:defRPr sz="4000">
          <a:solidFill>
            <a:srgbClr val="003399"/>
          </a:solidFill>
          <a:latin typeface="Arial Narrow" pitchFamily="34" charset="0"/>
        </a:defRPr>
      </a:lvl5pPr>
      <a:lvl6pPr marL="457102" algn="l" rtl="0" fontAlgn="base">
        <a:spcBef>
          <a:spcPct val="0"/>
        </a:spcBef>
        <a:spcAft>
          <a:spcPct val="0"/>
        </a:spcAft>
        <a:defRPr sz="4000">
          <a:solidFill>
            <a:srgbClr val="003399"/>
          </a:solidFill>
          <a:latin typeface="Arial Narrow" pitchFamily="34" charset="0"/>
        </a:defRPr>
      </a:lvl6pPr>
      <a:lvl7pPr marL="914205" algn="l" rtl="0" fontAlgn="base">
        <a:spcBef>
          <a:spcPct val="0"/>
        </a:spcBef>
        <a:spcAft>
          <a:spcPct val="0"/>
        </a:spcAft>
        <a:defRPr sz="4000">
          <a:solidFill>
            <a:srgbClr val="003399"/>
          </a:solidFill>
          <a:latin typeface="Arial Narrow" pitchFamily="34" charset="0"/>
        </a:defRPr>
      </a:lvl7pPr>
      <a:lvl8pPr marL="1371308" algn="l" rtl="0" fontAlgn="base">
        <a:spcBef>
          <a:spcPct val="0"/>
        </a:spcBef>
        <a:spcAft>
          <a:spcPct val="0"/>
        </a:spcAft>
        <a:defRPr sz="4000">
          <a:solidFill>
            <a:srgbClr val="003399"/>
          </a:solidFill>
          <a:latin typeface="Arial Narrow" pitchFamily="34" charset="0"/>
        </a:defRPr>
      </a:lvl8pPr>
      <a:lvl9pPr marL="1828410" algn="l" rtl="0" fontAlgn="base">
        <a:spcBef>
          <a:spcPct val="0"/>
        </a:spcBef>
        <a:spcAft>
          <a:spcPct val="0"/>
        </a:spcAft>
        <a:defRPr sz="4000">
          <a:solidFill>
            <a:srgbClr val="003399"/>
          </a:solidFill>
          <a:latin typeface="Arial Narrow" pitchFamily="34" charset="0"/>
        </a:defRPr>
      </a:lvl9pPr>
    </p:titleStyle>
    <p:bodyStyle>
      <a:lvl1pPr marL="342826" indent="-342826" algn="l" rtl="0" eaLnBrk="0" fontAlgn="base" hangingPunct="0">
        <a:spcBef>
          <a:spcPct val="20000"/>
        </a:spcBef>
        <a:spcAft>
          <a:spcPct val="0"/>
        </a:spcAft>
        <a:buChar char="•"/>
        <a:defRPr sz="3200">
          <a:solidFill>
            <a:srgbClr val="003399"/>
          </a:solidFill>
          <a:latin typeface="+mn-lt"/>
          <a:ea typeface="+mn-ea"/>
          <a:cs typeface="+mn-cs"/>
        </a:defRPr>
      </a:lvl1pPr>
      <a:lvl2pPr marL="742791" indent="-285689" algn="l" rtl="0" eaLnBrk="0" fontAlgn="base" hangingPunct="0">
        <a:spcBef>
          <a:spcPct val="20000"/>
        </a:spcBef>
        <a:spcAft>
          <a:spcPct val="0"/>
        </a:spcAft>
        <a:buChar char="–"/>
        <a:defRPr sz="3200">
          <a:solidFill>
            <a:srgbClr val="003399"/>
          </a:solidFill>
          <a:latin typeface="+mn-lt"/>
        </a:defRPr>
      </a:lvl2pPr>
      <a:lvl3pPr marL="1142755" indent="-228551" algn="l" rtl="0" eaLnBrk="0" fontAlgn="base" hangingPunct="0">
        <a:spcBef>
          <a:spcPct val="20000"/>
        </a:spcBef>
        <a:spcAft>
          <a:spcPct val="0"/>
        </a:spcAft>
        <a:buChar char="•"/>
        <a:defRPr sz="3200">
          <a:solidFill>
            <a:srgbClr val="003399"/>
          </a:solidFill>
          <a:latin typeface="+mn-lt"/>
        </a:defRPr>
      </a:lvl3pPr>
      <a:lvl4pPr marL="1599858" indent="-228551" algn="l" rtl="0" eaLnBrk="0" fontAlgn="base" hangingPunct="0">
        <a:spcBef>
          <a:spcPct val="20000"/>
        </a:spcBef>
        <a:spcAft>
          <a:spcPct val="0"/>
        </a:spcAft>
        <a:buChar char="–"/>
        <a:defRPr sz="3200">
          <a:solidFill>
            <a:srgbClr val="003399"/>
          </a:solidFill>
          <a:latin typeface="+mn-lt"/>
        </a:defRPr>
      </a:lvl4pPr>
      <a:lvl5pPr marL="2056960" indent="-228551" algn="l" rtl="0" eaLnBrk="0" fontAlgn="base" hangingPunct="0">
        <a:spcBef>
          <a:spcPct val="20000"/>
        </a:spcBef>
        <a:spcAft>
          <a:spcPct val="0"/>
        </a:spcAft>
        <a:buChar char="»"/>
        <a:defRPr sz="3200">
          <a:solidFill>
            <a:srgbClr val="003399"/>
          </a:solidFill>
          <a:latin typeface="+mn-lt"/>
        </a:defRPr>
      </a:lvl5pPr>
      <a:lvl6pPr marL="2514063" indent="-228551" algn="l" rtl="0" fontAlgn="base">
        <a:spcBef>
          <a:spcPct val="20000"/>
        </a:spcBef>
        <a:spcAft>
          <a:spcPct val="0"/>
        </a:spcAft>
        <a:buChar char="»"/>
        <a:defRPr sz="3200">
          <a:solidFill>
            <a:srgbClr val="003399"/>
          </a:solidFill>
          <a:latin typeface="+mn-lt"/>
        </a:defRPr>
      </a:lvl6pPr>
      <a:lvl7pPr marL="2971165" indent="-228551" algn="l" rtl="0" fontAlgn="base">
        <a:spcBef>
          <a:spcPct val="20000"/>
        </a:spcBef>
        <a:spcAft>
          <a:spcPct val="0"/>
        </a:spcAft>
        <a:buChar char="»"/>
        <a:defRPr sz="3200">
          <a:solidFill>
            <a:srgbClr val="003399"/>
          </a:solidFill>
          <a:latin typeface="+mn-lt"/>
        </a:defRPr>
      </a:lvl7pPr>
      <a:lvl8pPr marL="3428267" indent="-228551" algn="l" rtl="0" fontAlgn="base">
        <a:spcBef>
          <a:spcPct val="20000"/>
        </a:spcBef>
        <a:spcAft>
          <a:spcPct val="0"/>
        </a:spcAft>
        <a:buChar char="»"/>
        <a:defRPr sz="3200">
          <a:solidFill>
            <a:srgbClr val="003399"/>
          </a:solidFill>
          <a:latin typeface="+mn-lt"/>
        </a:defRPr>
      </a:lvl8pPr>
      <a:lvl9pPr marL="3885369" indent="-228551" algn="l" rtl="0" fontAlgn="base">
        <a:spcBef>
          <a:spcPct val="20000"/>
        </a:spcBef>
        <a:spcAft>
          <a:spcPct val="0"/>
        </a:spcAft>
        <a:buChar char="»"/>
        <a:defRPr sz="3200">
          <a:solidFill>
            <a:srgbClr val="003399"/>
          </a:solidFill>
          <a:latin typeface="+mn-lt"/>
        </a:defRPr>
      </a:lvl9pPr>
    </p:bodyStyle>
    <p:otherStyle>
      <a:defPPr>
        <a:defRPr lang="en-US"/>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xfrm>
            <a:off x="685800" y="762000"/>
            <a:ext cx="77724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zh-CN"/>
              <a:t>Click to edit Master title style</a:t>
            </a:r>
          </a:p>
        </p:txBody>
      </p:sp>
      <p:sp>
        <p:nvSpPr>
          <p:cNvPr id="37891" name="Rectangle 3" descr="Rectangle: Click to edit Master text styles&#10;Second level&#10;Third level&#10;Fourth level&#10;Fifth level"/>
          <p:cNvSpPr>
            <a:spLocks noGrp="1" noChangeArrowheads="1"/>
          </p:cNvSpPr>
          <p:nvPr>
            <p:ph type="body" idx="1"/>
          </p:nvPr>
        </p:nvSpPr>
        <p:spPr bwMode="auto">
          <a:xfrm>
            <a:off x="838200" y="19050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6554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Times New Roman" pitchFamily="18" charset="0"/>
              </a:defRPr>
            </a:lvl1pPr>
          </a:lstStyle>
          <a:p>
            <a:pPr defTabSz="457200" fontAlgn="base">
              <a:spcBef>
                <a:spcPct val="0"/>
              </a:spcBef>
              <a:spcAft>
                <a:spcPct val="0"/>
              </a:spcAft>
              <a:defRPr/>
            </a:pPr>
            <a:endParaRPr lang="en-GB" altLang="en-US">
              <a:solidFill>
                <a:srgbClr val="000000"/>
              </a:solidFill>
            </a:endParaRPr>
          </a:p>
        </p:txBody>
      </p:sp>
      <p:sp>
        <p:nvSpPr>
          <p:cNvPr id="6554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atin typeface="Tahoma" pitchFamily="34" charset="0"/>
              </a:defRPr>
            </a:lvl1pPr>
          </a:lstStyle>
          <a:p>
            <a:pPr defTabSz="457200" fontAlgn="base">
              <a:spcBef>
                <a:spcPct val="0"/>
              </a:spcBef>
              <a:spcAft>
                <a:spcPct val="0"/>
              </a:spcAft>
              <a:defRPr/>
            </a:pPr>
            <a:endParaRPr lang="en-GB" altLang="en-US">
              <a:solidFill>
                <a:srgbClr val="000000"/>
              </a:solidFill>
            </a:endParaRPr>
          </a:p>
        </p:txBody>
      </p:sp>
      <p:sp>
        <p:nvSpPr>
          <p:cNvPr id="65542" name="Rectangle 6"/>
          <p:cNvSpPr>
            <a:spLocks noGrp="1" noChangeArrowheads="1"/>
          </p:cNvSpPr>
          <p:nvPr>
            <p:ph type="sldNum" sz="quarter" idx="4"/>
          </p:nvPr>
        </p:nvSpPr>
        <p:spPr bwMode="auto">
          <a:xfrm>
            <a:off x="7315200" y="6421438"/>
            <a:ext cx="1687513" cy="2841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2000">
                <a:solidFill>
                  <a:srgbClr val="000099"/>
                </a:solidFill>
                <a:latin typeface="Arial" pitchFamily="34" charset="0"/>
                <a:ea typeface="SimSun" pitchFamily="2" charset="-122"/>
              </a:defRPr>
            </a:lvl1pPr>
          </a:lstStyle>
          <a:p>
            <a:pPr defTabSz="457200" fontAlgn="base">
              <a:spcBef>
                <a:spcPct val="0"/>
              </a:spcBef>
              <a:spcAft>
                <a:spcPct val="0"/>
              </a:spcAft>
              <a:defRPr/>
            </a:pPr>
            <a:endParaRPr lang="zh-CN" altLang="ja-JP"/>
          </a:p>
        </p:txBody>
      </p:sp>
      <p:pic>
        <p:nvPicPr>
          <p:cNvPr id="37895" name="Picture 7" descr="ii"/>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42888" y="184150"/>
            <a:ext cx="396875" cy="58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6" name="Picture 8" descr="blue_ba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50888" y="200025"/>
            <a:ext cx="7631112"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9" name="Rectangle 10"/>
          <p:cNvSpPr>
            <a:spLocks noChangeArrowheads="1"/>
          </p:cNvSpPr>
          <p:nvPr/>
        </p:nvSpPr>
        <p:spPr bwMode="auto">
          <a:xfrm>
            <a:off x="0" y="2865438"/>
            <a:ext cx="9144000" cy="0"/>
          </a:xfrm>
          <a:prstGeom prst="rect">
            <a:avLst/>
          </a:prstGeom>
          <a:noFill/>
          <a:ln>
            <a:noFill/>
          </a:ln>
        </p:spPr>
        <p:txBody>
          <a:bodyPr wrap="none" anchor="ctr">
            <a:spAutoFit/>
          </a:bodyPr>
          <a:lstStyle/>
          <a:p>
            <a:pPr fontAlgn="base">
              <a:spcBef>
                <a:spcPct val="0"/>
              </a:spcBef>
              <a:spcAft>
                <a:spcPct val="0"/>
              </a:spcAft>
              <a:defRPr/>
            </a:pPr>
            <a:endParaRPr lang="de-DE">
              <a:solidFill>
                <a:srgbClr val="000000"/>
              </a:solidFill>
            </a:endParaRPr>
          </a:p>
        </p:txBody>
      </p:sp>
      <p:pic>
        <p:nvPicPr>
          <p:cNvPr id="37898" name="Picture 1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483600" y="177800"/>
            <a:ext cx="355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Box 11"/>
          <p:cNvSpPr txBox="1">
            <a:spLocks noChangeArrowheads="1"/>
          </p:cNvSpPr>
          <p:nvPr/>
        </p:nvSpPr>
        <p:spPr bwMode="auto">
          <a:xfrm>
            <a:off x="8077200" y="6384925"/>
            <a:ext cx="990600" cy="396875"/>
          </a:xfrm>
          <a:prstGeom prst="rect">
            <a:avLst/>
          </a:prstGeom>
          <a:noFill/>
          <a:ln w="9525">
            <a:noFill/>
            <a:miter lim="800000"/>
            <a:headEnd/>
            <a:tailEnd/>
          </a:ln>
          <a:effectLst/>
        </p:spPr>
        <p:txBody>
          <a:bodyPr>
            <a:spAutoFit/>
          </a:bodyPr>
          <a:lstStyle/>
          <a:p>
            <a:pPr fontAlgn="base">
              <a:spcBef>
                <a:spcPct val="50000"/>
              </a:spcBef>
              <a:spcAft>
                <a:spcPct val="0"/>
              </a:spcAft>
              <a:defRPr/>
            </a:pPr>
            <a:r>
              <a:rPr lang="en-US" sz="2000">
                <a:solidFill>
                  <a:srgbClr val="0000FF"/>
                </a:solidFill>
                <a:effectLst>
                  <a:outerShdw blurRad="38100" dist="38100" dir="2700000" algn="tl">
                    <a:srgbClr val="C0C0C0"/>
                  </a:outerShdw>
                </a:effectLst>
                <a:cs typeface="MS PGothic"/>
              </a:rPr>
              <a:t>#</a:t>
            </a:r>
            <a:fld id="{C39C42D5-23FD-453A-B361-B40FA701B6D2}" type="slidenum">
              <a:rPr lang="en-US" sz="2000">
                <a:solidFill>
                  <a:srgbClr val="0000FF"/>
                </a:solidFill>
                <a:effectLst>
                  <a:outerShdw blurRad="38100" dist="38100" dir="2700000" algn="tl">
                    <a:srgbClr val="C0C0C0"/>
                  </a:outerShdw>
                </a:effectLst>
                <a:cs typeface="MS PGothic"/>
              </a:rPr>
              <a:pPr fontAlgn="base">
                <a:spcBef>
                  <a:spcPct val="50000"/>
                </a:spcBef>
                <a:spcAft>
                  <a:spcPct val="0"/>
                </a:spcAft>
                <a:defRPr/>
              </a:pPr>
              <a:t>‹#›</a:t>
            </a:fld>
            <a:endParaRPr lang="en-US" sz="2000">
              <a:solidFill>
                <a:srgbClr val="0000FF"/>
              </a:solidFill>
              <a:effectLst>
                <a:outerShdw blurRad="38100" dist="38100" dir="2700000" algn="tl">
                  <a:srgbClr val="C0C0C0"/>
                </a:outerShdw>
              </a:effectLst>
              <a:cs typeface="MS PGothic"/>
            </a:endParaRPr>
          </a:p>
        </p:txBody>
      </p:sp>
    </p:spTree>
    <p:extLst>
      <p:ext uri="{BB962C8B-B14F-4D97-AF65-F5344CB8AC3E}">
        <p14:creationId xmlns:p14="http://schemas.microsoft.com/office/powerpoint/2010/main" val="914943809"/>
      </p:ext>
    </p:extLst>
  </p:cSld>
  <p:clrMap bg1="dk1" tx1="lt1" bg2="dk2" tx2="lt2" accent1="accent1" accent2="accent2" accent3="accent3" accent4="accent4" accent5="accent5" accent6="accent6" hlink="hlink" folHlink="folHlink"/>
  <p:sldLayoutIdLst>
    <p:sldLayoutId id="2147484091" r:id="rId1"/>
    <p:sldLayoutId id="2147484092" r:id="rId2"/>
    <p:sldLayoutId id="2147484093" r:id="rId3"/>
    <p:sldLayoutId id="2147484094" r:id="rId4"/>
    <p:sldLayoutId id="2147484095" r:id="rId5"/>
    <p:sldLayoutId id="2147484096" r:id="rId6"/>
    <p:sldLayoutId id="2147484097" r:id="rId7"/>
    <p:sldLayoutId id="2147484098" r:id="rId8"/>
    <p:sldLayoutId id="2147484099" r:id="rId9"/>
    <p:sldLayoutId id="2147484100" r:id="rId10"/>
    <p:sldLayoutId id="2147484101" r:id="rId11"/>
  </p:sldLayoutIdLst>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xStyles>
    <p:titleStyle>
      <a:lvl1pPr algn="ctr" rtl="0" eaLnBrk="0" fontAlgn="base" hangingPunct="0">
        <a:spcBef>
          <a:spcPct val="0"/>
        </a:spcBef>
        <a:spcAft>
          <a:spcPct val="0"/>
        </a:spcAft>
        <a:defRPr sz="4000">
          <a:solidFill>
            <a:srgbClr val="000099"/>
          </a:solidFill>
          <a:latin typeface="+mj-lt"/>
          <a:ea typeface="+mj-ea"/>
          <a:cs typeface="+mj-cs"/>
        </a:defRPr>
      </a:lvl1pPr>
      <a:lvl2pPr algn="ctr" rtl="0" eaLnBrk="0" fontAlgn="base" hangingPunct="0">
        <a:spcBef>
          <a:spcPct val="0"/>
        </a:spcBef>
        <a:spcAft>
          <a:spcPct val="0"/>
        </a:spcAft>
        <a:defRPr sz="4000">
          <a:solidFill>
            <a:srgbClr val="000099"/>
          </a:solidFill>
          <a:latin typeface="Arial" pitchFamily="34" charset="0"/>
          <a:ea typeface="ＭＳ Ｐゴシック" pitchFamily="34" charset="-128"/>
        </a:defRPr>
      </a:lvl2pPr>
      <a:lvl3pPr algn="ctr" rtl="0" eaLnBrk="0" fontAlgn="base" hangingPunct="0">
        <a:spcBef>
          <a:spcPct val="0"/>
        </a:spcBef>
        <a:spcAft>
          <a:spcPct val="0"/>
        </a:spcAft>
        <a:defRPr sz="4000">
          <a:solidFill>
            <a:srgbClr val="000099"/>
          </a:solidFill>
          <a:latin typeface="Arial" pitchFamily="34" charset="0"/>
          <a:ea typeface="ＭＳ Ｐゴシック" pitchFamily="34" charset="-128"/>
        </a:defRPr>
      </a:lvl3pPr>
      <a:lvl4pPr algn="ctr" rtl="0" eaLnBrk="0" fontAlgn="base" hangingPunct="0">
        <a:spcBef>
          <a:spcPct val="0"/>
        </a:spcBef>
        <a:spcAft>
          <a:spcPct val="0"/>
        </a:spcAft>
        <a:defRPr sz="4000">
          <a:solidFill>
            <a:srgbClr val="000099"/>
          </a:solidFill>
          <a:latin typeface="Arial" pitchFamily="34" charset="0"/>
          <a:ea typeface="ＭＳ Ｐゴシック" pitchFamily="34" charset="-128"/>
        </a:defRPr>
      </a:lvl4pPr>
      <a:lvl5pPr algn="ctr" rtl="0" eaLnBrk="0" fontAlgn="base" hangingPunct="0">
        <a:spcBef>
          <a:spcPct val="0"/>
        </a:spcBef>
        <a:spcAft>
          <a:spcPct val="0"/>
        </a:spcAft>
        <a:defRPr sz="4000">
          <a:solidFill>
            <a:srgbClr val="000099"/>
          </a:solidFill>
          <a:latin typeface="Arial" pitchFamily="34" charset="0"/>
          <a:ea typeface="ＭＳ Ｐゴシック" pitchFamily="34" charset="-128"/>
        </a:defRPr>
      </a:lvl5pPr>
      <a:lvl6pPr marL="457200" algn="ctr" rtl="0" eaLnBrk="0" fontAlgn="base" hangingPunct="0">
        <a:spcBef>
          <a:spcPct val="0"/>
        </a:spcBef>
        <a:spcAft>
          <a:spcPct val="0"/>
        </a:spcAft>
        <a:defRPr sz="4000">
          <a:solidFill>
            <a:srgbClr val="000099"/>
          </a:solidFill>
          <a:latin typeface="Arial" pitchFamily="34" charset="0"/>
          <a:ea typeface="ＭＳ Ｐゴシック" pitchFamily="34" charset="-128"/>
        </a:defRPr>
      </a:lvl6pPr>
      <a:lvl7pPr marL="914400" algn="ctr" rtl="0" eaLnBrk="0" fontAlgn="base" hangingPunct="0">
        <a:spcBef>
          <a:spcPct val="0"/>
        </a:spcBef>
        <a:spcAft>
          <a:spcPct val="0"/>
        </a:spcAft>
        <a:defRPr sz="4000">
          <a:solidFill>
            <a:srgbClr val="000099"/>
          </a:solidFill>
          <a:latin typeface="Arial" pitchFamily="34" charset="0"/>
          <a:ea typeface="ＭＳ Ｐゴシック" pitchFamily="34" charset="-128"/>
        </a:defRPr>
      </a:lvl7pPr>
      <a:lvl8pPr marL="1371600" algn="ctr" rtl="0" eaLnBrk="0" fontAlgn="base" hangingPunct="0">
        <a:spcBef>
          <a:spcPct val="0"/>
        </a:spcBef>
        <a:spcAft>
          <a:spcPct val="0"/>
        </a:spcAft>
        <a:defRPr sz="4000">
          <a:solidFill>
            <a:srgbClr val="000099"/>
          </a:solidFill>
          <a:latin typeface="Arial" pitchFamily="34" charset="0"/>
          <a:ea typeface="ＭＳ Ｐゴシック" pitchFamily="34" charset="-128"/>
        </a:defRPr>
      </a:lvl8pPr>
      <a:lvl9pPr marL="1828800" algn="ctr" rtl="0" eaLnBrk="0" fontAlgn="base" hangingPunct="0">
        <a:spcBef>
          <a:spcPct val="0"/>
        </a:spcBef>
        <a:spcAft>
          <a:spcPct val="0"/>
        </a:spcAft>
        <a:defRPr sz="4000">
          <a:solidFill>
            <a:srgbClr val="000099"/>
          </a:solidFill>
          <a:latin typeface="Arial" pitchFamily="34" charset="0"/>
          <a:ea typeface="ＭＳ Ｐゴシック" pitchFamily="34" charset="-128"/>
        </a:defRPr>
      </a:lvl9pPr>
    </p:titleStyle>
    <p:bodyStyle>
      <a:lvl1pPr marL="342900" indent="-342900" algn="l" rtl="0" eaLnBrk="0" fontAlgn="base" hangingPunct="0">
        <a:spcBef>
          <a:spcPct val="20000"/>
        </a:spcBef>
        <a:spcAft>
          <a:spcPct val="0"/>
        </a:spcAft>
        <a:buFont typeface="Arial" pitchFamily="34" charset="0"/>
        <a:buChar char="●"/>
        <a:defRPr sz="3200">
          <a:solidFill>
            <a:srgbClr val="000099"/>
          </a:solidFill>
          <a:latin typeface="+mn-lt"/>
          <a:ea typeface="+mn-ea"/>
          <a:cs typeface="+mn-cs"/>
        </a:defRPr>
      </a:lvl1pPr>
      <a:lvl2pPr marL="742950" indent="-285750" algn="l" rtl="0" eaLnBrk="0" fontAlgn="base" hangingPunct="0">
        <a:spcBef>
          <a:spcPct val="20000"/>
        </a:spcBef>
        <a:spcAft>
          <a:spcPct val="0"/>
        </a:spcAft>
        <a:buChar char="–"/>
        <a:defRPr sz="2800">
          <a:solidFill>
            <a:srgbClr val="000099"/>
          </a:solidFill>
          <a:latin typeface="+mn-lt"/>
          <a:ea typeface="+mn-ea"/>
        </a:defRPr>
      </a:lvl2pPr>
      <a:lvl3pPr marL="1143000" indent="-228600" algn="l" rtl="0" eaLnBrk="0" fontAlgn="base" hangingPunct="0">
        <a:spcBef>
          <a:spcPct val="20000"/>
        </a:spcBef>
        <a:spcAft>
          <a:spcPct val="0"/>
        </a:spcAft>
        <a:buFont typeface="Arial" pitchFamily="34" charset="0"/>
        <a:buChar char="●"/>
        <a:defRPr sz="2400">
          <a:solidFill>
            <a:srgbClr val="000099"/>
          </a:solidFill>
          <a:latin typeface="+mn-lt"/>
          <a:ea typeface="+mn-ea"/>
        </a:defRPr>
      </a:lvl3pPr>
      <a:lvl4pPr marL="1562100" indent="-228600" algn="l" rtl="0" eaLnBrk="0" fontAlgn="base" hangingPunct="0">
        <a:spcBef>
          <a:spcPct val="20000"/>
        </a:spcBef>
        <a:spcAft>
          <a:spcPct val="0"/>
        </a:spcAft>
        <a:buChar char="–"/>
        <a:defRPr sz="2000">
          <a:solidFill>
            <a:srgbClr val="000099"/>
          </a:solidFill>
          <a:latin typeface="+mn-lt"/>
          <a:ea typeface="+mn-ea"/>
        </a:defRPr>
      </a:lvl4pPr>
      <a:lvl5pPr marL="1981200" indent="-228600" algn="l" rtl="0" eaLnBrk="0" fontAlgn="base" hangingPunct="0">
        <a:spcBef>
          <a:spcPct val="20000"/>
        </a:spcBef>
        <a:spcAft>
          <a:spcPct val="0"/>
        </a:spcAft>
        <a:buChar char="»"/>
        <a:defRPr sz="2000">
          <a:solidFill>
            <a:srgbClr val="000099"/>
          </a:solidFill>
          <a:latin typeface="+mn-lt"/>
          <a:ea typeface="+mn-ea"/>
        </a:defRPr>
      </a:lvl5pPr>
      <a:lvl6pPr marL="2438400" indent="-228600" algn="l" rtl="0" eaLnBrk="0" fontAlgn="base" hangingPunct="0">
        <a:spcBef>
          <a:spcPct val="20000"/>
        </a:spcBef>
        <a:spcAft>
          <a:spcPct val="0"/>
        </a:spcAft>
        <a:buChar char="»"/>
        <a:defRPr sz="2000">
          <a:solidFill>
            <a:srgbClr val="000099"/>
          </a:solidFill>
          <a:latin typeface="+mn-lt"/>
          <a:ea typeface="+mn-ea"/>
        </a:defRPr>
      </a:lvl6pPr>
      <a:lvl7pPr marL="2895600" indent="-228600" algn="l" rtl="0" eaLnBrk="0" fontAlgn="base" hangingPunct="0">
        <a:spcBef>
          <a:spcPct val="20000"/>
        </a:spcBef>
        <a:spcAft>
          <a:spcPct val="0"/>
        </a:spcAft>
        <a:buChar char="»"/>
        <a:defRPr sz="2000">
          <a:solidFill>
            <a:srgbClr val="000099"/>
          </a:solidFill>
          <a:latin typeface="+mn-lt"/>
          <a:ea typeface="+mn-ea"/>
        </a:defRPr>
      </a:lvl7pPr>
      <a:lvl8pPr marL="3352800" indent="-228600" algn="l" rtl="0" eaLnBrk="0" fontAlgn="base" hangingPunct="0">
        <a:spcBef>
          <a:spcPct val="20000"/>
        </a:spcBef>
        <a:spcAft>
          <a:spcPct val="0"/>
        </a:spcAft>
        <a:buChar char="»"/>
        <a:defRPr sz="2000">
          <a:solidFill>
            <a:srgbClr val="000099"/>
          </a:solidFill>
          <a:latin typeface="+mn-lt"/>
          <a:ea typeface="+mn-ea"/>
        </a:defRPr>
      </a:lvl8pPr>
      <a:lvl9pPr marL="3810000" indent="-228600" algn="l" rtl="0" eaLnBrk="0" fontAlgn="base" hangingPunct="0">
        <a:spcBef>
          <a:spcPct val="20000"/>
        </a:spcBef>
        <a:spcAft>
          <a:spcPct val="0"/>
        </a:spcAft>
        <a:buChar char="»"/>
        <a:defRPr sz="2000">
          <a:solidFill>
            <a:srgbClr val="000099"/>
          </a:solidFill>
          <a:latin typeface="+mn-lt"/>
          <a:ea typeface="+mn-ea"/>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rgbClr val="034EA2"/>
        </a:solidFill>
        <a:effectLst/>
      </p:bgPr>
    </p:bg>
    <p:spTree>
      <p:nvGrpSpPr>
        <p:cNvPr id="1" name=""/>
        <p:cNvGrpSpPr/>
        <p:nvPr/>
      </p:nvGrpSpPr>
      <p:grpSpPr>
        <a:xfrm>
          <a:off x="0" y="0"/>
          <a:ext cx="0" cy="0"/>
          <a:chOff x="0" y="0"/>
          <a:chExt cx="0" cy="0"/>
        </a:xfrm>
      </p:grpSpPr>
      <p:pic>
        <p:nvPicPr>
          <p:cNvPr id="37890" name="Picture 8" descr="entry-slide-content-light"/>
          <p:cNvPicPr>
            <a:picLocks noChangeAspect="1" noChangeArrowheads="1"/>
          </p:cNvPicPr>
          <p:nvPr/>
        </p:nvPicPr>
        <p:blipFill>
          <a:blip r:embed="rId14" cstate="screen"/>
          <a:srcRect/>
          <a:stretch>
            <a:fillRect/>
          </a:stretch>
        </p:blipFill>
        <p:spPr bwMode="auto">
          <a:xfrm>
            <a:off x="-36512" y="-9525"/>
            <a:ext cx="9180512" cy="6877050"/>
          </a:xfrm>
          <a:prstGeom prst="rect">
            <a:avLst/>
          </a:prstGeom>
          <a:noFill/>
          <a:ln w="9525">
            <a:noFill/>
            <a:miter lim="800000"/>
            <a:headEnd/>
            <a:tailEnd/>
          </a:ln>
        </p:spPr>
      </p:pic>
      <p:sp>
        <p:nvSpPr>
          <p:cNvPr id="105481" name="Rectangle 9"/>
          <p:cNvSpPr>
            <a:spLocks noGrp="1" noChangeArrowheads="1"/>
          </p:cNvSpPr>
          <p:nvPr>
            <p:ph type="ftr" sz="quarter" idx="3"/>
          </p:nvPr>
        </p:nvSpPr>
        <p:spPr bwMode="auto">
          <a:xfrm>
            <a:off x="3408363" y="6516688"/>
            <a:ext cx="2895600" cy="32067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000">
                <a:solidFill>
                  <a:srgbClr val="003399"/>
                </a:solidFill>
                <a:latin typeface="+mn-lt"/>
              </a:defRPr>
            </a:lvl1pPr>
          </a:lstStyle>
          <a:p>
            <a:pPr fontAlgn="base">
              <a:spcBef>
                <a:spcPct val="0"/>
              </a:spcBef>
              <a:spcAft>
                <a:spcPct val="0"/>
              </a:spcAft>
              <a:defRPr/>
            </a:pPr>
            <a:endParaRPr lang="en-US"/>
          </a:p>
        </p:txBody>
      </p:sp>
      <p:sp>
        <p:nvSpPr>
          <p:cNvPr id="105482" name="Rectangle 10"/>
          <p:cNvSpPr>
            <a:spLocks noGrp="1" noChangeArrowheads="1"/>
          </p:cNvSpPr>
          <p:nvPr>
            <p:ph type="sldNum" sz="quarter" idx="4"/>
          </p:nvPr>
        </p:nvSpPr>
        <p:spPr bwMode="auto">
          <a:xfrm>
            <a:off x="6516688" y="6516688"/>
            <a:ext cx="2166937" cy="32067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000">
                <a:solidFill>
                  <a:srgbClr val="003399"/>
                </a:solidFill>
                <a:latin typeface="+mn-lt"/>
              </a:defRPr>
            </a:lvl1pPr>
          </a:lstStyle>
          <a:p>
            <a:pPr fontAlgn="base">
              <a:spcBef>
                <a:spcPct val="0"/>
              </a:spcBef>
              <a:spcAft>
                <a:spcPct val="0"/>
              </a:spcAft>
              <a:defRPr/>
            </a:pPr>
            <a:fld id="{0CCA0B88-0A52-4D2E-93D1-C5B7E15B7FE4}" type="slidenum">
              <a:rPr lang="en-US"/>
              <a:pPr fontAlgn="base">
                <a:spcBef>
                  <a:spcPct val="0"/>
                </a:spcBef>
                <a:spcAft>
                  <a:spcPct val="0"/>
                </a:spcAft>
                <a:defRPr/>
              </a:pPr>
              <a:t>‹#›</a:t>
            </a:fld>
            <a:r>
              <a:rPr lang="en-US"/>
              <a:t>, date</a:t>
            </a:r>
          </a:p>
        </p:txBody>
      </p:sp>
      <p:sp>
        <p:nvSpPr>
          <p:cNvPr id="7" name="Text Box 11"/>
          <p:cNvSpPr txBox="1">
            <a:spLocks noChangeArrowheads="1"/>
          </p:cNvSpPr>
          <p:nvPr/>
        </p:nvSpPr>
        <p:spPr bwMode="auto">
          <a:xfrm>
            <a:off x="7523757" y="6453188"/>
            <a:ext cx="2304827" cy="396875"/>
          </a:xfrm>
          <a:prstGeom prst="rect">
            <a:avLst/>
          </a:prstGeom>
          <a:noFill/>
          <a:ln w="9525">
            <a:noFill/>
            <a:miter lim="800000"/>
            <a:headEnd/>
            <a:tailEnd/>
          </a:ln>
          <a:effectLst/>
        </p:spPr>
        <p:txBody>
          <a:bodyPr wrap="square">
            <a:spAutoFit/>
          </a:bodyPr>
          <a:lstStyle>
            <a:lvl1pPr eaLnBrk="0" hangingPunct="0">
              <a:defRPr sz="3200">
                <a:solidFill>
                  <a:schemeClr val="tx1"/>
                </a:solidFill>
                <a:latin typeface="Arial" pitchFamily="34" charset="0"/>
                <a:ea typeface="ＭＳ Ｐゴシック" pitchFamily="34" charset="-128"/>
              </a:defRPr>
            </a:lvl1pPr>
            <a:lvl2pPr marL="742950" indent="-285750" eaLnBrk="0" hangingPunct="0">
              <a:defRPr sz="3200">
                <a:solidFill>
                  <a:schemeClr val="tx1"/>
                </a:solidFill>
                <a:latin typeface="Arial" pitchFamily="34" charset="0"/>
                <a:ea typeface="ＭＳ Ｐゴシック" pitchFamily="34" charset="-128"/>
              </a:defRPr>
            </a:lvl2pPr>
            <a:lvl3pPr marL="1143000" indent="-228600" eaLnBrk="0" hangingPunct="0">
              <a:defRPr sz="3200">
                <a:solidFill>
                  <a:schemeClr val="tx1"/>
                </a:solidFill>
                <a:latin typeface="Arial" pitchFamily="34" charset="0"/>
                <a:ea typeface="ＭＳ Ｐゴシック" pitchFamily="34" charset="-128"/>
              </a:defRPr>
            </a:lvl3pPr>
            <a:lvl4pPr marL="1600200" indent="-228600" eaLnBrk="0" hangingPunct="0">
              <a:defRPr sz="3200">
                <a:solidFill>
                  <a:schemeClr val="tx1"/>
                </a:solidFill>
                <a:latin typeface="Arial" pitchFamily="34" charset="0"/>
                <a:ea typeface="ＭＳ Ｐゴシック" pitchFamily="34" charset="-128"/>
              </a:defRPr>
            </a:lvl4pPr>
            <a:lvl5pPr marL="2057400" indent="-228600" eaLnBrk="0" hangingPunct="0">
              <a:defRPr sz="3200">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3200">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3200">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3200">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3200">
                <a:solidFill>
                  <a:schemeClr val="tx1"/>
                </a:solidFill>
                <a:latin typeface="Arial" pitchFamily="34" charset="0"/>
                <a:ea typeface="ＭＳ Ｐゴシック" pitchFamily="34" charset="-128"/>
              </a:defRPr>
            </a:lvl9pPr>
          </a:lstStyle>
          <a:p>
            <a:pPr eaLnBrk="1" fontAlgn="base" hangingPunct="1">
              <a:spcBef>
                <a:spcPct val="50000"/>
              </a:spcBef>
              <a:spcAft>
                <a:spcPct val="0"/>
              </a:spcAft>
              <a:defRPr/>
            </a:pPr>
            <a:r>
              <a:rPr lang="en-US" sz="2000" dirty="0">
                <a:solidFill>
                  <a:srgbClr val="000099"/>
                </a:solidFill>
              </a:rPr>
              <a:t>2020  #</a:t>
            </a:r>
            <a:fld id="{38FAE09D-295D-429A-A908-54F95E26DC14}" type="slidenum">
              <a:rPr lang="en-US" sz="2000" smtClean="0">
                <a:solidFill>
                  <a:srgbClr val="000099"/>
                </a:solidFill>
              </a:rPr>
              <a:pPr eaLnBrk="1" fontAlgn="base" hangingPunct="1">
                <a:spcBef>
                  <a:spcPct val="50000"/>
                </a:spcBef>
                <a:spcAft>
                  <a:spcPct val="0"/>
                </a:spcAft>
                <a:defRPr/>
              </a:pPr>
              <a:t>‹#›</a:t>
            </a:fld>
            <a:r>
              <a:rPr lang="en-US" sz="2000" dirty="0">
                <a:solidFill>
                  <a:srgbClr val="0000FF"/>
                </a:solidFill>
                <a:effectLst>
                  <a:outerShdw blurRad="38100" dist="38100" dir="2700000" algn="tl">
                    <a:srgbClr val="C0C0C0"/>
                  </a:outerShdw>
                </a:effectLst>
              </a:rPr>
              <a:t> </a:t>
            </a:r>
          </a:p>
        </p:txBody>
      </p:sp>
      <p:sp>
        <p:nvSpPr>
          <p:cNvPr id="2" name="Rectangle 1"/>
          <p:cNvSpPr/>
          <p:nvPr/>
        </p:nvSpPr>
        <p:spPr>
          <a:xfrm>
            <a:off x="79496" y="6453189"/>
            <a:ext cx="531460" cy="4143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11" name="Picture 10" descr="http://www.iiasa.ac.at/css/images/logoleft.png"/>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21639" y="6474743"/>
            <a:ext cx="286803" cy="348943"/>
          </a:xfrm>
          <a:prstGeom prst="rect">
            <a:avLst/>
          </a:prstGeom>
          <a:noFill/>
          <a:ln>
            <a:noFill/>
          </a:ln>
        </p:spPr>
      </p:pic>
      <p:sp>
        <p:nvSpPr>
          <p:cNvPr id="9" name="Text Box 11"/>
          <p:cNvSpPr txBox="1">
            <a:spLocks noChangeArrowheads="1"/>
          </p:cNvSpPr>
          <p:nvPr/>
        </p:nvSpPr>
        <p:spPr bwMode="auto">
          <a:xfrm>
            <a:off x="467519" y="6453188"/>
            <a:ext cx="1800225" cy="396875"/>
          </a:xfrm>
          <a:prstGeom prst="rect">
            <a:avLst/>
          </a:prstGeom>
          <a:noFill/>
          <a:ln w="9525">
            <a:noFill/>
            <a:miter lim="800000"/>
            <a:headEnd/>
            <a:tailEnd/>
          </a:ln>
          <a:effectLst/>
        </p:spPr>
        <p:txBody>
          <a:bodyPr>
            <a:spAutoFit/>
          </a:bodyPr>
          <a:lstStyle>
            <a:lvl1pPr eaLnBrk="0" hangingPunct="0">
              <a:defRPr sz="3200">
                <a:solidFill>
                  <a:schemeClr val="tx1"/>
                </a:solidFill>
                <a:latin typeface="Arial" pitchFamily="34" charset="0"/>
                <a:ea typeface="ＭＳ Ｐゴシック" pitchFamily="34" charset="-128"/>
              </a:defRPr>
            </a:lvl1pPr>
            <a:lvl2pPr marL="742950" indent="-285750" eaLnBrk="0" hangingPunct="0">
              <a:defRPr sz="3200">
                <a:solidFill>
                  <a:schemeClr val="tx1"/>
                </a:solidFill>
                <a:latin typeface="Arial" pitchFamily="34" charset="0"/>
                <a:ea typeface="ＭＳ Ｐゴシック" pitchFamily="34" charset="-128"/>
              </a:defRPr>
            </a:lvl2pPr>
            <a:lvl3pPr marL="1143000" indent="-228600" eaLnBrk="0" hangingPunct="0">
              <a:defRPr sz="3200">
                <a:solidFill>
                  <a:schemeClr val="tx1"/>
                </a:solidFill>
                <a:latin typeface="Arial" pitchFamily="34" charset="0"/>
                <a:ea typeface="ＭＳ Ｐゴシック" pitchFamily="34" charset="-128"/>
              </a:defRPr>
            </a:lvl3pPr>
            <a:lvl4pPr marL="1600200" indent="-228600" eaLnBrk="0" hangingPunct="0">
              <a:defRPr sz="3200">
                <a:solidFill>
                  <a:schemeClr val="tx1"/>
                </a:solidFill>
                <a:latin typeface="Arial" pitchFamily="34" charset="0"/>
                <a:ea typeface="ＭＳ Ｐゴシック" pitchFamily="34" charset="-128"/>
              </a:defRPr>
            </a:lvl4pPr>
            <a:lvl5pPr marL="2057400" indent="-228600" eaLnBrk="0" hangingPunct="0">
              <a:defRPr sz="3200">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3200">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3200">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3200">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3200">
                <a:solidFill>
                  <a:schemeClr val="tx1"/>
                </a:solidFill>
                <a:latin typeface="Arial" pitchFamily="34" charset="0"/>
                <a:ea typeface="ＭＳ Ｐゴシック" pitchFamily="34" charset="-128"/>
              </a:defRPr>
            </a:lvl9pPr>
          </a:lstStyle>
          <a:p>
            <a:pPr eaLnBrk="1" fontAlgn="base" hangingPunct="1">
              <a:spcBef>
                <a:spcPct val="50000"/>
              </a:spcBef>
              <a:spcAft>
                <a:spcPct val="0"/>
              </a:spcAft>
              <a:defRPr/>
            </a:pPr>
            <a:r>
              <a:rPr lang="en-US" sz="2000" dirty="0">
                <a:solidFill>
                  <a:srgbClr val="000099"/>
                </a:solidFill>
              </a:rPr>
              <a:t>Nakicenovic</a:t>
            </a:r>
            <a:r>
              <a:rPr lang="en-US" sz="2000" dirty="0">
                <a:solidFill>
                  <a:srgbClr val="0000FF"/>
                </a:solidFill>
                <a:effectLst>
                  <a:outerShdw blurRad="38100" dist="38100" dir="2700000" algn="tl">
                    <a:srgbClr val="C0C0C0"/>
                  </a:outerShdw>
                </a:effectLst>
              </a:rPr>
              <a:t> </a:t>
            </a:r>
          </a:p>
        </p:txBody>
      </p:sp>
      <p:sp>
        <p:nvSpPr>
          <p:cNvPr id="12" name="Text Box 11"/>
          <p:cNvSpPr txBox="1">
            <a:spLocks noChangeArrowheads="1"/>
          </p:cNvSpPr>
          <p:nvPr/>
        </p:nvSpPr>
        <p:spPr bwMode="auto">
          <a:xfrm>
            <a:off x="2555776" y="6453188"/>
            <a:ext cx="1800225" cy="396875"/>
          </a:xfrm>
          <a:prstGeom prst="rect">
            <a:avLst/>
          </a:prstGeom>
          <a:noFill/>
          <a:ln w="9525">
            <a:noFill/>
            <a:miter lim="800000"/>
            <a:headEnd/>
            <a:tailEnd/>
          </a:ln>
          <a:effectLst/>
        </p:spPr>
        <p:txBody>
          <a:bodyPr>
            <a:spAutoFit/>
          </a:bodyPr>
          <a:lstStyle>
            <a:lvl1pPr eaLnBrk="0" hangingPunct="0">
              <a:defRPr sz="3200">
                <a:solidFill>
                  <a:schemeClr val="tx1"/>
                </a:solidFill>
                <a:latin typeface="Arial" pitchFamily="34" charset="0"/>
                <a:ea typeface="ＭＳ Ｐゴシック" pitchFamily="34" charset="-128"/>
              </a:defRPr>
            </a:lvl1pPr>
            <a:lvl2pPr marL="742950" indent="-285750" eaLnBrk="0" hangingPunct="0">
              <a:defRPr sz="3200">
                <a:solidFill>
                  <a:schemeClr val="tx1"/>
                </a:solidFill>
                <a:latin typeface="Arial" pitchFamily="34" charset="0"/>
                <a:ea typeface="ＭＳ Ｐゴシック" pitchFamily="34" charset="-128"/>
              </a:defRPr>
            </a:lvl2pPr>
            <a:lvl3pPr marL="1143000" indent="-228600" eaLnBrk="0" hangingPunct="0">
              <a:defRPr sz="3200">
                <a:solidFill>
                  <a:schemeClr val="tx1"/>
                </a:solidFill>
                <a:latin typeface="Arial" pitchFamily="34" charset="0"/>
                <a:ea typeface="ＭＳ Ｐゴシック" pitchFamily="34" charset="-128"/>
              </a:defRPr>
            </a:lvl3pPr>
            <a:lvl4pPr marL="1600200" indent="-228600" eaLnBrk="0" hangingPunct="0">
              <a:defRPr sz="3200">
                <a:solidFill>
                  <a:schemeClr val="tx1"/>
                </a:solidFill>
                <a:latin typeface="Arial" pitchFamily="34" charset="0"/>
                <a:ea typeface="ＭＳ Ｐゴシック" pitchFamily="34" charset="-128"/>
              </a:defRPr>
            </a:lvl4pPr>
            <a:lvl5pPr marL="2057400" indent="-228600" eaLnBrk="0" hangingPunct="0">
              <a:defRPr sz="3200">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3200">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3200">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3200">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3200">
                <a:solidFill>
                  <a:schemeClr val="tx1"/>
                </a:solidFill>
                <a:latin typeface="Arial" pitchFamily="34" charset="0"/>
                <a:ea typeface="ＭＳ Ｐゴシック" pitchFamily="34" charset="-128"/>
              </a:defRPr>
            </a:lvl9pPr>
          </a:lstStyle>
          <a:p>
            <a:pPr eaLnBrk="1" fontAlgn="base" hangingPunct="1">
              <a:spcBef>
                <a:spcPct val="50000"/>
              </a:spcBef>
              <a:spcAft>
                <a:spcPct val="0"/>
              </a:spcAft>
              <a:defRPr/>
            </a:pPr>
            <a:r>
              <a:rPr lang="en-US" sz="2000" dirty="0">
                <a:solidFill>
                  <a:srgbClr val="000099"/>
                </a:solidFill>
              </a:rPr>
              <a:t>Rockström</a:t>
            </a:r>
            <a:r>
              <a:rPr lang="en-US" sz="2000" dirty="0">
                <a:solidFill>
                  <a:srgbClr val="0000FF"/>
                </a:solidFill>
                <a:effectLst>
                  <a:outerShdw blurRad="38100" dist="38100" dir="2700000" algn="tl">
                    <a:srgbClr val="C0C0C0"/>
                  </a:outerShdw>
                </a:effectLst>
              </a:rPr>
              <a:t> </a:t>
            </a:r>
          </a:p>
        </p:txBody>
      </p:sp>
      <p:pic>
        <p:nvPicPr>
          <p:cNvPr id="2050" name="Picture 2">
            <a:extLst>
              <a:ext uri="{FF2B5EF4-FFF2-40B4-BE49-F238E27FC236}">
                <a16:creationId xmlns:a16="http://schemas.microsoft.com/office/drawing/2014/main" id="{658A6E14-2C38-4280-A61D-CD0FCB450507}"/>
              </a:ext>
            </a:extLst>
          </p:cNvPr>
          <p:cNvPicPr>
            <a:picLocks noChangeAspect="1" noChangeArrowheads="1"/>
          </p:cNvPicPr>
          <p:nvPr userDrawn="1"/>
        </p:nvPicPr>
        <p:blipFill rotWithShape="1">
          <a:blip r:embed="rId16" cstate="print">
            <a:extLst>
              <a:ext uri="{28A0092B-C50C-407E-A947-70E740481C1C}">
                <a14:useLocalDpi xmlns:a14="http://schemas.microsoft.com/office/drawing/2010/main" val="0"/>
              </a:ext>
            </a:extLst>
          </a:blip>
          <a:srcRect l="36274" t="20270" r="38386" b="28765"/>
          <a:stretch/>
        </p:blipFill>
        <p:spPr bwMode="auto">
          <a:xfrm>
            <a:off x="1927829" y="6490023"/>
            <a:ext cx="720080" cy="360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7988276"/>
      </p:ext>
    </p:extLst>
  </p:cSld>
  <p:clrMap bg1="lt1" tx1="dk1" bg2="lt2" tx2="dk2" accent1="accent1" accent2="accent2" accent3="accent3" accent4="accent4" accent5="accent5" accent6="accent6" hlink="hlink" folHlink="folHlink"/>
  <p:sldLayoutIdLst>
    <p:sldLayoutId id="2147484115" r:id="rId1"/>
    <p:sldLayoutId id="2147484116" r:id="rId2"/>
    <p:sldLayoutId id="2147484117" r:id="rId3"/>
    <p:sldLayoutId id="2147484118" r:id="rId4"/>
    <p:sldLayoutId id="2147484119" r:id="rId5"/>
    <p:sldLayoutId id="2147484120" r:id="rId6"/>
    <p:sldLayoutId id="2147484121" r:id="rId7"/>
    <p:sldLayoutId id="2147484122" r:id="rId8"/>
    <p:sldLayoutId id="2147484123" r:id="rId9"/>
    <p:sldLayoutId id="2147484124" r:id="rId10"/>
    <p:sldLayoutId id="2147484125" r:id="rId11"/>
    <p:sldLayoutId id="2147484126" r:id="rId12"/>
  </p:sldLayoutIdLst>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hf sldNum="0" hdr="0" ftr="0" dt="0"/>
  <p:txStyles>
    <p:titleStyle>
      <a:lvl1pPr algn="l" rtl="0" eaLnBrk="0" fontAlgn="base" hangingPunct="0">
        <a:spcBef>
          <a:spcPct val="0"/>
        </a:spcBef>
        <a:spcAft>
          <a:spcPct val="0"/>
        </a:spcAft>
        <a:defRPr sz="4000">
          <a:solidFill>
            <a:srgbClr val="003399"/>
          </a:solidFill>
          <a:latin typeface="+mj-lt"/>
          <a:ea typeface="+mj-ea"/>
          <a:cs typeface="+mj-cs"/>
        </a:defRPr>
      </a:lvl1pPr>
      <a:lvl2pPr algn="l" rtl="0" eaLnBrk="0" fontAlgn="base" hangingPunct="0">
        <a:spcBef>
          <a:spcPct val="0"/>
        </a:spcBef>
        <a:spcAft>
          <a:spcPct val="0"/>
        </a:spcAft>
        <a:defRPr sz="4000">
          <a:solidFill>
            <a:srgbClr val="003399"/>
          </a:solidFill>
          <a:latin typeface="Arial Narrow" pitchFamily="34" charset="0"/>
        </a:defRPr>
      </a:lvl2pPr>
      <a:lvl3pPr algn="l" rtl="0" eaLnBrk="0" fontAlgn="base" hangingPunct="0">
        <a:spcBef>
          <a:spcPct val="0"/>
        </a:spcBef>
        <a:spcAft>
          <a:spcPct val="0"/>
        </a:spcAft>
        <a:defRPr sz="4000">
          <a:solidFill>
            <a:srgbClr val="003399"/>
          </a:solidFill>
          <a:latin typeface="Arial Narrow" pitchFamily="34" charset="0"/>
        </a:defRPr>
      </a:lvl3pPr>
      <a:lvl4pPr algn="l" rtl="0" eaLnBrk="0" fontAlgn="base" hangingPunct="0">
        <a:spcBef>
          <a:spcPct val="0"/>
        </a:spcBef>
        <a:spcAft>
          <a:spcPct val="0"/>
        </a:spcAft>
        <a:defRPr sz="4000">
          <a:solidFill>
            <a:srgbClr val="003399"/>
          </a:solidFill>
          <a:latin typeface="Arial Narrow" pitchFamily="34" charset="0"/>
        </a:defRPr>
      </a:lvl4pPr>
      <a:lvl5pPr algn="l" rtl="0" eaLnBrk="0" fontAlgn="base" hangingPunct="0">
        <a:spcBef>
          <a:spcPct val="0"/>
        </a:spcBef>
        <a:spcAft>
          <a:spcPct val="0"/>
        </a:spcAft>
        <a:defRPr sz="4000">
          <a:solidFill>
            <a:srgbClr val="003399"/>
          </a:solidFill>
          <a:latin typeface="Arial Narrow" pitchFamily="34" charset="0"/>
        </a:defRPr>
      </a:lvl5pPr>
      <a:lvl6pPr marL="457200" algn="l" rtl="0" fontAlgn="base">
        <a:spcBef>
          <a:spcPct val="0"/>
        </a:spcBef>
        <a:spcAft>
          <a:spcPct val="0"/>
        </a:spcAft>
        <a:defRPr sz="4000">
          <a:solidFill>
            <a:srgbClr val="003399"/>
          </a:solidFill>
          <a:latin typeface="Arial Narrow" pitchFamily="34" charset="0"/>
        </a:defRPr>
      </a:lvl6pPr>
      <a:lvl7pPr marL="914400" algn="l" rtl="0" fontAlgn="base">
        <a:spcBef>
          <a:spcPct val="0"/>
        </a:spcBef>
        <a:spcAft>
          <a:spcPct val="0"/>
        </a:spcAft>
        <a:defRPr sz="4000">
          <a:solidFill>
            <a:srgbClr val="003399"/>
          </a:solidFill>
          <a:latin typeface="Arial Narrow" pitchFamily="34" charset="0"/>
        </a:defRPr>
      </a:lvl7pPr>
      <a:lvl8pPr marL="1371600" algn="l" rtl="0" fontAlgn="base">
        <a:spcBef>
          <a:spcPct val="0"/>
        </a:spcBef>
        <a:spcAft>
          <a:spcPct val="0"/>
        </a:spcAft>
        <a:defRPr sz="4000">
          <a:solidFill>
            <a:srgbClr val="003399"/>
          </a:solidFill>
          <a:latin typeface="Arial Narrow" pitchFamily="34" charset="0"/>
        </a:defRPr>
      </a:lvl8pPr>
      <a:lvl9pPr marL="1828800" algn="l" rtl="0" fontAlgn="base">
        <a:spcBef>
          <a:spcPct val="0"/>
        </a:spcBef>
        <a:spcAft>
          <a:spcPct val="0"/>
        </a:spcAft>
        <a:defRPr sz="4000">
          <a:solidFill>
            <a:srgbClr val="003399"/>
          </a:solidFill>
          <a:latin typeface="Arial Narrow" pitchFamily="34" charset="0"/>
        </a:defRPr>
      </a:lvl9pPr>
    </p:titleStyle>
    <p:bodyStyle>
      <a:lvl1pPr marL="342900" indent="-342900" algn="l" rtl="0" eaLnBrk="0" fontAlgn="base" hangingPunct="0">
        <a:spcBef>
          <a:spcPct val="20000"/>
        </a:spcBef>
        <a:spcAft>
          <a:spcPct val="0"/>
        </a:spcAft>
        <a:buChar char="•"/>
        <a:defRPr sz="3200">
          <a:solidFill>
            <a:srgbClr val="003399"/>
          </a:solidFill>
          <a:latin typeface="+mn-lt"/>
          <a:ea typeface="+mn-ea"/>
          <a:cs typeface="+mn-cs"/>
        </a:defRPr>
      </a:lvl1pPr>
      <a:lvl2pPr marL="742950" indent="-285750" algn="l" rtl="0" eaLnBrk="0" fontAlgn="base" hangingPunct="0">
        <a:spcBef>
          <a:spcPct val="20000"/>
        </a:spcBef>
        <a:spcAft>
          <a:spcPct val="0"/>
        </a:spcAft>
        <a:buChar char="–"/>
        <a:defRPr sz="3200">
          <a:solidFill>
            <a:srgbClr val="003399"/>
          </a:solidFill>
          <a:latin typeface="+mn-lt"/>
        </a:defRPr>
      </a:lvl2pPr>
      <a:lvl3pPr marL="1143000" indent="-228600" algn="l" rtl="0" eaLnBrk="0" fontAlgn="base" hangingPunct="0">
        <a:spcBef>
          <a:spcPct val="20000"/>
        </a:spcBef>
        <a:spcAft>
          <a:spcPct val="0"/>
        </a:spcAft>
        <a:buChar char="•"/>
        <a:defRPr sz="3200">
          <a:solidFill>
            <a:srgbClr val="003399"/>
          </a:solidFill>
          <a:latin typeface="+mn-lt"/>
        </a:defRPr>
      </a:lvl3pPr>
      <a:lvl4pPr marL="1600200" indent="-228600" algn="l" rtl="0" eaLnBrk="0" fontAlgn="base" hangingPunct="0">
        <a:spcBef>
          <a:spcPct val="20000"/>
        </a:spcBef>
        <a:spcAft>
          <a:spcPct val="0"/>
        </a:spcAft>
        <a:buChar char="–"/>
        <a:defRPr sz="3200">
          <a:solidFill>
            <a:srgbClr val="003399"/>
          </a:solidFill>
          <a:latin typeface="+mn-lt"/>
        </a:defRPr>
      </a:lvl4pPr>
      <a:lvl5pPr marL="2057400" indent="-228600" algn="l" rtl="0" eaLnBrk="0" fontAlgn="base" hangingPunct="0">
        <a:spcBef>
          <a:spcPct val="20000"/>
        </a:spcBef>
        <a:spcAft>
          <a:spcPct val="0"/>
        </a:spcAft>
        <a:buChar char="»"/>
        <a:defRPr sz="3200">
          <a:solidFill>
            <a:srgbClr val="003399"/>
          </a:solidFill>
          <a:latin typeface="+mn-lt"/>
        </a:defRPr>
      </a:lvl5pPr>
      <a:lvl6pPr marL="2514600" indent="-228600" algn="l" rtl="0" fontAlgn="base">
        <a:spcBef>
          <a:spcPct val="20000"/>
        </a:spcBef>
        <a:spcAft>
          <a:spcPct val="0"/>
        </a:spcAft>
        <a:buChar char="»"/>
        <a:defRPr sz="3200">
          <a:solidFill>
            <a:srgbClr val="003399"/>
          </a:solidFill>
          <a:latin typeface="+mn-lt"/>
        </a:defRPr>
      </a:lvl6pPr>
      <a:lvl7pPr marL="2971800" indent="-228600" algn="l" rtl="0" fontAlgn="base">
        <a:spcBef>
          <a:spcPct val="20000"/>
        </a:spcBef>
        <a:spcAft>
          <a:spcPct val="0"/>
        </a:spcAft>
        <a:buChar char="»"/>
        <a:defRPr sz="3200">
          <a:solidFill>
            <a:srgbClr val="003399"/>
          </a:solidFill>
          <a:latin typeface="+mn-lt"/>
        </a:defRPr>
      </a:lvl7pPr>
      <a:lvl8pPr marL="3429000" indent="-228600" algn="l" rtl="0" fontAlgn="base">
        <a:spcBef>
          <a:spcPct val="20000"/>
        </a:spcBef>
        <a:spcAft>
          <a:spcPct val="0"/>
        </a:spcAft>
        <a:buChar char="»"/>
        <a:defRPr sz="3200">
          <a:solidFill>
            <a:srgbClr val="003399"/>
          </a:solidFill>
          <a:latin typeface="+mn-lt"/>
        </a:defRPr>
      </a:lvl8pPr>
      <a:lvl9pPr marL="3886200" indent="-228600" algn="l" rtl="0" fontAlgn="base">
        <a:spcBef>
          <a:spcPct val="20000"/>
        </a:spcBef>
        <a:spcAft>
          <a:spcPct val="0"/>
        </a:spcAft>
        <a:buChar char="»"/>
        <a:defRPr sz="3200">
          <a:solidFill>
            <a:srgbClr val="0033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685803" y="762000"/>
            <a:ext cx="77724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2" tIns="45705" rIns="91412" bIns="45705" numCol="1" anchor="b" anchorCtr="0" compatLnSpc="1">
            <a:prstTxWarp prst="textNoShape">
              <a:avLst/>
            </a:prstTxWarp>
          </a:bodyPr>
          <a:lstStyle/>
          <a:p>
            <a:pPr lvl="0"/>
            <a:r>
              <a:rPr lang="en-US" altLang="zh-CN"/>
              <a:t>Click to edit Master title style</a:t>
            </a:r>
          </a:p>
        </p:txBody>
      </p:sp>
      <p:sp>
        <p:nvSpPr>
          <p:cNvPr id="5123" name="Rectangle 3" descr="Rectangle: Click to edit Master text styles&#10;Second level&#10;Third level&#10;Fourth level&#10;Fifth level"/>
          <p:cNvSpPr>
            <a:spLocks noGrp="1" noChangeArrowheads="1"/>
          </p:cNvSpPr>
          <p:nvPr>
            <p:ph type="body" idx="1"/>
          </p:nvPr>
        </p:nvSpPr>
        <p:spPr bwMode="auto">
          <a:xfrm>
            <a:off x="838203" y="190500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2" tIns="45705" rIns="91412" bIns="45705"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6554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12" tIns="45705" rIns="91412" bIns="45705" numCol="1" anchor="b" anchorCtr="0" compatLnSpc="1">
            <a:prstTxWarp prst="textNoShape">
              <a:avLst/>
            </a:prstTxWarp>
          </a:bodyPr>
          <a:lstStyle>
            <a:lvl1pPr algn="l">
              <a:defRPr sz="1200" smtClean="0">
                <a:latin typeface="Times New Roman" pitchFamily="18" charset="0"/>
                <a:ea typeface="MS PGothic" charset="-128"/>
              </a:defRPr>
            </a:lvl1pPr>
          </a:lstStyle>
          <a:p>
            <a:pPr defTabSz="457054" fontAlgn="base">
              <a:spcBef>
                <a:spcPct val="0"/>
              </a:spcBef>
              <a:spcAft>
                <a:spcPct val="0"/>
              </a:spcAft>
              <a:defRPr/>
            </a:pPr>
            <a:endParaRPr lang="en-GB" altLang="en-US">
              <a:solidFill>
                <a:srgbClr val="000000"/>
              </a:solidFill>
            </a:endParaRPr>
          </a:p>
        </p:txBody>
      </p:sp>
      <p:sp>
        <p:nvSpPr>
          <p:cNvPr id="65541" name="Rectangle 5"/>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12" tIns="45705" rIns="91412" bIns="45705" numCol="1" anchor="b" anchorCtr="0" compatLnSpc="1">
            <a:prstTxWarp prst="textNoShape">
              <a:avLst/>
            </a:prstTxWarp>
          </a:bodyPr>
          <a:lstStyle>
            <a:lvl1pPr>
              <a:defRPr sz="1400" smtClean="0">
                <a:latin typeface="Tahoma" pitchFamily="34" charset="0"/>
                <a:ea typeface="MS PGothic" charset="-128"/>
              </a:defRPr>
            </a:lvl1pPr>
          </a:lstStyle>
          <a:p>
            <a:pPr algn="ctr" defTabSz="457054" fontAlgn="base">
              <a:spcBef>
                <a:spcPct val="0"/>
              </a:spcBef>
              <a:spcAft>
                <a:spcPct val="0"/>
              </a:spcAft>
              <a:defRPr/>
            </a:pPr>
            <a:endParaRPr lang="en-GB" altLang="en-US">
              <a:solidFill>
                <a:srgbClr val="000000"/>
              </a:solidFill>
            </a:endParaRPr>
          </a:p>
        </p:txBody>
      </p:sp>
      <p:sp>
        <p:nvSpPr>
          <p:cNvPr id="65542" name="Rectangle 6"/>
          <p:cNvSpPr>
            <a:spLocks noGrp="1" noChangeArrowheads="1"/>
          </p:cNvSpPr>
          <p:nvPr>
            <p:ph type="sldNum" sz="quarter" idx="4"/>
          </p:nvPr>
        </p:nvSpPr>
        <p:spPr bwMode="auto">
          <a:xfrm>
            <a:off x="7315203" y="6421438"/>
            <a:ext cx="1687513" cy="284162"/>
          </a:xfrm>
          <a:prstGeom prst="rect">
            <a:avLst/>
          </a:prstGeom>
          <a:noFill/>
          <a:ln w="9525">
            <a:noFill/>
            <a:miter lim="800000"/>
            <a:headEnd/>
            <a:tailEnd/>
          </a:ln>
          <a:effectLst/>
        </p:spPr>
        <p:txBody>
          <a:bodyPr vert="horz" wrap="square" lIns="91412" tIns="45705" rIns="91412" bIns="45705" numCol="1" anchor="b" anchorCtr="0" compatLnSpc="1">
            <a:prstTxWarp prst="textNoShape">
              <a:avLst/>
            </a:prstTxWarp>
          </a:bodyPr>
          <a:lstStyle>
            <a:lvl1pPr algn="r">
              <a:defRPr sz="2000" smtClean="0">
                <a:solidFill>
                  <a:srgbClr val="000099"/>
                </a:solidFill>
                <a:latin typeface="Arial" charset="0"/>
                <a:ea typeface="SimSun" charset="-122"/>
              </a:defRPr>
            </a:lvl1pPr>
          </a:lstStyle>
          <a:p>
            <a:pPr defTabSz="457054" fontAlgn="base">
              <a:spcBef>
                <a:spcPct val="0"/>
              </a:spcBef>
              <a:spcAft>
                <a:spcPct val="0"/>
              </a:spcAft>
              <a:defRPr/>
            </a:pPr>
            <a:endParaRPr lang="zh-CN" altLang="ja-JP"/>
          </a:p>
        </p:txBody>
      </p:sp>
      <p:pic>
        <p:nvPicPr>
          <p:cNvPr id="5127" name="Picture 7" descr="ii"/>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42891" y="184150"/>
            <a:ext cx="396875" cy="588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8" descr="blue_ba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50888" y="200028"/>
            <a:ext cx="8088312"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9" name="Rectangle 10"/>
          <p:cNvSpPr>
            <a:spLocks noChangeArrowheads="1"/>
          </p:cNvSpPr>
          <p:nvPr/>
        </p:nvSpPr>
        <p:spPr bwMode="auto">
          <a:xfrm>
            <a:off x="0" y="2680840"/>
            <a:ext cx="184722" cy="369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2" tIns="45705" rIns="91412" bIns="45705" anchor="ctr">
            <a:spAutoFit/>
          </a:bodyPr>
          <a:lstStyle/>
          <a:p>
            <a:pPr fontAlgn="base">
              <a:spcBef>
                <a:spcPct val="0"/>
              </a:spcBef>
              <a:spcAft>
                <a:spcPct val="0"/>
              </a:spcAft>
            </a:pPr>
            <a:endParaRPr lang="en-US">
              <a:solidFill>
                <a:srgbClr val="000000"/>
              </a:solidFill>
            </a:endParaRPr>
          </a:p>
        </p:txBody>
      </p:sp>
      <p:sp>
        <p:nvSpPr>
          <p:cNvPr id="11" name="Text Box 11"/>
          <p:cNvSpPr txBox="1">
            <a:spLocks noChangeArrowheads="1"/>
          </p:cNvSpPr>
          <p:nvPr/>
        </p:nvSpPr>
        <p:spPr bwMode="auto">
          <a:xfrm>
            <a:off x="7623175" y="6453189"/>
            <a:ext cx="1485900" cy="401768"/>
          </a:xfrm>
          <a:prstGeom prst="rect">
            <a:avLst/>
          </a:prstGeom>
          <a:noFill/>
          <a:ln w="9525">
            <a:noFill/>
            <a:miter lim="800000"/>
            <a:headEnd/>
            <a:tailEnd/>
          </a:ln>
          <a:effectLst/>
        </p:spPr>
        <p:txBody>
          <a:bodyPr lIns="91412" tIns="45705" rIns="91412" bIns="45705">
            <a:spAutoFit/>
          </a:bodyPr>
          <a:lstStyle>
            <a:lvl1pPr algn="ctr">
              <a:defRPr sz="3200">
                <a:solidFill>
                  <a:schemeClr val="tx1"/>
                </a:solidFill>
                <a:latin typeface="Arial" pitchFamily="34" charset="0"/>
                <a:ea typeface="ＭＳ Ｐゴシック" pitchFamily="34" charset="-128"/>
              </a:defRPr>
            </a:lvl1pPr>
            <a:lvl2pPr marL="742950" indent="-285750" algn="ctr">
              <a:defRPr sz="3200">
                <a:solidFill>
                  <a:schemeClr val="tx1"/>
                </a:solidFill>
                <a:latin typeface="Arial" pitchFamily="34" charset="0"/>
                <a:ea typeface="ＭＳ Ｐゴシック" pitchFamily="34" charset="-128"/>
              </a:defRPr>
            </a:lvl2pPr>
            <a:lvl3pPr marL="1143000" indent="-228600" algn="ctr">
              <a:defRPr sz="3200">
                <a:solidFill>
                  <a:schemeClr val="tx1"/>
                </a:solidFill>
                <a:latin typeface="Arial" pitchFamily="34" charset="0"/>
                <a:ea typeface="ＭＳ Ｐゴシック" pitchFamily="34" charset="-128"/>
              </a:defRPr>
            </a:lvl3pPr>
            <a:lvl4pPr marL="1600200" indent="-228600" algn="ctr">
              <a:defRPr sz="3200">
                <a:solidFill>
                  <a:schemeClr val="tx1"/>
                </a:solidFill>
                <a:latin typeface="Arial" pitchFamily="34" charset="0"/>
                <a:ea typeface="ＭＳ Ｐゴシック" pitchFamily="34" charset="-128"/>
              </a:defRPr>
            </a:lvl4pPr>
            <a:lvl5pPr marL="2057400" indent="-228600" algn="ctr">
              <a:defRPr sz="3200">
                <a:solidFill>
                  <a:schemeClr val="tx1"/>
                </a:solidFill>
                <a:latin typeface="Arial" pitchFamily="34" charset="0"/>
                <a:ea typeface="ＭＳ Ｐゴシック" pitchFamily="34" charset="-128"/>
              </a:defRPr>
            </a:lvl5pPr>
            <a:lvl6pPr marL="2514600" indent="-228600" algn="ctr" fontAlgn="base">
              <a:spcBef>
                <a:spcPct val="0"/>
              </a:spcBef>
              <a:spcAft>
                <a:spcPct val="0"/>
              </a:spcAft>
              <a:defRPr sz="3200">
                <a:solidFill>
                  <a:schemeClr val="tx1"/>
                </a:solidFill>
                <a:latin typeface="Arial" pitchFamily="34" charset="0"/>
                <a:ea typeface="ＭＳ Ｐゴシック" pitchFamily="34" charset="-128"/>
              </a:defRPr>
            </a:lvl6pPr>
            <a:lvl7pPr marL="2971800" indent="-228600" algn="ctr" fontAlgn="base">
              <a:spcBef>
                <a:spcPct val="0"/>
              </a:spcBef>
              <a:spcAft>
                <a:spcPct val="0"/>
              </a:spcAft>
              <a:defRPr sz="3200">
                <a:solidFill>
                  <a:schemeClr val="tx1"/>
                </a:solidFill>
                <a:latin typeface="Arial" pitchFamily="34" charset="0"/>
                <a:ea typeface="ＭＳ Ｐゴシック" pitchFamily="34" charset="-128"/>
              </a:defRPr>
            </a:lvl7pPr>
            <a:lvl8pPr marL="3429000" indent="-228600" algn="ctr" fontAlgn="base">
              <a:spcBef>
                <a:spcPct val="0"/>
              </a:spcBef>
              <a:spcAft>
                <a:spcPct val="0"/>
              </a:spcAft>
              <a:defRPr sz="3200">
                <a:solidFill>
                  <a:schemeClr val="tx1"/>
                </a:solidFill>
                <a:latin typeface="Arial" pitchFamily="34" charset="0"/>
                <a:ea typeface="ＭＳ Ｐゴシック" pitchFamily="34" charset="-128"/>
              </a:defRPr>
            </a:lvl8pPr>
            <a:lvl9pPr marL="3886200" indent="-228600" algn="ctr" fontAlgn="base">
              <a:spcBef>
                <a:spcPct val="0"/>
              </a:spcBef>
              <a:spcAft>
                <a:spcPct val="0"/>
              </a:spcAft>
              <a:defRPr sz="3200">
                <a:solidFill>
                  <a:schemeClr val="tx1"/>
                </a:solidFill>
                <a:latin typeface="Arial" pitchFamily="34" charset="0"/>
                <a:ea typeface="ＭＳ Ｐゴシック" pitchFamily="34" charset="-128"/>
              </a:defRPr>
            </a:lvl9pPr>
          </a:lstStyle>
          <a:p>
            <a:pPr algn="l" fontAlgn="base">
              <a:spcBef>
                <a:spcPct val="50000"/>
              </a:spcBef>
              <a:spcAft>
                <a:spcPct val="0"/>
              </a:spcAft>
            </a:pPr>
            <a:r>
              <a:rPr lang="en-US" sz="2000" dirty="0">
                <a:solidFill>
                  <a:srgbClr val="000099"/>
                </a:solidFill>
              </a:rPr>
              <a:t>2014  #</a:t>
            </a:r>
            <a:fld id="{E74A334D-F547-4A1F-83A4-07C2A13CD001}" type="slidenum">
              <a:rPr lang="en-US" sz="2000">
                <a:solidFill>
                  <a:srgbClr val="000099"/>
                </a:solidFill>
              </a:rPr>
              <a:pPr algn="l" fontAlgn="base">
                <a:spcBef>
                  <a:spcPct val="50000"/>
                </a:spcBef>
                <a:spcAft>
                  <a:spcPct val="0"/>
                </a:spcAft>
              </a:pPr>
              <a:t>‹#›</a:t>
            </a:fld>
            <a:r>
              <a:rPr lang="en-US" sz="2000" dirty="0">
                <a:solidFill>
                  <a:srgbClr val="0000FF"/>
                </a:solidFill>
                <a:effectLst>
                  <a:outerShdw blurRad="38100" dist="38100" dir="2700000" algn="tl">
                    <a:srgbClr val="C0C0C0"/>
                  </a:outerShdw>
                </a:effectLst>
              </a:rPr>
              <a:t> </a:t>
            </a:r>
          </a:p>
        </p:txBody>
      </p:sp>
      <p:sp>
        <p:nvSpPr>
          <p:cNvPr id="12" name="Text Box 11"/>
          <p:cNvSpPr txBox="1">
            <a:spLocks noChangeArrowheads="1"/>
          </p:cNvSpPr>
          <p:nvPr/>
        </p:nvSpPr>
        <p:spPr bwMode="auto">
          <a:xfrm>
            <a:off x="107952" y="6453189"/>
            <a:ext cx="1800225" cy="401768"/>
          </a:xfrm>
          <a:prstGeom prst="rect">
            <a:avLst/>
          </a:prstGeom>
          <a:noFill/>
          <a:ln w="9525">
            <a:noFill/>
            <a:miter lim="800000"/>
            <a:headEnd/>
            <a:tailEnd/>
          </a:ln>
          <a:effectLst/>
        </p:spPr>
        <p:txBody>
          <a:bodyPr lIns="91412" tIns="45705" rIns="91412" bIns="45705">
            <a:spAutoFit/>
          </a:bodyPr>
          <a:lstStyle>
            <a:lvl1pPr eaLnBrk="0" hangingPunct="0">
              <a:defRPr sz="3200">
                <a:solidFill>
                  <a:schemeClr val="tx1"/>
                </a:solidFill>
                <a:latin typeface="Arial" pitchFamily="34" charset="0"/>
                <a:ea typeface="ＭＳ Ｐゴシック" pitchFamily="34" charset="-128"/>
              </a:defRPr>
            </a:lvl1pPr>
            <a:lvl2pPr marL="742950" indent="-285750" eaLnBrk="0" hangingPunct="0">
              <a:defRPr sz="3200">
                <a:solidFill>
                  <a:schemeClr val="tx1"/>
                </a:solidFill>
                <a:latin typeface="Arial" pitchFamily="34" charset="0"/>
                <a:ea typeface="ＭＳ Ｐゴシック" pitchFamily="34" charset="-128"/>
              </a:defRPr>
            </a:lvl2pPr>
            <a:lvl3pPr marL="1143000" indent="-228600" eaLnBrk="0" hangingPunct="0">
              <a:defRPr sz="3200">
                <a:solidFill>
                  <a:schemeClr val="tx1"/>
                </a:solidFill>
                <a:latin typeface="Arial" pitchFamily="34" charset="0"/>
                <a:ea typeface="ＭＳ Ｐゴシック" pitchFamily="34" charset="-128"/>
              </a:defRPr>
            </a:lvl3pPr>
            <a:lvl4pPr marL="1600200" indent="-228600" eaLnBrk="0" hangingPunct="0">
              <a:defRPr sz="3200">
                <a:solidFill>
                  <a:schemeClr val="tx1"/>
                </a:solidFill>
                <a:latin typeface="Arial" pitchFamily="34" charset="0"/>
                <a:ea typeface="ＭＳ Ｐゴシック" pitchFamily="34" charset="-128"/>
              </a:defRPr>
            </a:lvl4pPr>
            <a:lvl5pPr marL="2057400" indent="-228600" eaLnBrk="0" hangingPunct="0">
              <a:defRPr sz="3200">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3200">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3200">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3200">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3200">
                <a:solidFill>
                  <a:schemeClr val="tx1"/>
                </a:solidFill>
                <a:latin typeface="Arial" pitchFamily="34" charset="0"/>
                <a:ea typeface="ＭＳ Ｐゴシック" pitchFamily="34" charset="-128"/>
              </a:defRPr>
            </a:lvl9pPr>
          </a:lstStyle>
          <a:p>
            <a:pPr eaLnBrk="1" fontAlgn="base" hangingPunct="1">
              <a:spcBef>
                <a:spcPct val="50000"/>
              </a:spcBef>
              <a:spcAft>
                <a:spcPct val="0"/>
              </a:spcAft>
              <a:defRPr/>
            </a:pPr>
            <a:r>
              <a:rPr lang="en-US" sz="2000">
                <a:solidFill>
                  <a:srgbClr val="000099"/>
                </a:solidFill>
              </a:rPr>
              <a:t>Nakicenovic</a:t>
            </a:r>
            <a:r>
              <a:rPr lang="en-US" sz="2000">
                <a:solidFill>
                  <a:srgbClr val="0000FF"/>
                </a:solidFill>
                <a:effectLst>
                  <a:outerShdw blurRad="38100" dist="38100" dir="2700000" algn="tl">
                    <a:srgbClr val="C0C0C0"/>
                  </a:outerShdw>
                </a:effectLst>
              </a:rPr>
              <a:t> </a:t>
            </a:r>
          </a:p>
        </p:txBody>
      </p:sp>
      <p:pic>
        <p:nvPicPr>
          <p:cNvPr id="13" name="Picture 3"/>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855788" y="6524628"/>
            <a:ext cx="195262" cy="265113"/>
          </a:xfrm>
          <a:prstGeom prst="rect">
            <a:avLst/>
          </a:prstGeom>
          <a:solidFill>
            <a:schemeClr val="bg1">
              <a:alpha val="50195"/>
            </a:schemeClr>
          </a:solidFill>
          <a:ln>
            <a:noFill/>
          </a:ln>
          <a:extLst>
            <a:ext uri="{91240B29-F687-4F45-9708-019B960494DF}">
              <a14:hiddenLine xmlns:a14="http://schemas.microsoft.com/office/drawing/2010/main" w="57150">
                <a:solidFill>
                  <a:srgbClr val="000000"/>
                </a:solidFill>
                <a:miter lim="800000"/>
                <a:headEnd/>
                <a:tailEnd/>
              </a14:hiddenLine>
            </a:ext>
          </a:extLst>
        </p:spPr>
      </p:pic>
      <p:pic>
        <p:nvPicPr>
          <p:cNvPr id="15" name="Picture 4"/>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608138" y="6524625"/>
            <a:ext cx="227012" cy="228600"/>
          </a:xfrm>
          <a:prstGeom prst="rect">
            <a:avLst/>
          </a:prstGeom>
          <a:solidFill>
            <a:schemeClr val="bg1">
              <a:alpha val="50195"/>
            </a:schemeClr>
          </a:solidFill>
          <a:ln>
            <a:noFill/>
          </a:ln>
          <a:extLst>
            <a:ext uri="{91240B29-F687-4F45-9708-019B960494DF}">
              <a14:hiddenLine xmlns:a14="http://schemas.microsoft.com/office/drawing/2010/main" w="57150">
                <a:solidFill>
                  <a:srgbClr val="000000"/>
                </a:solidFill>
                <a:miter lim="800000"/>
                <a:headEnd/>
                <a:tailEnd/>
              </a14:hiddenLine>
            </a:ext>
          </a:extLst>
        </p:spPr>
      </p:pic>
      <p:pic>
        <p:nvPicPr>
          <p:cNvPr id="16" name="Picture 37" descr="wbgu_dt"/>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087563" y="6524625"/>
            <a:ext cx="503238"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4553498"/>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Lst>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xStyles>
    <p:titleStyle>
      <a:lvl1pPr algn="ctr" rtl="0" eaLnBrk="0" fontAlgn="base" hangingPunct="0">
        <a:spcBef>
          <a:spcPct val="0"/>
        </a:spcBef>
        <a:spcAft>
          <a:spcPct val="0"/>
        </a:spcAft>
        <a:defRPr sz="4000">
          <a:solidFill>
            <a:srgbClr val="000099"/>
          </a:solidFill>
          <a:latin typeface="+mj-lt"/>
          <a:ea typeface="+mj-ea"/>
          <a:cs typeface="+mj-cs"/>
        </a:defRPr>
      </a:lvl1pPr>
      <a:lvl2pPr algn="ctr" rtl="0" eaLnBrk="0" fontAlgn="base" hangingPunct="0">
        <a:spcBef>
          <a:spcPct val="0"/>
        </a:spcBef>
        <a:spcAft>
          <a:spcPct val="0"/>
        </a:spcAft>
        <a:defRPr sz="4000">
          <a:solidFill>
            <a:srgbClr val="000099"/>
          </a:solidFill>
          <a:latin typeface="Arial" charset="0"/>
          <a:ea typeface="MS PGothic" charset="-128"/>
        </a:defRPr>
      </a:lvl2pPr>
      <a:lvl3pPr algn="ctr" rtl="0" eaLnBrk="0" fontAlgn="base" hangingPunct="0">
        <a:spcBef>
          <a:spcPct val="0"/>
        </a:spcBef>
        <a:spcAft>
          <a:spcPct val="0"/>
        </a:spcAft>
        <a:defRPr sz="4000">
          <a:solidFill>
            <a:srgbClr val="000099"/>
          </a:solidFill>
          <a:latin typeface="Arial" charset="0"/>
          <a:ea typeface="MS PGothic" charset="-128"/>
        </a:defRPr>
      </a:lvl3pPr>
      <a:lvl4pPr algn="ctr" rtl="0" eaLnBrk="0" fontAlgn="base" hangingPunct="0">
        <a:spcBef>
          <a:spcPct val="0"/>
        </a:spcBef>
        <a:spcAft>
          <a:spcPct val="0"/>
        </a:spcAft>
        <a:defRPr sz="4000">
          <a:solidFill>
            <a:srgbClr val="000099"/>
          </a:solidFill>
          <a:latin typeface="Arial" charset="0"/>
          <a:ea typeface="MS PGothic" charset="-128"/>
        </a:defRPr>
      </a:lvl4pPr>
      <a:lvl5pPr algn="ctr" rtl="0" eaLnBrk="0" fontAlgn="base" hangingPunct="0">
        <a:spcBef>
          <a:spcPct val="0"/>
        </a:spcBef>
        <a:spcAft>
          <a:spcPct val="0"/>
        </a:spcAft>
        <a:defRPr sz="4000">
          <a:solidFill>
            <a:srgbClr val="000099"/>
          </a:solidFill>
          <a:latin typeface="Arial" charset="0"/>
          <a:ea typeface="MS PGothic" charset="-128"/>
        </a:defRPr>
      </a:lvl5pPr>
      <a:lvl6pPr marL="457054" algn="ctr" rtl="0" eaLnBrk="0" fontAlgn="base" hangingPunct="0">
        <a:spcBef>
          <a:spcPct val="0"/>
        </a:spcBef>
        <a:spcAft>
          <a:spcPct val="0"/>
        </a:spcAft>
        <a:defRPr sz="4000">
          <a:solidFill>
            <a:srgbClr val="000099"/>
          </a:solidFill>
          <a:latin typeface="Arial" charset="0"/>
          <a:ea typeface="MS PGothic" charset="-128"/>
        </a:defRPr>
      </a:lvl6pPr>
      <a:lvl7pPr marL="914107" algn="ctr" rtl="0" eaLnBrk="0" fontAlgn="base" hangingPunct="0">
        <a:spcBef>
          <a:spcPct val="0"/>
        </a:spcBef>
        <a:spcAft>
          <a:spcPct val="0"/>
        </a:spcAft>
        <a:defRPr sz="4000">
          <a:solidFill>
            <a:srgbClr val="000099"/>
          </a:solidFill>
          <a:latin typeface="Arial" charset="0"/>
          <a:ea typeface="MS PGothic" charset="-128"/>
        </a:defRPr>
      </a:lvl7pPr>
      <a:lvl8pPr marL="1371162" algn="ctr" rtl="0" eaLnBrk="0" fontAlgn="base" hangingPunct="0">
        <a:spcBef>
          <a:spcPct val="0"/>
        </a:spcBef>
        <a:spcAft>
          <a:spcPct val="0"/>
        </a:spcAft>
        <a:defRPr sz="4000">
          <a:solidFill>
            <a:srgbClr val="000099"/>
          </a:solidFill>
          <a:latin typeface="Arial" charset="0"/>
          <a:ea typeface="MS PGothic" charset="-128"/>
        </a:defRPr>
      </a:lvl8pPr>
      <a:lvl9pPr marL="1828215" algn="ctr" rtl="0" eaLnBrk="0" fontAlgn="base" hangingPunct="0">
        <a:spcBef>
          <a:spcPct val="0"/>
        </a:spcBef>
        <a:spcAft>
          <a:spcPct val="0"/>
        </a:spcAft>
        <a:defRPr sz="4000">
          <a:solidFill>
            <a:srgbClr val="000099"/>
          </a:solidFill>
          <a:latin typeface="Arial" charset="0"/>
          <a:ea typeface="MS PGothic" charset="-128"/>
        </a:defRPr>
      </a:lvl9pPr>
    </p:titleStyle>
    <p:bodyStyle>
      <a:lvl1pPr marL="342789" indent="-342789" algn="l" rtl="0" eaLnBrk="0" fontAlgn="base" hangingPunct="0">
        <a:spcBef>
          <a:spcPct val="20000"/>
        </a:spcBef>
        <a:spcAft>
          <a:spcPct val="0"/>
        </a:spcAft>
        <a:buFont typeface="Arial" pitchFamily="34" charset="0"/>
        <a:buChar char="●"/>
        <a:defRPr sz="3200">
          <a:solidFill>
            <a:srgbClr val="000099"/>
          </a:solidFill>
          <a:latin typeface="+mn-lt"/>
          <a:ea typeface="+mn-ea"/>
          <a:cs typeface="+mn-cs"/>
        </a:defRPr>
      </a:lvl1pPr>
      <a:lvl2pPr marL="742711" indent="-285659" algn="l" rtl="0" eaLnBrk="0" fontAlgn="base" hangingPunct="0">
        <a:spcBef>
          <a:spcPct val="20000"/>
        </a:spcBef>
        <a:spcAft>
          <a:spcPct val="0"/>
        </a:spcAft>
        <a:buChar char="–"/>
        <a:defRPr sz="2800">
          <a:solidFill>
            <a:srgbClr val="000099"/>
          </a:solidFill>
          <a:latin typeface="+mn-lt"/>
          <a:ea typeface="+mn-ea"/>
        </a:defRPr>
      </a:lvl2pPr>
      <a:lvl3pPr marL="1142633" indent="-228527" algn="l" rtl="0" eaLnBrk="0" fontAlgn="base" hangingPunct="0">
        <a:spcBef>
          <a:spcPct val="20000"/>
        </a:spcBef>
        <a:spcAft>
          <a:spcPct val="0"/>
        </a:spcAft>
        <a:buFont typeface="Arial" pitchFamily="34" charset="0"/>
        <a:buChar char="●"/>
        <a:defRPr sz="2400">
          <a:solidFill>
            <a:srgbClr val="000099"/>
          </a:solidFill>
          <a:latin typeface="+mn-lt"/>
          <a:ea typeface="+mn-ea"/>
        </a:defRPr>
      </a:lvl3pPr>
      <a:lvl4pPr marL="1561599" indent="-228527" algn="l" rtl="0" eaLnBrk="0" fontAlgn="base" hangingPunct="0">
        <a:spcBef>
          <a:spcPct val="20000"/>
        </a:spcBef>
        <a:spcAft>
          <a:spcPct val="0"/>
        </a:spcAft>
        <a:buChar char="–"/>
        <a:defRPr sz="2000">
          <a:solidFill>
            <a:srgbClr val="000099"/>
          </a:solidFill>
          <a:latin typeface="+mn-lt"/>
          <a:ea typeface="+mn-ea"/>
        </a:defRPr>
      </a:lvl4pPr>
      <a:lvl5pPr marL="1980565" indent="-228527" algn="l" rtl="0" eaLnBrk="0" fontAlgn="base" hangingPunct="0">
        <a:spcBef>
          <a:spcPct val="20000"/>
        </a:spcBef>
        <a:spcAft>
          <a:spcPct val="0"/>
        </a:spcAft>
        <a:buChar char="»"/>
        <a:defRPr sz="2000">
          <a:solidFill>
            <a:srgbClr val="000099"/>
          </a:solidFill>
          <a:latin typeface="+mn-lt"/>
          <a:ea typeface="+mn-ea"/>
        </a:defRPr>
      </a:lvl5pPr>
      <a:lvl6pPr marL="2437619" indent="-228527" algn="l" rtl="0" eaLnBrk="0" fontAlgn="base" hangingPunct="0">
        <a:spcBef>
          <a:spcPct val="20000"/>
        </a:spcBef>
        <a:spcAft>
          <a:spcPct val="0"/>
        </a:spcAft>
        <a:buChar char="»"/>
        <a:defRPr sz="2000">
          <a:solidFill>
            <a:srgbClr val="000099"/>
          </a:solidFill>
          <a:latin typeface="+mn-lt"/>
          <a:ea typeface="+mn-ea"/>
        </a:defRPr>
      </a:lvl6pPr>
      <a:lvl7pPr marL="2894672" indent="-228527" algn="l" rtl="0" eaLnBrk="0" fontAlgn="base" hangingPunct="0">
        <a:spcBef>
          <a:spcPct val="20000"/>
        </a:spcBef>
        <a:spcAft>
          <a:spcPct val="0"/>
        </a:spcAft>
        <a:buChar char="»"/>
        <a:defRPr sz="2000">
          <a:solidFill>
            <a:srgbClr val="000099"/>
          </a:solidFill>
          <a:latin typeface="+mn-lt"/>
          <a:ea typeface="+mn-ea"/>
        </a:defRPr>
      </a:lvl7pPr>
      <a:lvl8pPr marL="3351725" indent="-228527" algn="l" rtl="0" eaLnBrk="0" fontAlgn="base" hangingPunct="0">
        <a:spcBef>
          <a:spcPct val="20000"/>
        </a:spcBef>
        <a:spcAft>
          <a:spcPct val="0"/>
        </a:spcAft>
        <a:buChar char="»"/>
        <a:defRPr sz="2000">
          <a:solidFill>
            <a:srgbClr val="000099"/>
          </a:solidFill>
          <a:latin typeface="+mn-lt"/>
          <a:ea typeface="+mn-ea"/>
        </a:defRPr>
      </a:lvl8pPr>
      <a:lvl9pPr marL="3808779" indent="-228527" algn="l" rtl="0" eaLnBrk="0" fontAlgn="base" hangingPunct="0">
        <a:spcBef>
          <a:spcPct val="20000"/>
        </a:spcBef>
        <a:spcAft>
          <a:spcPct val="0"/>
        </a:spcAft>
        <a:buChar char="»"/>
        <a:defRPr sz="2000">
          <a:solidFill>
            <a:srgbClr val="000099"/>
          </a:solidFill>
          <a:latin typeface="+mn-lt"/>
          <a:ea typeface="+mn-ea"/>
        </a:defRPr>
      </a:lvl9pPr>
    </p:bodyStyle>
    <p:otherStyle>
      <a:defPPr>
        <a:defRPr lang="en-US"/>
      </a:defPPr>
      <a:lvl1pPr marL="0" algn="l" defTabSz="914107" rtl="0" eaLnBrk="1" latinLnBrk="0" hangingPunct="1">
        <a:defRPr sz="1800" kern="1200">
          <a:solidFill>
            <a:schemeClr val="tx1"/>
          </a:solidFill>
          <a:latin typeface="+mn-lt"/>
          <a:ea typeface="+mn-ea"/>
          <a:cs typeface="+mn-cs"/>
        </a:defRPr>
      </a:lvl1pPr>
      <a:lvl2pPr marL="457054" algn="l" defTabSz="914107" rtl="0" eaLnBrk="1" latinLnBrk="0" hangingPunct="1">
        <a:defRPr sz="1800" kern="1200">
          <a:solidFill>
            <a:schemeClr val="tx1"/>
          </a:solidFill>
          <a:latin typeface="+mn-lt"/>
          <a:ea typeface="+mn-ea"/>
          <a:cs typeface="+mn-cs"/>
        </a:defRPr>
      </a:lvl2pPr>
      <a:lvl3pPr marL="914107" algn="l" defTabSz="914107" rtl="0" eaLnBrk="1" latinLnBrk="0" hangingPunct="1">
        <a:defRPr sz="1800" kern="1200">
          <a:solidFill>
            <a:schemeClr val="tx1"/>
          </a:solidFill>
          <a:latin typeface="+mn-lt"/>
          <a:ea typeface="+mn-ea"/>
          <a:cs typeface="+mn-cs"/>
        </a:defRPr>
      </a:lvl3pPr>
      <a:lvl4pPr marL="1371162" algn="l" defTabSz="914107" rtl="0" eaLnBrk="1" latinLnBrk="0" hangingPunct="1">
        <a:defRPr sz="1800" kern="1200">
          <a:solidFill>
            <a:schemeClr val="tx1"/>
          </a:solidFill>
          <a:latin typeface="+mn-lt"/>
          <a:ea typeface="+mn-ea"/>
          <a:cs typeface="+mn-cs"/>
        </a:defRPr>
      </a:lvl4pPr>
      <a:lvl5pPr marL="1828215" algn="l" defTabSz="914107" rtl="0" eaLnBrk="1" latinLnBrk="0" hangingPunct="1">
        <a:defRPr sz="1800" kern="1200">
          <a:solidFill>
            <a:schemeClr val="tx1"/>
          </a:solidFill>
          <a:latin typeface="+mn-lt"/>
          <a:ea typeface="+mn-ea"/>
          <a:cs typeface="+mn-cs"/>
        </a:defRPr>
      </a:lvl5pPr>
      <a:lvl6pPr marL="2285266" algn="l" defTabSz="914107" rtl="0" eaLnBrk="1" latinLnBrk="0" hangingPunct="1">
        <a:defRPr sz="1800" kern="1200">
          <a:solidFill>
            <a:schemeClr val="tx1"/>
          </a:solidFill>
          <a:latin typeface="+mn-lt"/>
          <a:ea typeface="+mn-ea"/>
          <a:cs typeface="+mn-cs"/>
        </a:defRPr>
      </a:lvl6pPr>
      <a:lvl7pPr marL="2742321" algn="l" defTabSz="914107" rtl="0" eaLnBrk="1" latinLnBrk="0" hangingPunct="1">
        <a:defRPr sz="1800" kern="1200">
          <a:solidFill>
            <a:schemeClr val="tx1"/>
          </a:solidFill>
          <a:latin typeface="+mn-lt"/>
          <a:ea typeface="+mn-ea"/>
          <a:cs typeface="+mn-cs"/>
        </a:defRPr>
      </a:lvl7pPr>
      <a:lvl8pPr marL="3199375" algn="l" defTabSz="914107" rtl="0" eaLnBrk="1" latinLnBrk="0" hangingPunct="1">
        <a:defRPr sz="1800" kern="1200">
          <a:solidFill>
            <a:schemeClr val="tx1"/>
          </a:solidFill>
          <a:latin typeface="+mn-lt"/>
          <a:ea typeface="+mn-ea"/>
          <a:cs typeface="+mn-cs"/>
        </a:defRPr>
      </a:lvl8pPr>
      <a:lvl9pPr marL="3656428" algn="l" defTabSz="914107"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rgbClr val="034EA2"/>
        </a:solidFill>
        <a:effectLst/>
      </p:bgPr>
    </p:bg>
    <p:spTree>
      <p:nvGrpSpPr>
        <p:cNvPr id="1" name=""/>
        <p:cNvGrpSpPr/>
        <p:nvPr/>
      </p:nvGrpSpPr>
      <p:grpSpPr>
        <a:xfrm>
          <a:off x="0" y="0"/>
          <a:ext cx="0" cy="0"/>
          <a:chOff x="0" y="0"/>
          <a:chExt cx="0" cy="0"/>
        </a:xfrm>
      </p:grpSpPr>
      <p:pic>
        <p:nvPicPr>
          <p:cNvPr id="37890" name="Picture 8" descr="entry-slide-content-light"/>
          <p:cNvPicPr>
            <a:picLocks noChangeAspect="1" noChangeArrowheads="1"/>
          </p:cNvPicPr>
          <p:nvPr userDrawn="1"/>
        </p:nvPicPr>
        <p:blipFill>
          <a:blip r:embed="rId13" cstate="screen"/>
          <a:srcRect/>
          <a:stretch>
            <a:fillRect/>
          </a:stretch>
        </p:blipFill>
        <p:spPr bwMode="auto">
          <a:xfrm>
            <a:off x="3" y="-9522"/>
            <a:ext cx="9144000" cy="6877049"/>
          </a:xfrm>
          <a:prstGeom prst="rect">
            <a:avLst/>
          </a:prstGeom>
          <a:noFill/>
          <a:ln w="9525">
            <a:noFill/>
            <a:miter lim="800000"/>
            <a:headEnd/>
            <a:tailEnd/>
          </a:ln>
        </p:spPr>
      </p:pic>
      <p:sp>
        <p:nvSpPr>
          <p:cNvPr id="105481" name="Rectangle 9"/>
          <p:cNvSpPr>
            <a:spLocks noGrp="1" noChangeArrowheads="1"/>
          </p:cNvSpPr>
          <p:nvPr>
            <p:ph type="ftr" sz="quarter" idx="3"/>
          </p:nvPr>
        </p:nvSpPr>
        <p:spPr bwMode="auto">
          <a:xfrm>
            <a:off x="3408363" y="6516688"/>
            <a:ext cx="2895600" cy="32067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000">
                <a:solidFill>
                  <a:srgbClr val="003399"/>
                </a:solidFill>
                <a:latin typeface="+mn-lt"/>
              </a:defRPr>
            </a:lvl1pPr>
          </a:lstStyle>
          <a:p>
            <a:pPr fontAlgn="base">
              <a:spcBef>
                <a:spcPct val="0"/>
              </a:spcBef>
              <a:spcAft>
                <a:spcPct val="0"/>
              </a:spcAft>
              <a:defRPr/>
            </a:pPr>
            <a:endParaRPr lang="en-US"/>
          </a:p>
        </p:txBody>
      </p:sp>
      <p:sp>
        <p:nvSpPr>
          <p:cNvPr id="105482" name="Rectangle 10"/>
          <p:cNvSpPr>
            <a:spLocks noGrp="1" noChangeArrowheads="1"/>
          </p:cNvSpPr>
          <p:nvPr>
            <p:ph type="sldNum" sz="quarter" idx="4"/>
          </p:nvPr>
        </p:nvSpPr>
        <p:spPr bwMode="auto">
          <a:xfrm>
            <a:off x="6516691" y="6516688"/>
            <a:ext cx="2166937" cy="32067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000">
                <a:solidFill>
                  <a:srgbClr val="003399"/>
                </a:solidFill>
                <a:latin typeface="+mn-lt"/>
              </a:defRPr>
            </a:lvl1pPr>
          </a:lstStyle>
          <a:p>
            <a:pPr fontAlgn="base">
              <a:spcBef>
                <a:spcPct val="0"/>
              </a:spcBef>
              <a:spcAft>
                <a:spcPct val="0"/>
              </a:spcAft>
              <a:defRPr/>
            </a:pPr>
            <a:fld id="{0CCA0B88-0A52-4D2E-93D1-C5B7E15B7FE4}" type="slidenum">
              <a:rPr lang="en-US"/>
              <a:pPr fontAlgn="base">
                <a:spcBef>
                  <a:spcPct val="0"/>
                </a:spcBef>
                <a:spcAft>
                  <a:spcPct val="0"/>
                </a:spcAft>
                <a:defRPr/>
              </a:pPr>
              <a:t>‹#›</a:t>
            </a:fld>
            <a:r>
              <a:rPr lang="en-US"/>
              <a:t>, date</a:t>
            </a:r>
          </a:p>
        </p:txBody>
      </p:sp>
      <p:sp>
        <p:nvSpPr>
          <p:cNvPr id="7" name="Text Box 11"/>
          <p:cNvSpPr txBox="1">
            <a:spLocks noChangeArrowheads="1"/>
          </p:cNvSpPr>
          <p:nvPr userDrawn="1"/>
        </p:nvSpPr>
        <p:spPr bwMode="auto">
          <a:xfrm>
            <a:off x="7623175" y="6453189"/>
            <a:ext cx="1485900" cy="401768"/>
          </a:xfrm>
          <a:prstGeom prst="rect">
            <a:avLst/>
          </a:prstGeom>
          <a:noFill/>
          <a:ln w="9525">
            <a:noFill/>
            <a:miter lim="800000"/>
            <a:headEnd/>
            <a:tailEnd/>
          </a:ln>
          <a:effectLst/>
        </p:spPr>
        <p:txBody>
          <a:bodyPr lIns="91412" tIns="45705" rIns="91412" bIns="45705">
            <a:spAutoFit/>
          </a:bodyPr>
          <a:lstStyle>
            <a:lvl1pPr eaLnBrk="0" hangingPunct="0">
              <a:defRPr sz="3200">
                <a:solidFill>
                  <a:schemeClr val="tx1"/>
                </a:solidFill>
                <a:latin typeface="Arial" pitchFamily="34" charset="0"/>
                <a:ea typeface="ＭＳ Ｐゴシック" pitchFamily="34" charset="-128"/>
              </a:defRPr>
            </a:lvl1pPr>
            <a:lvl2pPr marL="742950" indent="-285750" eaLnBrk="0" hangingPunct="0">
              <a:defRPr sz="3200">
                <a:solidFill>
                  <a:schemeClr val="tx1"/>
                </a:solidFill>
                <a:latin typeface="Arial" pitchFamily="34" charset="0"/>
                <a:ea typeface="ＭＳ Ｐゴシック" pitchFamily="34" charset="-128"/>
              </a:defRPr>
            </a:lvl2pPr>
            <a:lvl3pPr marL="1143000" indent="-228600" eaLnBrk="0" hangingPunct="0">
              <a:defRPr sz="3200">
                <a:solidFill>
                  <a:schemeClr val="tx1"/>
                </a:solidFill>
                <a:latin typeface="Arial" pitchFamily="34" charset="0"/>
                <a:ea typeface="ＭＳ Ｐゴシック" pitchFamily="34" charset="-128"/>
              </a:defRPr>
            </a:lvl3pPr>
            <a:lvl4pPr marL="1600200" indent="-228600" eaLnBrk="0" hangingPunct="0">
              <a:defRPr sz="3200">
                <a:solidFill>
                  <a:schemeClr val="tx1"/>
                </a:solidFill>
                <a:latin typeface="Arial" pitchFamily="34" charset="0"/>
                <a:ea typeface="ＭＳ Ｐゴシック" pitchFamily="34" charset="-128"/>
              </a:defRPr>
            </a:lvl4pPr>
            <a:lvl5pPr marL="2057400" indent="-228600" eaLnBrk="0" hangingPunct="0">
              <a:defRPr sz="3200">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3200">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3200">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3200">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3200">
                <a:solidFill>
                  <a:schemeClr val="tx1"/>
                </a:solidFill>
                <a:latin typeface="Arial" pitchFamily="34" charset="0"/>
                <a:ea typeface="ＭＳ Ｐゴシック" pitchFamily="34" charset="-128"/>
              </a:defRPr>
            </a:lvl9pPr>
          </a:lstStyle>
          <a:p>
            <a:pPr eaLnBrk="1" fontAlgn="base" hangingPunct="1">
              <a:spcBef>
                <a:spcPct val="50000"/>
              </a:spcBef>
              <a:spcAft>
                <a:spcPct val="0"/>
              </a:spcAft>
              <a:defRPr/>
            </a:pPr>
            <a:r>
              <a:rPr lang="en-US" sz="2000" dirty="0">
                <a:solidFill>
                  <a:srgbClr val="000099"/>
                </a:solidFill>
              </a:rPr>
              <a:t>2018  #</a:t>
            </a:r>
            <a:fld id="{38FAE09D-295D-429A-A908-54F95E26DC14}" type="slidenum">
              <a:rPr lang="en-US" sz="2000" smtClean="0">
                <a:solidFill>
                  <a:srgbClr val="000099"/>
                </a:solidFill>
              </a:rPr>
              <a:pPr eaLnBrk="1" fontAlgn="base" hangingPunct="1">
                <a:spcBef>
                  <a:spcPct val="50000"/>
                </a:spcBef>
                <a:spcAft>
                  <a:spcPct val="0"/>
                </a:spcAft>
                <a:defRPr/>
              </a:pPr>
              <a:t>‹#›</a:t>
            </a:fld>
            <a:r>
              <a:rPr lang="en-US" sz="2000" dirty="0">
                <a:solidFill>
                  <a:srgbClr val="0000FF"/>
                </a:solidFill>
                <a:effectLst>
                  <a:outerShdw blurRad="38100" dist="38100" dir="2700000" algn="tl">
                    <a:srgbClr val="C0C0C0"/>
                  </a:outerShdw>
                </a:effectLst>
              </a:rPr>
              <a:t> </a:t>
            </a:r>
          </a:p>
        </p:txBody>
      </p:sp>
      <p:sp>
        <p:nvSpPr>
          <p:cNvPr id="8" name="Text Box 11"/>
          <p:cNvSpPr txBox="1">
            <a:spLocks noChangeArrowheads="1"/>
          </p:cNvSpPr>
          <p:nvPr userDrawn="1"/>
        </p:nvSpPr>
        <p:spPr bwMode="auto">
          <a:xfrm>
            <a:off x="611538" y="6453189"/>
            <a:ext cx="1800225" cy="401768"/>
          </a:xfrm>
          <a:prstGeom prst="rect">
            <a:avLst/>
          </a:prstGeom>
          <a:noFill/>
          <a:ln w="9525">
            <a:noFill/>
            <a:miter lim="800000"/>
            <a:headEnd/>
            <a:tailEnd/>
          </a:ln>
          <a:effectLst/>
        </p:spPr>
        <p:txBody>
          <a:bodyPr lIns="91412" tIns="45705" rIns="91412" bIns="45705">
            <a:spAutoFit/>
          </a:bodyPr>
          <a:lstStyle>
            <a:lvl1pPr eaLnBrk="0" hangingPunct="0">
              <a:defRPr sz="3200">
                <a:solidFill>
                  <a:schemeClr val="tx1"/>
                </a:solidFill>
                <a:latin typeface="Arial" pitchFamily="34" charset="0"/>
                <a:ea typeface="ＭＳ Ｐゴシック" pitchFamily="34" charset="-128"/>
              </a:defRPr>
            </a:lvl1pPr>
            <a:lvl2pPr marL="742950" indent="-285750" eaLnBrk="0" hangingPunct="0">
              <a:defRPr sz="3200">
                <a:solidFill>
                  <a:schemeClr val="tx1"/>
                </a:solidFill>
                <a:latin typeface="Arial" pitchFamily="34" charset="0"/>
                <a:ea typeface="ＭＳ Ｐゴシック" pitchFamily="34" charset="-128"/>
              </a:defRPr>
            </a:lvl2pPr>
            <a:lvl3pPr marL="1143000" indent="-228600" eaLnBrk="0" hangingPunct="0">
              <a:defRPr sz="3200">
                <a:solidFill>
                  <a:schemeClr val="tx1"/>
                </a:solidFill>
                <a:latin typeface="Arial" pitchFamily="34" charset="0"/>
                <a:ea typeface="ＭＳ Ｐゴシック" pitchFamily="34" charset="-128"/>
              </a:defRPr>
            </a:lvl3pPr>
            <a:lvl4pPr marL="1600200" indent="-228600" eaLnBrk="0" hangingPunct="0">
              <a:defRPr sz="3200">
                <a:solidFill>
                  <a:schemeClr val="tx1"/>
                </a:solidFill>
                <a:latin typeface="Arial" pitchFamily="34" charset="0"/>
                <a:ea typeface="ＭＳ Ｐゴシック" pitchFamily="34" charset="-128"/>
              </a:defRPr>
            </a:lvl4pPr>
            <a:lvl5pPr marL="2057400" indent="-228600" eaLnBrk="0" hangingPunct="0">
              <a:defRPr sz="3200">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3200">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3200">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3200">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3200">
                <a:solidFill>
                  <a:schemeClr val="tx1"/>
                </a:solidFill>
                <a:latin typeface="Arial" pitchFamily="34" charset="0"/>
                <a:ea typeface="ＭＳ Ｐゴシック" pitchFamily="34" charset="-128"/>
              </a:defRPr>
            </a:lvl9pPr>
          </a:lstStyle>
          <a:p>
            <a:pPr eaLnBrk="1" fontAlgn="base" hangingPunct="1">
              <a:spcBef>
                <a:spcPct val="50000"/>
              </a:spcBef>
              <a:spcAft>
                <a:spcPct val="0"/>
              </a:spcAft>
              <a:defRPr/>
            </a:pPr>
            <a:r>
              <a:rPr lang="en-US" sz="2000" dirty="0">
                <a:solidFill>
                  <a:srgbClr val="000099"/>
                </a:solidFill>
              </a:rPr>
              <a:t>Nakicenovic</a:t>
            </a:r>
            <a:r>
              <a:rPr lang="en-US" sz="2000" dirty="0">
                <a:solidFill>
                  <a:srgbClr val="0000FF"/>
                </a:solidFill>
                <a:effectLst>
                  <a:outerShdw blurRad="38100" dist="38100" dir="2700000" algn="tl">
                    <a:srgbClr val="C0C0C0"/>
                  </a:outerShdw>
                </a:effectLst>
              </a:rPr>
              <a:t> </a:t>
            </a:r>
          </a:p>
        </p:txBody>
      </p:sp>
    </p:spTree>
    <p:extLst>
      <p:ext uri="{BB962C8B-B14F-4D97-AF65-F5344CB8AC3E}">
        <p14:creationId xmlns:p14="http://schemas.microsoft.com/office/powerpoint/2010/main" val="660204418"/>
      </p:ext>
    </p:extLst>
  </p:cSld>
  <p:clrMap bg1="lt1" tx1="dk1" bg2="lt2" tx2="dk2" accent1="accent1" accent2="accent2" accent3="accent3" accent4="accent4" accent5="accent5" accent6="accent6" hlink="hlink" folHlink="folHlink"/>
  <p:sldLayoutIdLst>
    <p:sldLayoutId id="2147484196" r:id="rId1"/>
    <p:sldLayoutId id="2147484197" r:id="rId2"/>
    <p:sldLayoutId id="2147484198" r:id="rId3"/>
    <p:sldLayoutId id="2147484199" r:id="rId4"/>
    <p:sldLayoutId id="2147484200" r:id="rId5"/>
    <p:sldLayoutId id="2147484201" r:id="rId6"/>
    <p:sldLayoutId id="2147484202" r:id="rId7"/>
    <p:sldLayoutId id="2147484203" r:id="rId8"/>
    <p:sldLayoutId id="2147484204" r:id="rId9"/>
    <p:sldLayoutId id="2147484205" r:id="rId10"/>
    <p:sldLayoutId id="2147484206" r:id="rId11"/>
  </p:sldLayoutIdLst>
  <mc:AlternateContent xmlns:mc="http://schemas.openxmlformats.org/markup-compatibility/2006" xmlns:p14="http://schemas.microsoft.com/office/powerpoint/2010/main">
    <mc:Choice Requires="p14">
      <p:transition spd="med" p14:dur="700" advClick="0" advTm="45000">
        <p:fade/>
      </p:transition>
    </mc:Choice>
    <mc:Fallback xmlns="">
      <p:transition spd="med" advClick="0" advTm="45000">
        <p:fade/>
      </p:transition>
    </mc:Fallback>
  </mc:AlternateContent>
  <p:hf sldNum="0" hdr="0" ftr="0" dt="0"/>
  <p:txStyles>
    <p:titleStyle>
      <a:lvl1pPr algn="l" rtl="0" eaLnBrk="0" fontAlgn="base" hangingPunct="0">
        <a:spcBef>
          <a:spcPct val="0"/>
        </a:spcBef>
        <a:spcAft>
          <a:spcPct val="0"/>
        </a:spcAft>
        <a:defRPr sz="4000">
          <a:solidFill>
            <a:srgbClr val="003399"/>
          </a:solidFill>
          <a:latin typeface="+mj-lt"/>
          <a:ea typeface="+mj-ea"/>
          <a:cs typeface="+mj-cs"/>
        </a:defRPr>
      </a:lvl1pPr>
      <a:lvl2pPr algn="l" rtl="0" eaLnBrk="0" fontAlgn="base" hangingPunct="0">
        <a:spcBef>
          <a:spcPct val="0"/>
        </a:spcBef>
        <a:spcAft>
          <a:spcPct val="0"/>
        </a:spcAft>
        <a:defRPr sz="4000">
          <a:solidFill>
            <a:srgbClr val="003399"/>
          </a:solidFill>
          <a:latin typeface="Arial Narrow" pitchFamily="34" charset="0"/>
        </a:defRPr>
      </a:lvl2pPr>
      <a:lvl3pPr algn="l" rtl="0" eaLnBrk="0" fontAlgn="base" hangingPunct="0">
        <a:spcBef>
          <a:spcPct val="0"/>
        </a:spcBef>
        <a:spcAft>
          <a:spcPct val="0"/>
        </a:spcAft>
        <a:defRPr sz="4000">
          <a:solidFill>
            <a:srgbClr val="003399"/>
          </a:solidFill>
          <a:latin typeface="Arial Narrow" pitchFamily="34" charset="0"/>
        </a:defRPr>
      </a:lvl3pPr>
      <a:lvl4pPr algn="l" rtl="0" eaLnBrk="0" fontAlgn="base" hangingPunct="0">
        <a:spcBef>
          <a:spcPct val="0"/>
        </a:spcBef>
        <a:spcAft>
          <a:spcPct val="0"/>
        </a:spcAft>
        <a:defRPr sz="4000">
          <a:solidFill>
            <a:srgbClr val="003399"/>
          </a:solidFill>
          <a:latin typeface="Arial Narrow" pitchFamily="34" charset="0"/>
        </a:defRPr>
      </a:lvl4pPr>
      <a:lvl5pPr algn="l" rtl="0" eaLnBrk="0" fontAlgn="base" hangingPunct="0">
        <a:spcBef>
          <a:spcPct val="0"/>
        </a:spcBef>
        <a:spcAft>
          <a:spcPct val="0"/>
        </a:spcAft>
        <a:defRPr sz="4000">
          <a:solidFill>
            <a:srgbClr val="003399"/>
          </a:solidFill>
          <a:latin typeface="Arial Narrow" pitchFamily="34" charset="0"/>
        </a:defRPr>
      </a:lvl5pPr>
      <a:lvl6pPr marL="457054" algn="l" rtl="0" fontAlgn="base">
        <a:spcBef>
          <a:spcPct val="0"/>
        </a:spcBef>
        <a:spcAft>
          <a:spcPct val="0"/>
        </a:spcAft>
        <a:defRPr sz="4000">
          <a:solidFill>
            <a:srgbClr val="003399"/>
          </a:solidFill>
          <a:latin typeface="Arial Narrow" pitchFamily="34" charset="0"/>
        </a:defRPr>
      </a:lvl6pPr>
      <a:lvl7pPr marL="914107" algn="l" rtl="0" fontAlgn="base">
        <a:spcBef>
          <a:spcPct val="0"/>
        </a:spcBef>
        <a:spcAft>
          <a:spcPct val="0"/>
        </a:spcAft>
        <a:defRPr sz="4000">
          <a:solidFill>
            <a:srgbClr val="003399"/>
          </a:solidFill>
          <a:latin typeface="Arial Narrow" pitchFamily="34" charset="0"/>
        </a:defRPr>
      </a:lvl7pPr>
      <a:lvl8pPr marL="1371162" algn="l" rtl="0" fontAlgn="base">
        <a:spcBef>
          <a:spcPct val="0"/>
        </a:spcBef>
        <a:spcAft>
          <a:spcPct val="0"/>
        </a:spcAft>
        <a:defRPr sz="4000">
          <a:solidFill>
            <a:srgbClr val="003399"/>
          </a:solidFill>
          <a:latin typeface="Arial Narrow" pitchFamily="34" charset="0"/>
        </a:defRPr>
      </a:lvl8pPr>
      <a:lvl9pPr marL="1828215" algn="l" rtl="0" fontAlgn="base">
        <a:spcBef>
          <a:spcPct val="0"/>
        </a:spcBef>
        <a:spcAft>
          <a:spcPct val="0"/>
        </a:spcAft>
        <a:defRPr sz="4000">
          <a:solidFill>
            <a:srgbClr val="003399"/>
          </a:solidFill>
          <a:latin typeface="Arial Narrow" pitchFamily="34" charset="0"/>
        </a:defRPr>
      </a:lvl9pPr>
    </p:titleStyle>
    <p:bodyStyle>
      <a:lvl1pPr marL="342789" indent="-342789" algn="l" rtl="0" eaLnBrk="0" fontAlgn="base" hangingPunct="0">
        <a:spcBef>
          <a:spcPct val="20000"/>
        </a:spcBef>
        <a:spcAft>
          <a:spcPct val="0"/>
        </a:spcAft>
        <a:buChar char="•"/>
        <a:defRPr sz="3200">
          <a:solidFill>
            <a:srgbClr val="003399"/>
          </a:solidFill>
          <a:latin typeface="+mn-lt"/>
          <a:ea typeface="+mn-ea"/>
          <a:cs typeface="+mn-cs"/>
        </a:defRPr>
      </a:lvl1pPr>
      <a:lvl2pPr marL="742711" indent="-285659" algn="l" rtl="0" eaLnBrk="0" fontAlgn="base" hangingPunct="0">
        <a:spcBef>
          <a:spcPct val="20000"/>
        </a:spcBef>
        <a:spcAft>
          <a:spcPct val="0"/>
        </a:spcAft>
        <a:buChar char="–"/>
        <a:defRPr sz="3200">
          <a:solidFill>
            <a:srgbClr val="003399"/>
          </a:solidFill>
          <a:latin typeface="+mn-lt"/>
        </a:defRPr>
      </a:lvl2pPr>
      <a:lvl3pPr marL="1142633" indent="-228527" algn="l" rtl="0" eaLnBrk="0" fontAlgn="base" hangingPunct="0">
        <a:spcBef>
          <a:spcPct val="20000"/>
        </a:spcBef>
        <a:spcAft>
          <a:spcPct val="0"/>
        </a:spcAft>
        <a:buChar char="•"/>
        <a:defRPr sz="3200">
          <a:solidFill>
            <a:srgbClr val="003399"/>
          </a:solidFill>
          <a:latin typeface="+mn-lt"/>
        </a:defRPr>
      </a:lvl3pPr>
      <a:lvl4pPr marL="1599687" indent="-228527" algn="l" rtl="0" eaLnBrk="0" fontAlgn="base" hangingPunct="0">
        <a:spcBef>
          <a:spcPct val="20000"/>
        </a:spcBef>
        <a:spcAft>
          <a:spcPct val="0"/>
        </a:spcAft>
        <a:buChar char="–"/>
        <a:defRPr sz="3200">
          <a:solidFill>
            <a:srgbClr val="003399"/>
          </a:solidFill>
          <a:latin typeface="+mn-lt"/>
        </a:defRPr>
      </a:lvl4pPr>
      <a:lvl5pPr marL="2056741" indent="-228527" algn="l" rtl="0" eaLnBrk="0" fontAlgn="base" hangingPunct="0">
        <a:spcBef>
          <a:spcPct val="20000"/>
        </a:spcBef>
        <a:spcAft>
          <a:spcPct val="0"/>
        </a:spcAft>
        <a:buChar char="»"/>
        <a:defRPr sz="3200">
          <a:solidFill>
            <a:srgbClr val="003399"/>
          </a:solidFill>
          <a:latin typeface="+mn-lt"/>
        </a:defRPr>
      </a:lvl5pPr>
      <a:lvl6pPr marL="2513794" indent="-228527" algn="l" rtl="0" fontAlgn="base">
        <a:spcBef>
          <a:spcPct val="20000"/>
        </a:spcBef>
        <a:spcAft>
          <a:spcPct val="0"/>
        </a:spcAft>
        <a:buChar char="»"/>
        <a:defRPr sz="3200">
          <a:solidFill>
            <a:srgbClr val="003399"/>
          </a:solidFill>
          <a:latin typeface="+mn-lt"/>
        </a:defRPr>
      </a:lvl6pPr>
      <a:lvl7pPr marL="2970848" indent="-228527" algn="l" rtl="0" fontAlgn="base">
        <a:spcBef>
          <a:spcPct val="20000"/>
        </a:spcBef>
        <a:spcAft>
          <a:spcPct val="0"/>
        </a:spcAft>
        <a:buChar char="»"/>
        <a:defRPr sz="3200">
          <a:solidFill>
            <a:srgbClr val="003399"/>
          </a:solidFill>
          <a:latin typeface="+mn-lt"/>
        </a:defRPr>
      </a:lvl7pPr>
      <a:lvl8pPr marL="3427900" indent="-228527" algn="l" rtl="0" fontAlgn="base">
        <a:spcBef>
          <a:spcPct val="20000"/>
        </a:spcBef>
        <a:spcAft>
          <a:spcPct val="0"/>
        </a:spcAft>
        <a:buChar char="»"/>
        <a:defRPr sz="3200">
          <a:solidFill>
            <a:srgbClr val="003399"/>
          </a:solidFill>
          <a:latin typeface="+mn-lt"/>
        </a:defRPr>
      </a:lvl8pPr>
      <a:lvl9pPr marL="3884954" indent="-228527" algn="l" rtl="0" fontAlgn="base">
        <a:spcBef>
          <a:spcPct val="20000"/>
        </a:spcBef>
        <a:spcAft>
          <a:spcPct val="0"/>
        </a:spcAft>
        <a:buChar char="»"/>
        <a:defRPr sz="3200">
          <a:solidFill>
            <a:srgbClr val="003399"/>
          </a:solidFill>
          <a:latin typeface="+mn-lt"/>
        </a:defRPr>
      </a:lvl9pPr>
    </p:bodyStyle>
    <p:otherStyle>
      <a:defPPr>
        <a:defRPr lang="en-US"/>
      </a:defPPr>
      <a:lvl1pPr marL="0" algn="l" defTabSz="914107" rtl="0" eaLnBrk="1" latinLnBrk="0" hangingPunct="1">
        <a:defRPr sz="1800" kern="1200">
          <a:solidFill>
            <a:schemeClr val="tx1"/>
          </a:solidFill>
          <a:latin typeface="+mn-lt"/>
          <a:ea typeface="+mn-ea"/>
          <a:cs typeface="+mn-cs"/>
        </a:defRPr>
      </a:lvl1pPr>
      <a:lvl2pPr marL="457054" algn="l" defTabSz="914107" rtl="0" eaLnBrk="1" latinLnBrk="0" hangingPunct="1">
        <a:defRPr sz="1800" kern="1200">
          <a:solidFill>
            <a:schemeClr val="tx1"/>
          </a:solidFill>
          <a:latin typeface="+mn-lt"/>
          <a:ea typeface="+mn-ea"/>
          <a:cs typeface="+mn-cs"/>
        </a:defRPr>
      </a:lvl2pPr>
      <a:lvl3pPr marL="914107" algn="l" defTabSz="914107" rtl="0" eaLnBrk="1" latinLnBrk="0" hangingPunct="1">
        <a:defRPr sz="1800" kern="1200">
          <a:solidFill>
            <a:schemeClr val="tx1"/>
          </a:solidFill>
          <a:latin typeface="+mn-lt"/>
          <a:ea typeface="+mn-ea"/>
          <a:cs typeface="+mn-cs"/>
        </a:defRPr>
      </a:lvl3pPr>
      <a:lvl4pPr marL="1371162" algn="l" defTabSz="914107" rtl="0" eaLnBrk="1" latinLnBrk="0" hangingPunct="1">
        <a:defRPr sz="1800" kern="1200">
          <a:solidFill>
            <a:schemeClr val="tx1"/>
          </a:solidFill>
          <a:latin typeface="+mn-lt"/>
          <a:ea typeface="+mn-ea"/>
          <a:cs typeface="+mn-cs"/>
        </a:defRPr>
      </a:lvl4pPr>
      <a:lvl5pPr marL="1828215" algn="l" defTabSz="914107" rtl="0" eaLnBrk="1" latinLnBrk="0" hangingPunct="1">
        <a:defRPr sz="1800" kern="1200">
          <a:solidFill>
            <a:schemeClr val="tx1"/>
          </a:solidFill>
          <a:latin typeface="+mn-lt"/>
          <a:ea typeface="+mn-ea"/>
          <a:cs typeface="+mn-cs"/>
        </a:defRPr>
      </a:lvl5pPr>
      <a:lvl6pPr marL="2285266" algn="l" defTabSz="914107" rtl="0" eaLnBrk="1" latinLnBrk="0" hangingPunct="1">
        <a:defRPr sz="1800" kern="1200">
          <a:solidFill>
            <a:schemeClr val="tx1"/>
          </a:solidFill>
          <a:latin typeface="+mn-lt"/>
          <a:ea typeface="+mn-ea"/>
          <a:cs typeface="+mn-cs"/>
        </a:defRPr>
      </a:lvl6pPr>
      <a:lvl7pPr marL="2742321" algn="l" defTabSz="914107" rtl="0" eaLnBrk="1" latinLnBrk="0" hangingPunct="1">
        <a:defRPr sz="1800" kern="1200">
          <a:solidFill>
            <a:schemeClr val="tx1"/>
          </a:solidFill>
          <a:latin typeface="+mn-lt"/>
          <a:ea typeface="+mn-ea"/>
          <a:cs typeface="+mn-cs"/>
        </a:defRPr>
      </a:lvl7pPr>
      <a:lvl8pPr marL="3199375" algn="l" defTabSz="914107" rtl="0" eaLnBrk="1" latinLnBrk="0" hangingPunct="1">
        <a:defRPr sz="1800" kern="1200">
          <a:solidFill>
            <a:schemeClr val="tx1"/>
          </a:solidFill>
          <a:latin typeface="+mn-lt"/>
          <a:ea typeface="+mn-ea"/>
          <a:cs typeface="+mn-cs"/>
        </a:defRPr>
      </a:lvl8pPr>
      <a:lvl9pPr marL="3656428" algn="l" defTabSz="91410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0" descr="entry-slide-content-dark-0"/>
          <p:cNvPicPr>
            <a:picLocks noChangeAspect="1" noChangeArrowheads="1"/>
          </p:cNvPicPr>
          <p:nvPr/>
        </p:nvPicPr>
        <p:blipFill>
          <a:blip r:embed="rId13" cstate="screen"/>
          <a:srcRect/>
          <a:stretch>
            <a:fillRect/>
          </a:stretch>
        </p:blipFill>
        <p:spPr bwMode="auto">
          <a:xfrm>
            <a:off x="3" y="-9522"/>
            <a:ext cx="9144000" cy="6877049"/>
          </a:xfrm>
          <a:prstGeom prst="rect">
            <a:avLst/>
          </a:prstGeom>
          <a:noFill/>
          <a:ln w="9525">
            <a:noFill/>
            <a:miter lim="800000"/>
            <a:headEnd/>
            <a:tailEnd/>
          </a:ln>
        </p:spPr>
      </p:pic>
      <p:sp>
        <p:nvSpPr>
          <p:cNvPr id="1027" name="Rectangle 3"/>
          <p:cNvSpPr>
            <a:spLocks noGrp="1" noChangeArrowheads="1"/>
          </p:cNvSpPr>
          <p:nvPr>
            <p:ph type="title"/>
          </p:nvPr>
        </p:nvSpPr>
        <p:spPr bwMode="auto">
          <a:xfrm>
            <a:off x="684216" y="455613"/>
            <a:ext cx="7997825" cy="1143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title style</a:t>
            </a:r>
          </a:p>
        </p:txBody>
      </p:sp>
      <p:sp>
        <p:nvSpPr>
          <p:cNvPr id="1028" name="Rectangle 4"/>
          <p:cNvSpPr>
            <a:spLocks noGrp="1" noChangeArrowheads="1"/>
          </p:cNvSpPr>
          <p:nvPr>
            <p:ph type="body" idx="1"/>
          </p:nvPr>
        </p:nvSpPr>
        <p:spPr bwMode="auto">
          <a:xfrm>
            <a:off x="684216" y="1600200"/>
            <a:ext cx="7997825" cy="45259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02" name="Rectangle 6"/>
          <p:cNvSpPr>
            <a:spLocks noGrp="1" noChangeArrowheads="1"/>
          </p:cNvSpPr>
          <p:nvPr>
            <p:ph type="ftr" sz="quarter" idx="3"/>
          </p:nvPr>
        </p:nvSpPr>
        <p:spPr bwMode="auto">
          <a:xfrm>
            <a:off x="3408363" y="6516688"/>
            <a:ext cx="2895600" cy="32067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000">
                <a:solidFill>
                  <a:schemeClr val="bg1"/>
                </a:solidFill>
                <a:latin typeface="+mn-lt"/>
              </a:defRPr>
            </a:lvl1pPr>
          </a:lstStyle>
          <a:p>
            <a:pPr fontAlgn="base">
              <a:spcBef>
                <a:spcPct val="0"/>
              </a:spcBef>
              <a:spcAft>
                <a:spcPct val="0"/>
              </a:spcAft>
              <a:defRPr/>
            </a:pPr>
            <a:endParaRPr lang="en-US">
              <a:solidFill>
                <a:srgbClr val="FFFFFF"/>
              </a:solidFill>
            </a:endParaRPr>
          </a:p>
        </p:txBody>
      </p:sp>
      <p:sp>
        <p:nvSpPr>
          <p:cNvPr id="4103" name="Rectangle 7"/>
          <p:cNvSpPr>
            <a:spLocks noGrp="1" noChangeArrowheads="1"/>
          </p:cNvSpPr>
          <p:nvPr>
            <p:ph type="sldNum" sz="quarter" idx="4"/>
          </p:nvPr>
        </p:nvSpPr>
        <p:spPr bwMode="auto">
          <a:xfrm>
            <a:off x="6516691" y="6516688"/>
            <a:ext cx="2166937" cy="32067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000">
                <a:solidFill>
                  <a:schemeClr val="bg1"/>
                </a:solidFill>
                <a:latin typeface="+mn-lt"/>
              </a:defRPr>
            </a:lvl1pPr>
          </a:lstStyle>
          <a:p>
            <a:pPr fontAlgn="base">
              <a:spcBef>
                <a:spcPct val="0"/>
              </a:spcBef>
              <a:spcAft>
                <a:spcPct val="0"/>
              </a:spcAft>
              <a:defRPr/>
            </a:pPr>
            <a:fld id="{FFC415C2-A9E8-434B-AF87-9C2D34FCA790}" type="slidenum">
              <a:rPr lang="en-US">
                <a:solidFill>
                  <a:srgbClr val="FFFFFF"/>
                </a:solidFill>
              </a:rPr>
              <a:pPr fontAlgn="base">
                <a:spcBef>
                  <a:spcPct val="0"/>
                </a:spcBef>
                <a:spcAft>
                  <a:spcPct val="0"/>
                </a:spcAft>
                <a:defRPr/>
              </a:pPr>
              <a:t>‹#›</a:t>
            </a:fld>
            <a:r>
              <a:rPr lang="en-US">
                <a:solidFill>
                  <a:srgbClr val="FFFFFF"/>
                </a:solidFill>
              </a:rPr>
              <a:t>, date</a:t>
            </a:r>
          </a:p>
        </p:txBody>
      </p:sp>
    </p:spTree>
    <p:extLst>
      <p:ext uri="{BB962C8B-B14F-4D97-AF65-F5344CB8AC3E}">
        <p14:creationId xmlns:p14="http://schemas.microsoft.com/office/powerpoint/2010/main" val="492094587"/>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hf sldNum="0" hdr="0" ftr="0" dt="0"/>
  <p:txStyles>
    <p:titleStyle>
      <a:lvl1pPr algn="l" rtl="0" eaLnBrk="1" fontAlgn="base" hangingPunct="1">
        <a:spcBef>
          <a:spcPct val="0"/>
        </a:spcBef>
        <a:spcAft>
          <a:spcPct val="0"/>
        </a:spcAft>
        <a:defRPr sz="4000">
          <a:solidFill>
            <a:schemeClr val="bg1"/>
          </a:solidFill>
          <a:latin typeface="+mj-lt"/>
          <a:ea typeface="+mj-ea"/>
          <a:cs typeface="+mj-cs"/>
        </a:defRPr>
      </a:lvl1pPr>
      <a:lvl2pPr algn="l" rtl="0" eaLnBrk="1" fontAlgn="base" hangingPunct="1">
        <a:spcBef>
          <a:spcPct val="0"/>
        </a:spcBef>
        <a:spcAft>
          <a:spcPct val="0"/>
        </a:spcAft>
        <a:defRPr sz="4000">
          <a:solidFill>
            <a:schemeClr val="bg1"/>
          </a:solidFill>
          <a:latin typeface="Arial Narrow" pitchFamily="34" charset="0"/>
        </a:defRPr>
      </a:lvl2pPr>
      <a:lvl3pPr algn="l" rtl="0" eaLnBrk="1" fontAlgn="base" hangingPunct="1">
        <a:spcBef>
          <a:spcPct val="0"/>
        </a:spcBef>
        <a:spcAft>
          <a:spcPct val="0"/>
        </a:spcAft>
        <a:defRPr sz="4000">
          <a:solidFill>
            <a:schemeClr val="bg1"/>
          </a:solidFill>
          <a:latin typeface="Arial Narrow" pitchFamily="34" charset="0"/>
        </a:defRPr>
      </a:lvl3pPr>
      <a:lvl4pPr algn="l" rtl="0" eaLnBrk="1" fontAlgn="base" hangingPunct="1">
        <a:spcBef>
          <a:spcPct val="0"/>
        </a:spcBef>
        <a:spcAft>
          <a:spcPct val="0"/>
        </a:spcAft>
        <a:defRPr sz="4000">
          <a:solidFill>
            <a:schemeClr val="bg1"/>
          </a:solidFill>
          <a:latin typeface="Arial Narrow" pitchFamily="34" charset="0"/>
        </a:defRPr>
      </a:lvl4pPr>
      <a:lvl5pPr algn="l" rtl="0" eaLnBrk="1" fontAlgn="base" hangingPunct="1">
        <a:spcBef>
          <a:spcPct val="0"/>
        </a:spcBef>
        <a:spcAft>
          <a:spcPct val="0"/>
        </a:spcAft>
        <a:defRPr sz="4000">
          <a:solidFill>
            <a:schemeClr val="bg1"/>
          </a:solidFill>
          <a:latin typeface="Arial Narrow" pitchFamily="34" charset="0"/>
        </a:defRPr>
      </a:lvl5pPr>
      <a:lvl6pPr marL="457054" algn="l" rtl="0" eaLnBrk="1" fontAlgn="base" hangingPunct="1">
        <a:spcBef>
          <a:spcPct val="0"/>
        </a:spcBef>
        <a:spcAft>
          <a:spcPct val="0"/>
        </a:spcAft>
        <a:defRPr sz="4000">
          <a:solidFill>
            <a:schemeClr val="bg1"/>
          </a:solidFill>
          <a:latin typeface="Arial Narrow" pitchFamily="34" charset="0"/>
        </a:defRPr>
      </a:lvl6pPr>
      <a:lvl7pPr marL="914107" algn="l" rtl="0" eaLnBrk="1" fontAlgn="base" hangingPunct="1">
        <a:spcBef>
          <a:spcPct val="0"/>
        </a:spcBef>
        <a:spcAft>
          <a:spcPct val="0"/>
        </a:spcAft>
        <a:defRPr sz="4000">
          <a:solidFill>
            <a:schemeClr val="bg1"/>
          </a:solidFill>
          <a:latin typeface="Arial Narrow" pitchFamily="34" charset="0"/>
        </a:defRPr>
      </a:lvl7pPr>
      <a:lvl8pPr marL="1371162" algn="l" rtl="0" eaLnBrk="1" fontAlgn="base" hangingPunct="1">
        <a:spcBef>
          <a:spcPct val="0"/>
        </a:spcBef>
        <a:spcAft>
          <a:spcPct val="0"/>
        </a:spcAft>
        <a:defRPr sz="4000">
          <a:solidFill>
            <a:schemeClr val="bg1"/>
          </a:solidFill>
          <a:latin typeface="Arial Narrow" pitchFamily="34" charset="0"/>
        </a:defRPr>
      </a:lvl8pPr>
      <a:lvl9pPr marL="1828215" algn="l" rtl="0" eaLnBrk="1" fontAlgn="base" hangingPunct="1">
        <a:spcBef>
          <a:spcPct val="0"/>
        </a:spcBef>
        <a:spcAft>
          <a:spcPct val="0"/>
        </a:spcAft>
        <a:defRPr sz="4000">
          <a:solidFill>
            <a:schemeClr val="bg1"/>
          </a:solidFill>
          <a:latin typeface="Arial Narrow" pitchFamily="34" charset="0"/>
        </a:defRPr>
      </a:lvl9pPr>
    </p:titleStyle>
    <p:bodyStyle>
      <a:lvl1pPr marL="342789" indent="-342789" algn="l" rtl="0" eaLnBrk="1" fontAlgn="base" hangingPunct="1">
        <a:spcBef>
          <a:spcPct val="20000"/>
        </a:spcBef>
        <a:spcAft>
          <a:spcPct val="0"/>
        </a:spcAft>
        <a:buChar char="•"/>
        <a:defRPr sz="3200">
          <a:solidFill>
            <a:schemeClr val="bg1"/>
          </a:solidFill>
          <a:latin typeface="+mn-lt"/>
          <a:ea typeface="+mn-ea"/>
          <a:cs typeface="+mn-cs"/>
        </a:defRPr>
      </a:lvl1pPr>
      <a:lvl2pPr marL="742711" indent="-285659" algn="l" rtl="0" eaLnBrk="1" fontAlgn="base" hangingPunct="1">
        <a:spcBef>
          <a:spcPct val="20000"/>
        </a:spcBef>
        <a:spcAft>
          <a:spcPct val="0"/>
        </a:spcAft>
        <a:buChar char="–"/>
        <a:defRPr sz="2800">
          <a:solidFill>
            <a:schemeClr val="bg1"/>
          </a:solidFill>
          <a:latin typeface="+mn-lt"/>
        </a:defRPr>
      </a:lvl2pPr>
      <a:lvl3pPr marL="1142633" indent="-228527" algn="l" rtl="0" eaLnBrk="1" fontAlgn="base" hangingPunct="1">
        <a:spcBef>
          <a:spcPct val="20000"/>
        </a:spcBef>
        <a:spcAft>
          <a:spcPct val="0"/>
        </a:spcAft>
        <a:buChar char="•"/>
        <a:defRPr sz="2400">
          <a:solidFill>
            <a:schemeClr val="bg1"/>
          </a:solidFill>
          <a:latin typeface="+mn-lt"/>
        </a:defRPr>
      </a:lvl3pPr>
      <a:lvl4pPr marL="1599687" indent="-228527" algn="l" rtl="0" eaLnBrk="1" fontAlgn="base" hangingPunct="1">
        <a:spcBef>
          <a:spcPct val="20000"/>
        </a:spcBef>
        <a:spcAft>
          <a:spcPct val="0"/>
        </a:spcAft>
        <a:buChar char="–"/>
        <a:defRPr sz="2000">
          <a:solidFill>
            <a:schemeClr val="bg1"/>
          </a:solidFill>
          <a:latin typeface="+mn-lt"/>
        </a:defRPr>
      </a:lvl4pPr>
      <a:lvl5pPr marL="2056741" indent="-228527" algn="l" rtl="0" eaLnBrk="1" fontAlgn="base" hangingPunct="1">
        <a:spcBef>
          <a:spcPct val="20000"/>
        </a:spcBef>
        <a:spcAft>
          <a:spcPct val="0"/>
        </a:spcAft>
        <a:buChar char="»"/>
        <a:defRPr sz="2000">
          <a:solidFill>
            <a:schemeClr val="bg1"/>
          </a:solidFill>
          <a:latin typeface="+mn-lt"/>
        </a:defRPr>
      </a:lvl5pPr>
      <a:lvl6pPr marL="2513794" indent="-228527" algn="l" rtl="0" eaLnBrk="1" fontAlgn="base" hangingPunct="1">
        <a:spcBef>
          <a:spcPct val="20000"/>
        </a:spcBef>
        <a:spcAft>
          <a:spcPct val="0"/>
        </a:spcAft>
        <a:buChar char="»"/>
        <a:defRPr sz="2000">
          <a:solidFill>
            <a:schemeClr val="bg1"/>
          </a:solidFill>
          <a:latin typeface="+mn-lt"/>
        </a:defRPr>
      </a:lvl6pPr>
      <a:lvl7pPr marL="2970848" indent="-228527" algn="l" rtl="0" eaLnBrk="1" fontAlgn="base" hangingPunct="1">
        <a:spcBef>
          <a:spcPct val="20000"/>
        </a:spcBef>
        <a:spcAft>
          <a:spcPct val="0"/>
        </a:spcAft>
        <a:buChar char="»"/>
        <a:defRPr sz="2000">
          <a:solidFill>
            <a:schemeClr val="bg1"/>
          </a:solidFill>
          <a:latin typeface="+mn-lt"/>
        </a:defRPr>
      </a:lvl7pPr>
      <a:lvl8pPr marL="3427900" indent="-228527" algn="l" rtl="0" eaLnBrk="1" fontAlgn="base" hangingPunct="1">
        <a:spcBef>
          <a:spcPct val="20000"/>
        </a:spcBef>
        <a:spcAft>
          <a:spcPct val="0"/>
        </a:spcAft>
        <a:buChar char="»"/>
        <a:defRPr sz="2000">
          <a:solidFill>
            <a:schemeClr val="bg1"/>
          </a:solidFill>
          <a:latin typeface="+mn-lt"/>
        </a:defRPr>
      </a:lvl8pPr>
      <a:lvl9pPr marL="3884954" indent="-228527" algn="l" rtl="0" eaLnBrk="1" fontAlgn="base" hangingPunct="1">
        <a:spcBef>
          <a:spcPct val="20000"/>
        </a:spcBef>
        <a:spcAft>
          <a:spcPct val="0"/>
        </a:spcAft>
        <a:buChar char="»"/>
        <a:defRPr sz="2000">
          <a:solidFill>
            <a:schemeClr val="bg1"/>
          </a:solidFill>
          <a:latin typeface="+mn-lt"/>
        </a:defRPr>
      </a:lvl9pPr>
    </p:bodyStyle>
    <p:otherStyle>
      <a:defPPr>
        <a:defRPr lang="en-US"/>
      </a:defPPr>
      <a:lvl1pPr marL="0" algn="l" defTabSz="914107" rtl="0" eaLnBrk="1" latinLnBrk="0" hangingPunct="1">
        <a:defRPr sz="1800" kern="1200">
          <a:solidFill>
            <a:schemeClr val="tx1"/>
          </a:solidFill>
          <a:latin typeface="+mn-lt"/>
          <a:ea typeface="+mn-ea"/>
          <a:cs typeface="+mn-cs"/>
        </a:defRPr>
      </a:lvl1pPr>
      <a:lvl2pPr marL="457054" algn="l" defTabSz="914107" rtl="0" eaLnBrk="1" latinLnBrk="0" hangingPunct="1">
        <a:defRPr sz="1800" kern="1200">
          <a:solidFill>
            <a:schemeClr val="tx1"/>
          </a:solidFill>
          <a:latin typeface="+mn-lt"/>
          <a:ea typeface="+mn-ea"/>
          <a:cs typeface="+mn-cs"/>
        </a:defRPr>
      </a:lvl2pPr>
      <a:lvl3pPr marL="914107" algn="l" defTabSz="914107" rtl="0" eaLnBrk="1" latinLnBrk="0" hangingPunct="1">
        <a:defRPr sz="1800" kern="1200">
          <a:solidFill>
            <a:schemeClr val="tx1"/>
          </a:solidFill>
          <a:latin typeface="+mn-lt"/>
          <a:ea typeface="+mn-ea"/>
          <a:cs typeface="+mn-cs"/>
        </a:defRPr>
      </a:lvl3pPr>
      <a:lvl4pPr marL="1371162" algn="l" defTabSz="914107" rtl="0" eaLnBrk="1" latinLnBrk="0" hangingPunct="1">
        <a:defRPr sz="1800" kern="1200">
          <a:solidFill>
            <a:schemeClr val="tx1"/>
          </a:solidFill>
          <a:latin typeface="+mn-lt"/>
          <a:ea typeface="+mn-ea"/>
          <a:cs typeface="+mn-cs"/>
        </a:defRPr>
      </a:lvl4pPr>
      <a:lvl5pPr marL="1828215" algn="l" defTabSz="914107" rtl="0" eaLnBrk="1" latinLnBrk="0" hangingPunct="1">
        <a:defRPr sz="1800" kern="1200">
          <a:solidFill>
            <a:schemeClr val="tx1"/>
          </a:solidFill>
          <a:latin typeface="+mn-lt"/>
          <a:ea typeface="+mn-ea"/>
          <a:cs typeface="+mn-cs"/>
        </a:defRPr>
      </a:lvl5pPr>
      <a:lvl6pPr marL="2285266" algn="l" defTabSz="914107" rtl="0" eaLnBrk="1" latinLnBrk="0" hangingPunct="1">
        <a:defRPr sz="1800" kern="1200">
          <a:solidFill>
            <a:schemeClr val="tx1"/>
          </a:solidFill>
          <a:latin typeface="+mn-lt"/>
          <a:ea typeface="+mn-ea"/>
          <a:cs typeface="+mn-cs"/>
        </a:defRPr>
      </a:lvl6pPr>
      <a:lvl7pPr marL="2742321" algn="l" defTabSz="914107" rtl="0" eaLnBrk="1" latinLnBrk="0" hangingPunct="1">
        <a:defRPr sz="1800" kern="1200">
          <a:solidFill>
            <a:schemeClr val="tx1"/>
          </a:solidFill>
          <a:latin typeface="+mn-lt"/>
          <a:ea typeface="+mn-ea"/>
          <a:cs typeface="+mn-cs"/>
        </a:defRPr>
      </a:lvl7pPr>
      <a:lvl8pPr marL="3199375" algn="l" defTabSz="914107" rtl="0" eaLnBrk="1" latinLnBrk="0" hangingPunct="1">
        <a:defRPr sz="1800" kern="1200">
          <a:solidFill>
            <a:schemeClr val="tx1"/>
          </a:solidFill>
          <a:latin typeface="+mn-lt"/>
          <a:ea typeface="+mn-ea"/>
          <a:cs typeface="+mn-cs"/>
        </a:defRPr>
      </a:lvl8pPr>
      <a:lvl9pPr marL="3656428" algn="l" defTabSz="91410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034EA2"/>
        </a:solidFill>
        <a:effectLst/>
      </p:bgPr>
    </p:bg>
    <p:spTree>
      <p:nvGrpSpPr>
        <p:cNvPr id="1" name=""/>
        <p:cNvGrpSpPr/>
        <p:nvPr/>
      </p:nvGrpSpPr>
      <p:grpSpPr>
        <a:xfrm>
          <a:off x="0" y="0"/>
          <a:ext cx="0" cy="0"/>
          <a:chOff x="0" y="0"/>
          <a:chExt cx="0" cy="0"/>
        </a:xfrm>
      </p:grpSpPr>
      <p:pic>
        <p:nvPicPr>
          <p:cNvPr id="37890" name="Picture 8" descr="entry-slide-content-light"/>
          <p:cNvPicPr>
            <a:picLocks noChangeAspect="1" noChangeArrowheads="1"/>
          </p:cNvPicPr>
          <p:nvPr userDrawn="1"/>
        </p:nvPicPr>
        <p:blipFill>
          <a:blip r:embed="rId13" cstate="screen"/>
          <a:srcRect/>
          <a:stretch>
            <a:fillRect/>
          </a:stretch>
        </p:blipFill>
        <p:spPr bwMode="auto">
          <a:xfrm>
            <a:off x="3" y="-9522"/>
            <a:ext cx="9144000" cy="6877049"/>
          </a:xfrm>
          <a:prstGeom prst="rect">
            <a:avLst/>
          </a:prstGeom>
          <a:noFill/>
          <a:ln w="9525">
            <a:noFill/>
            <a:miter lim="800000"/>
            <a:headEnd/>
            <a:tailEnd/>
          </a:ln>
        </p:spPr>
      </p:pic>
      <p:sp>
        <p:nvSpPr>
          <p:cNvPr id="105481" name="Rectangle 9"/>
          <p:cNvSpPr>
            <a:spLocks noGrp="1" noChangeArrowheads="1"/>
          </p:cNvSpPr>
          <p:nvPr>
            <p:ph type="ftr" sz="quarter" idx="3"/>
          </p:nvPr>
        </p:nvSpPr>
        <p:spPr bwMode="auto">
          <a:xfrm>
            <a:off x="3408363" y="6516688"/>
            <a:ext cx="2895600" cy="32067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000">
                <a:solidFill>
                  <a:srgbClr val="003399"/>
                </a:solidFill>
                <a:latin typeface="+mn-lt"/>
              </a:defRPr>
            </a:lvl1pPr>
          </a:lstStyle>
          <a:p>
            <a:pPr fontAlgn="base">
              <a:spcBef>
                <a:spcPct val="0"/>
              </a:spcBef>
              <a:spcAft>
                <a:spcPct val="0"/>
              </a:spcAft>
              <a:defRPr/>
            </a:pPr>
            <a:endParaRPr lang="en-US"/>
          </a:p>
        </p:txBody>
      </p:sp>
      <p:sp>
        <p:nvSpPr>
          <p:cNvPr id="105482" name="Rectangle 10"/>
          <p:cNvSpPr>
            <a:spLocks noGrp="1" noChangeArrowheads="1"/>
          </p:cNvSpPr>
          <p:nvPr>
            <p:ph type="sldNum" sz="quarter" idx="4"/>
          </p:nvPr>
        </p:nvSpPr>
        <p:spPr bwMode="auto">
          <a:xfrm>
            <a:off x="6516691" y="6516688"/>
            <a:ext cx="2166937" cy="32067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000">
                <a:solidFill>
                  <a:srgbClr val="003399"/>
                </a:solidFill>
                <a:latin typeface="+mn-lt"/>
              </a:defRPr>
            </a:lvl1pPr>
          </a:lstStyle>
          <a:p>
            <a:pPr fontAlgn="base">
              <a:spcBef>
                <a:spcPct val="0"/>
              </a:spcBef>
              <a:spcAft>
                <a:spcPct val="0"/>
              </a:spcAft>
              <a:defRPr/>
            </a:pPr>
            <a:fld id="{0CCA0B88-0A52-4D2E-93D1-C5B7E15B7FE4}" type="slidenum">
              <a:rPr lang="en-US"/>
              <a:pPr fontAlgn="base">
                <a:spcBef>
                  <a:spcPct val="0"/>
                </a:spcBef>
                <a:spcAft>
                  <a:spcPct val="0"/>
                </a:spcAft>
                <a:defRPr/>
              </a:pPr>
              <a:t>‹#›</a:t>
            </a:fld>
            <a:r>
              <a:rPr lang="en-US"/>
              <a:t>, date</a:t>
            </a:r>
          </a:p>
        </p:txBody>
      </p:sp>
      <p:sp>
        <p:nvSpPr>
          <p:cNvPr id="7" name="Text Box 11"/>
          <p:cNvSpPr txBox="1">
            <a:spLocks noChangeArrowheads="1"/>
          </p:cNvSpPr>
          <p:nvPr userDrawn="1"/>
        </p:nvSpPr>
        <p:spPr bwMode="auto">
          <a:xfrm>
            <a:off x="7623175" y="6453189"/>
            <a:ext cx="1485900" cy="401768"/>
          </a:xfrm>
          <a:prstGeom prst="rect">
            <a:avLst/>
          </a:prstGeom>
          <a:noFill/>
          <a:ln w="9525">
            <a:noFill/>
            <a:miter lim="800000"/>
            <a:headEnd/>
            <a:tailEnd/>
          </a:ln>
          <a:effectLst/>
        </p:spPr>
        <p:txBody>
          <a:bodyPr lIns="91412" tIns="45705" rIns="91412" bIns="45705">
            <a:spAutoFit/>
          </a:bodyPr>
          <a:lstStyle>
            <a:lvl1pPr eaLnBrk="0" hangingPunct="0">
              <a:defRPr sz="3200">
                <a:solidFill>
                  <a:schemeClr val="tx1"/>
                </a:solidFill>
                <a:latin typeface="Arial" pitchFamily="34" charset="0"/>
                <a:ea typeface="ＭＳ Ｐゴシック" pitchFamily="34" charset="-128"/>
              </a:defRPr>
            </a:lvl1pPr>
            <a:lvl2pPr marL="742950" indent="-285750" eaLnBrk="0" hangingPunct="0">
              <a:defRPr sz="3200">
                <a:solidFill>
                  <a:schemeClr val="tx1"/>
                </a:solidFill>
                <a:latin typeface="Arial" pitchFamily="34" charset="0"/>
                <a:ea typeface="ＭＳ Ｐゴシック" pitchFamily="34" charset="-128"/>
              </a:defRPr>
            </a:lvl2pPr>
            <a:lvl3pPr marL="1143000" indent="-228600" eaLnBrk="0" hangingPunct="0">
              <a:defRPr sz="3200">
                <a:solidFill>
                  <a:schemeClr val="tx1"/>
                </a:solidFill>
                <a:latin typeface="Arial" pitchFamily="34" charset="0"/>
                <a:ea typeface="ＭＳ Ｐゴシック" pitchFamily="34" charset="-128"/>
              </a:defRPr>
            </a:lvl3pPr>
            <a:lvl4pPr marL="1600200" indent="-228600" eaLnBrk="0" hangingPunct="0">
              <a:defRPr sz="3200">
                <a:solidFill>
                  <a:schemeClr val="tx1"/>
                </a:solidFill>
                <a:latin typeface="Arial" pitchFamily="34" charset="0"/>
                <a:ea typeface="ＭＳ Ｐゴシック" pitchFamily="34" charset="-128"/>
              </a:defRPr>
            </a:lvl4pPr>
            <a:lvl5pPr marL="2057400" indent="-228600" eaLnBrk="0" hangingPunct="0">
              <a:defRPr sz="3200">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3200">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3200">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3200">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3200">
                <a:solidFill>
                  <a:schemeClr val="tx1"/>
                </a:solidFill>
                <a:latin typeface="Arial" pitchFamily="34" charset="0"/>
                <a:ea typeface="ＭＳ Ｐゴシック" pitchFamily="34" charset="-128"/>
              </a:defRPr>
            </a:lvl9pPr>
          </a:lstStyle>
          <a:p>
            <a:pPr eaLnBrk="1" fontAlgn="base" hangingPunct="1">
              <a:spcBef>
                <a:spcPct val="50000"/>
              </a:spcBef>
              <a:spcAft>
                <a:spcPct val="0"/>
              </a:spcAft>
              <a:defRPr/>
            </a:pPr>
            <a:r>
              <a:rPr lang="en-US" sz="2000" dirty="0">
                <a:solidFill>
                  <a:srgbClr val="000099"/>
                </a:solidFill>
              </a:rPr>
              <a:t>2019  #</a:t>
            </a:r>
            <a:fld id="{38FAE09D-295D-429A-A908-54F95E26DC14}" type="slidenum">
              <a:rPr lang="en-US" sz="2000" smtClean="0">
                <a:solidFill>
                  <a:srgbClr val="000099"/>
                </a:solidFill>
              </a:rPr>
              <a:pPr eaLnBrk="1" fontAlgn="base" hangingPunct="1">
                <a:spcBef>
                  <a:spcPct val="50000"/>
                </a:spcBef>
                <a:spcAft>
                  <a:spcPct val="0"/>
                </a:spcAft>
                <a:defRPr/>
              </a:pPr>
              <a:t>‹#›</a:t>
            </a:fld>
            <a:r>
              <a:rPr lang="en-US" sz="2000" dirty="0">
                <a:solidFill>
                  <a:srgbClr val="0000FF"/>
                </a:solidFill>
                <a:effectLst>
                  <a:outerShdw blurRad="38100" dist="38100" dir="2700000" algn="tl">
                    <a:srgbClr val="C0C0C0"/>
                  </a:outerShdw>
                </a:effectLst>
              </a:rPr>
              <a:t> </a:t>
            </a:r>
          </a:p>
        </p:txBody>
      </p:sp>
      <p:sp>
        <p:nvSpPr>
          <p:cNvPr id="8" name="Text Box 11"/>
          <p:cNvSpPr txBox="1">
            <a:spLocks noChangeArrowheads="1"/>
          </p:cNvSpPr>
          <p:nvPr userDrawn="1"/>
        </p:nvSpPr>
        <p:spPr bwMode="auto">
          <a:xfrm>
            <a:off x="611538" y="6453189"/>
            <a:ext cx="1800225" cy="401768"/>
          </a:xfrm>
          <a:prstGeom prst="rect">
            <a:avLst/>
          </a:prstGeom>
          <a:noFill/>
          <a:ln w="9525">
            <a:noFill/>
            <a:miter lim="800000"/>
            <a:headEnd/>
            <a:tailEnd/>
          </a:ln>
          <a:effectLst/>
        </p:spPr>
        <p:txBody>
          <a:bodyPr lIns="91412" tIns="45705" rIns="91412" bIns="45705">
            <a:spAutoFit/>
          </a:bodyPr>
          <a:lstStyle>
            <a:lvl1pPr eaLnBrk="0" hangingPunct="0">
              <a:defRPr sz="3200">
                <a:solidFill>
                  <a:schemeClr val="tx1"/>
                </a:solidFill>
                <a:latin typeface="Arial" pitchFamily="34" charset="0"/>
                <a:ea typeface="ＭＳ Ｐゴシック" pitchFamily="34" charset="-128"/>
              </a:defRPr>
            </a:lvl1pPr>
            <a:lvl2pPr marL="742950" indent="-285750" eaLnBrk="0" hangingPunct="0">
              <a:defRPr sz="3200">
                <a:solidFill>
                  <a:schemeClr val="tx1"/>
                </a:solidFill>
                <a:latin typeface="Arial" pitchFamily="34" charset="0"/>
                <a:ea typeface="ＭＳ Ｐゴシック" pitchFamily="34" charset="-128"/>
              </a:defRPr>
            </a:lvl2pPr>
            <a:lvl3pPr marL="1143000" indent="-228600" eaLnBrk="0" hangingPunct="0">
              <a:defRPr sz="3200">
                <a:solidFill>
                  <a:schemeClr val="tx1"/>
                </a:solidFill>
                <a:latin typeface="Arial" pitchFamily="34" charset="0"/>
                <a:ea typeface="ＭＳ Ｐゴシック" pitchFamily="34" charset="-128"/>
              </a:defRPr>
            </a:lvl3pPr>
            <a:lvl4pPr marL="1600200" indent="-228600" eaLnBrk="0" hangingPunct="0">
              <a:defRPr sz="3200">
                <a:solidFill>
                  <a:schemeClr val="tx1"/>
                </a:solidFill>
                <a:latin typeface="Arial" pitchFamily="34" charset="0"/>
                <a:ea typeface="ＭＳ Ｐゴシック" pitchFamily="34" charset="-128"/>
              </a:defRPr>
            </a:lvl4pPr>
            <a:lvl5pPr marL="2057400" indent="-228600" eaLnBrk="0" hangingPunct="0">
              <a:defRPr sz="3200">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3200">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3200">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3200">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3200">
                <a:solidFill>
                  <a:schemeClr val="tx1"/>
                </a:solidFill>
                <a:latin typeface="Arial" pitchFamily="34" charset="0"/>
                <a:ea typeface="ＭＳ Ｐゴシック" pitchFamily="34" charset="-128"/>
              </a:defRPr>
            </a:lvl9pPr>
          </a:lstStyle>
          <a:p>
            <a:pPr eaLnBrk="1" fontAlgn="base" hangingPunct="1">
              <a:spcBef>
                <a:spcPct val="50000"/>
              </a:spcBef>
              <a:spcAft>
                <a:spcPct val="0"/>
              </a:spcAft>
              <a:defRPr/>
            </a:pPr>
            <a:r>
              <a:rPr lang="en-US" sz="2000" dirty="0">
                <a:solidFill>
                  <a:srgbClr val="000099"/>
                </a:solidFill>
              </a:rPr>
              <a:t>Nakicenovic</a:t>
            </a:r>
            <a:r>
              <a:rPr lang="en-US" sz="2000" dirty="0">
                <a:solidFill>
                  <a:srgbClr val="0000FF"/>
                </a:solidFill>
                <a:effectLst>
                  <a:outerShdw blurRad="38100" dist="38100" dir="2700000" algn="tl">
                    <a:srgbClr val="C0C0C0"/>
                  </a:outerShdw>
                </a:effectLst>
              </a:rPr>
              <a:t> </a:t>
            </a:r>
          </a:p>
        </p:txBody>
      </p:sp>
    </p:spTree>
    <p:extLst>
      <p:ext uri="{BB962C8B-B14F-4D97-AF65-F5344CB8AC3E}">
        <p14:creationId xmlns:p14="http://schemas.microsoft.com/office/powerpoint/2010/main" val="4065794003"/>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hf sldNum="0" hdr="0" ftr="0" dt="0"/>
  <p:txStyles>
    <p:titleStyle>
      <a:lvl1pPr algn="l" rtl="0" eaLnBrk="0" fontAlgn="base" hangingPunct="0">
        <a:spcBef>
          <a:spcPct val="0"/>
        </a:spcBef>
        <a:spcAft>
          <a:spcPct val="0"/>
        </a:spcAft>
        <a:defRPr sz="4000">
          <a:solidFill>
            <a:srgbClr val="003399"/>
          </a:solidFill>
          <a:latin typeface="+mj-lt"/>
          <a:ea typeface="+mj-ea"/>
          <a:cs typeface="+mj-cs"/>
        </a:defRPr>
      </a:lvl1pPr>
      <a:lvl2pPr algn="l" rtl="0" eaLnBrk="0" fontAlgn="base" hangingPunct="0">
        <a:spcBef>
          <a:spcPct val="0"/>
        </a:spcBef>
        <a:spcAft>
          <a:spcPct val="0"/>
        </a:spcAft>
        <a:defRPr sz="4000">
          <a:solidFill>
            <a:srgbClr val="003399"/>
          </a:solidFill>
          <a:latin typeface="Arial Narrow" pitchFamily="34" charset="0"/>
        </a:defRPr>
      </a:lvl2pPr>
      <a:lvl3pPr algn="l" rtl="0" eaLnBrk="0" fontAlgn="base" hangingPunct="0">
        <a:spcBef>
          <a:spcPct val="0"/>
        </a:spcBef>
        <a:spcAft>
          <a:spcPct val="0"/>
        </a:spcAft>
        <a:defRPr sz="4000">
          <a:solidFill>
            <a:srgbClr val="003399"/>
          </a:solidFill>
          <a:latin typeface="Arial Narrow" pitchFamily="34" charset="0"/>
        </a:defRPr>
      </a:lvl3pPr>
      <a:lvl4pPr algn="l" rtl="0" eaLnBrk="0" fontAlgn="base" hangingPunct="0">
        <a:spcBef>
          <a:spcPct val="0"/>
        </a:spcBef>
        <a:spcAft>
          <a:spcPct val="0"/>
        </a:spcAft>
        <a:defRPr sz="4000">
          <a:solidFill>
            <a:srgbClr val="003399"/>
          </a:solidFill>
          <a:latin typeface="Arial Narrow" pitchFamily="34" charset="0"/>
        </a:defRPr>
      </a:lvl4pPr>
      <a:lvl5pPr algn="l" rtl="0" eaLnBrk="0" fontAlgn="base" hangingPunct="0">
        <a:spcBef>
          <a:spcPct val="0"/>
        </a:spcBef>
        <a:spcAft>
          <a:spcPct val="0"/>
        </a:spcAft>
        <a:defRPr sz="4000">
          <a:solidFill>
            <a:srgbClr val="003399"/>
          </a:solidFill>
          <a:latin typeface="Arial Narrow" pitchFamily="34" charset="0"/>
        </a:defRPr>
      </a:lvl5pPr>
      <a:lvl6pPr marL="457054" algn="l" rtl="0" fontAlgn="base">
        <a:spcBef>
          <a:spcPct val="0"/>
        </a:spcBef>
        <a:spcAft>
          <a:spcPct val="0"/>
        </a:spcAft>
        <a:defRPr sz="4000">
          <a:solidFill>
            <a:srgbClr val="003399"/>
          </a:solidFill>
          <a:latin typeface="Arial Narrow" pitchFamily="34" charset="0"/>
        </a:defRPr>
      </a:lvl6pPr>
      <a:lvl7pPr marL="914107" algn="l" rtl="0" fontAlgn="base">
        <a:spcBef>
          <a:spcPct val="0"/>
        </a:spcBef>
        <a:spcAft>
          <a:spcPct val="0"/>
        </a:spcAft>
        <a:defRPr sz="4000">
          <a:solidFill>
            <a:srgbClr val="003399"/>
          </a:solidFill>
          <a:latin typeface="Arial Narrow" pitchFamily="34" charset="0"/>
        </a:defRPr>
      </a:lvl7pPr>
      <a:lvl8pPr marL="1371162" algn="l" rtl="0" fontAlgn="base">
        <a:spcBef>
          <a:spcPct val="0"/>
        </a:spcBef>
        <a:spcAft>
          <a:spcPct val="0"/>
        </a:spcAft>
        <a:defRPr sz="4000">
          <a:solidFill>
            <a:srgbClr val="003399"/>
          </a:solidFill>
          <a:latin typeface="Arial Narrow" pitchFamily="34" charset="0"/>
        </a:defRPr>
      </a:lvl8pPr>
      <a:lvl9pPr marL="1828215" algn="l" rtl="0" fontAlgn="base">
        <a:spcBef>
          <a:spcPct val="0"/>
        </a:spcBef>
        <a:spcAft>
          <a:spcPct val="0"/>
        </a:spcAft>
        <a:defRPr sz="4000">
          <a:solidFill>
            <a:srgbClr val="003399"/>
          </a:solidFill>
          <a:latin typeface="Arial Narrow" pitchFamily="34" charset="0"/>
        </a:defRPr>
      </a:lvl9pPr>
    </p:titleStyle>
    <p:bodyStyle>
      <a:lvl1pPr marL="342789" indent="-342789" algn="l" rtl="0" eaLnBrk="0" fontAlgn="base" hangingPunct="0">
        <a:spcBef>
          <a:spcPct val="20000"/>
        </a:spcBef>
        <a:spcAft>
          <a:spcPct val="0"/>
        </a:spcAft>
        <a:buChar char="•"/>
        <a:defRPr sz="3200">
          <a:solidFill>
            <a:srgbClr val="003399"/>
          </a:solidFill>
          <a:latin typeface="+mn-lt"/>
          <a:ea typeface="+mn-ea"/>
          <a:cs typeface="+mn-cs"/>
        </a:defRPr>
      </a:lvl1pPr>
      <a:lvl2pPr marL="742711" indent="-285659" algn="l" rtl="0" eaLnBrk="0" fontAlgn="base" hangingPunct="0">
        <a:spcBef>
          <a:spcPct val="20000"/>
        </a:spcBef>
        <a:spcAft>
          <a:spcPct val="0"/>
        </a:spcAft>
        <a:buChar char="–"/>
        <a:defRPr sz="3200">
          <a:solidFill>
            <a:srgbClr val="003399"/>
          </a:solidFill>
          <a:latin typeface="+mn-lt"/>
        </a:defRPr>
      </a:lvl2pPr>
      <a:lvl3pPr marL="1142633" indent="-228527" algn="l" rtl="0" eaLnBrk="0" fontAlgn="base" hangingPunct="0">
        <a:spcBef>
          <a:spcPct val="20000"/>
        </a:spcBef>
        <a:spcAft>
          <a:spcPct val="0"/>
        </a:spcAft>
        <a:buChar char="•"/>
        <a:defRPr sz="3200">
          <a:solidFill>
            <a:srgbClr val="003399"/>
          </a:solidFill>
          <a:latin typeface="+mn-lt"/>
        </a:defRPr>
      </a:lvl3pPr>
      <a:lvl4pPr marL="1599687" indent="-228527" algn="l" rtl="0" eaLnBrk="0" fontAlgn="base" hangingPunct="0">
        <a:spcBef>
          <a:spcPct val="20000"/>
        </a:spcBef>
        <a:spcAft>
          <a:spcPct val="0"/>
        </a:spcAft>
        <a:buChar char="–"/>
        <a:defRPr sz="3200">
          <a:solidFill>
            <a:srgbClr val="003399"/>
          </a:solidFill>
          <a:latin typeface="+mn-lt"/>
        </a:defRPr>
      </a:lvl4pPr>
      <a:lvl5pPr marL="2056741" indent="-228527" algn="l" rtl="0" eaLnBrk="0" fontAlgn="base" hangingPunct="0">
        <a:spcBef>
          <a:spcPct val="20000"/>
        </a:spcBef>
        <a:spcAft>
          <a:spcPct val="0"/>
        </a:spcAft>
        <a:buChar char="»"/>
        <a:defRPr sz="3200">
          <a:solidFill>
            <a:srgbClr val="003399"/>
          </a:solidFill>
          <a:latin typeface="+mn-lt"/>
        </a:defRPr>
      </a:lvl5pPr>
      <a:lvl6pPr marL="2513794" indent="-228527" algn="l" rtl="0" fontAlgn="base">
        <a:spcBef>
          <a:spcPct val="20000"/>
        </a:spcBef>
        <a:spcAft>
          <a:spcPct val="0"/>
        </a:spcAft>
        <a:buChar char="»"/>
        <a:defRPr sz="3200">
          <a:solidFill>
            <a:srgbClr val="003399"/>
          </a:solidFill>
          <a:latin typeface="+mn-lt"/>
        </a:defRPr>
      </a:lvl6pPr>
      <a:lvl7pPr marL="2970848" indent="-228527" algn="l" rtl="0" fontAlgn="base">
        <a:spcBef>
          <a:spcPct val="20000"/>
        </a:spcBef>
        <a:spcAft>
          <a:spcPct val="0"/>
        </a:spcAft>
        <a:buChar char="»"/>
        <a:defRPr sz="3200">
          <a:solidFill>
            <a:srgbClr val="003399"/>
          </a:solidFill>
          <a:latin typeface="+mn-lt"/>
        </a:defRPr>
      </a:lvl7pPr>
      <a:lvl8pPr marL="3427900" indent="-228527" algn="l" rtl="0" fontAlgn="base">
        <a:spcBef>
          <a:spcPct val="20000"/>
        </a:spcBef>
        <a:spcAft>
          <a:spcPct val="0"/>
        </a:spcAft>
        <a:buChar char="»"/>
        <a:defRPr sz="3200">
          <a:solidFill>
            <a:srgbClr val="003399"/>
          </a:solidFill>
          <a:latin typeface="+mn-lt"/>
        </a:defRPr>
      </a:lvl8pPr>
      <a:lvl9pPr marL="3884954" indent="-228527" algn="l" rtl="0" fontAlgn="base">
        <a:spcBef>
          <a:spcPct val="20000"/>
        </a:spcBef>
        <a:spcAft>
          <a:spcPct val="0"/>
        </a:spcAft>
        <a:buChar char="»"/>
        <a:defRPr sz="3200">
          <a:solidFill>
            <a:srgbClr val="003399"/>
          </a:solidFill>
          <a:latin typeface="+mn-lt"/>
        </a:defRPr>
      </a:lvl9pPr>
    </p:bodyStyle>
    <p:otherStyle>
      <a:defPPr>
        <a:defRPr lang="en-US"/>
      </a:defPPr>
      <a:lvl1pPr marL="0" algn="l" defTabSz="914107" rtl="0" eaLnBrk="1" latinLnBrk="0" hangingPunct="1">
        <a:defRPr sz="1800" kern="1200">
          <a:solidFill>
            <a:schemeClr val="tx1"/>
          </a:solidFill>
          <a:latin typeface="+mn-lt"/>
          <a:ea typeface="+mn-ea"/>
          <a:cs typeface="+mn-cs"/>
        </a:defRPr>
      </a:lvl1pPr>
      <a:lvl2pPr marL="457054" algn="l" defTabSz="914107" rtl="0" eaLnBrk="1" latinLnBrk="0" hangingPunct="1">
        <a:defRPr sz="1800" kern="1200">
          <a:solidFill>
            <a:schemeClr val="tx1"/>
          </a:solidFill>
          <a:latin typeface="+mn-lt"/>
          <a:ea typeface="+mn-ea"/>
          <a:cs typeface="+mn-cs"/>
        </a:defRPr>
      </a:lvl2pPr>
      <a:lvl3pPr marL="914107" algn="l" defTabSz="914107" rtl="0" eaLnBrk="1" latinLnBrk="0" hangingPunct="1">
        <a:defRPr sz="1800" kern="1200">
          <a:solidFill>
            <a:schemeClr val="tx1"/>
          </a:solidFill>
          <a:latin typeface="+mn-lt"/>
          <a:ea typeface="+mn-ea"/>
          <a:cs typeface="+mn-cs"/>
        </a:defRPr>
      </a:lvl3pPr>
      <a:lvl4pPr marL="1371162" algn="l" defTabSz="914107" rtl="0" eaLnBrk="1" latinLnBrk="0" hangingPunct="1">
        <a:defRPr sz="1800" kern="1200">
          <a:solidFill>
            <a:schemeClr val="tx1"/>
          </a:solidFill>
          <a:latin typeface="+mn-lt"/>
          <a:ea typeface="+mn-ea"/>
          <a:cs typeface="+mn-cs"/>
        </a:defRPr>
      </a:lvl4pPr>
      <a:lvl5pPr marL="1828215" algn="l" defTabSz="914107" rtl="0" eaLnBrk="1" latinLnBrk="0" hangingPunct="1">
        <a:defRPr sz="1800" kern="1200">
          <a:solidFill>
            <a:schemeClr val="tx1"/>
          </a:solidFill>
          <a:latin typeface="+mn-lt"/>
          <a:ea typeface="+mn-ea"/>
          <a:cs typeface="+mn-cs"/>
        </a:defRPr>
      </a:lvl5pPr>
      <a:lvl6pPr marL="2285266" algn="l" defTabSz="914107" rtl="0" eaLnBrk="1" latinLnBrk="0" hangingPunct="1">
        <a:defRPr sz="1800" kern="1200">
          <a:solidFill>
            <a:schemeClr val="tx1"/>
          </a:solidFill>
          <a:latin typeface="+mn-lt"/>
          <a:ea typeface="+mn-ea"/>
          <a:cs typeface="+mn-cs"/>
        </a:defRPr>
      </a:lvl6pPr>
      <a:lvl7pPr marL="2742321" algn="l" defTabSz="914107" rtl="0" eaLnBrk="1" latinLnBrk="0" hangingPunct="1">
        <a:defRPr sz="1800" kern="1200">
          <a:solidFill>
            <a:schemeClr val="tx1"/>
          </a:solidFill>
          <a:latin typeface="+mn-lt"/>
          <a:ea typeface="+mn-ea"/>
          <a:cs typeface="+mn-cs"/>
        </a:defRPr>
      </a:lvl7pPr>
      <a:lvl8pPr marL="3199375" algn="l" defTabSz="914107" rtl="0" eaLnBrk="1" latinLnBrk="0" hangingPunct="1">
        <a:defRPr sz="1800" kern="1200">
          <a:solidFill>
            <a:schemeClr val="tx1"/>
          </a:solidFill>
          <a:latin typeface="+mn-lt"/>
          <a:ea typeface="+mn-ea"/>
          <a:cs typeface="+mn-cs"/>
        </a:defRPr>
      </a:lvl8pPr>
      <a:lvl9pPr marL="3656428" algn="l" defTabSz="914107"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3" y="274640"/>
            <a:ext cx="8229600" cy="1143000"/>
          </a:xfrm>
          <a:prstGeom prst="rect">
            <a:avLst/>
          </a:prstGeom>
        </p:spPr>
        <p:txBody>
          <a:bodyPr vert="horz" lIns="91412" tIns="45705" rIns="91412" bIns="45705" rtlCol="0" anchor="ctr">
            <a:normAutofit/>
          </a:bodyPr>
          <a:lstStyle/>
          <a:p>
            <a:r>
              <a:rPr lang="en-US"/>
              <a:t>Click to edit Master title style</a:t>
            </a:r>
          </a:p>
        </p:txBody>
      </p:sp>
      <p:sp>
        <p:nvSpPr>
          <p:cNvPr id="3" name="Text Placeholder 2"/>
          <p:cNvSpPr>
            <a:spLocks noGrp="1"/>
          </p:cNvSpPr>
          <p:nvPr>
            <p:ph type="body" idx="1"/>
          </p:nvPr>
        </p:nvSpPr>
        <p:spPr>
          <a:xfrm>
            <a:off x="457203" y="1600200"/>
            <a:ext cx="8229600" cy="4525963"/>
          </a:xfrm>
          <a:prstGeom prst="rect">
            <a:avLst/>
          </a:prstGeom>
        </p:spPr>
        <p:txBody>
          <a:bodyPr vert="horz" lIns="91412" tIns="45705" rIns="91412" bIns="4570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3"/>
            <a:ext cx="2133600" cy="365125"/>
          </a:xfrm>
          <a:prstGeom prst="rect">
            <a:avLst/>
          </a:prstGeom>
        </p:spPr>
        <p:txBody>
          <a:bodyPr vert="horz" lIns="91412" tIns="45705" rIns="91412" bIns="45705" rtlCol="0" anchor="ctr"/>
          <a:lstStyle>
            <a:lvl1pPr algn="l">
              <a:defRPr sz="1200">
                <a:solidFill>
                  <a:schemeClr val="tx1">
                    <a:tint val="75000"/>
                  </a:schemeClr>
                </a:solidFill>
              </a:defRPr>
            </a:lvl1pPr>
          </a:lstStyle>
          <a:p>
            <a:fld id="{3C915481-D147-4B0A-8F7B-F25AC3DBB085}" type="datetimeFigureOut">
              <a:rPr lang="en-US" smtClean="0"/>
              <a:t>10-Nov-20</a:t>
            </a:fld>
            <a:endParaRPr lang="en-US"/>
          </a:p>
        </p:txBody>
      </p:sp>
      <p:sp>
        <p:nvSpPr>
          <p:cNvPr id="5" name="Footer Placeholder 4"/>
          <p:cNvSpPr>
            <a:spLocks noGrp="1"/>
          </p:cNvSpPr>
          <p:nvPr>
            <p:ph type="ftr" sz="quarter" idx="3"/>
          </p:nvPr>
        </p:nvSpPr>
        <p:spPr>
          <a:xfrm>
            <a:off x="3124201" y="6356353"/>
            <a:ext cx="2895600" cy="365125"/>
          </a:xfrm>
          <a:prstGeom prst="rect">
            <a:avLst/>
          </a:prstGeom>
        </p:spPr>
        <p:txBody>
          <a:bodyPr vert="horz" lIns="91412" tIns="45705" rIns="91412" bIns="45705"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3"/>
            <a:ext cx="2133600" cy="365125"/>
          </a:xfrm>
          <a:prstGeom prst="rect">
            <a:avLst/>
          </a:prstGeom>
        </p:spPr>
        <p:txBody>
          <a:bodyPr vert="horz" lIns="91412" tIns="45705" rIns="91412" bIns="45705" rtlCol="0" anchor="ctr"/>
          <a:lstStyle>
            <a:lvl1pPr algn="r">
              <a:defRPr sz="1200">
                <a:solidFill>
                  <a:schemeClr val="tx1">
                    <a:tint val="75000"/>
                  </a:schemeClr>
                </a:solidFill>
              </a:defRPr>
            </a:lvl1pPr>
          </a:lstStyle>
          <a:p>
            <a:fld id="{AE927194-64A1-4057-AA0E-EA2D0F76F143}" type="slidenum">
              <a:rPr lang="en-US" smtClean="0"/>
              <a:t>‹#›</a:t>
            </a:fld>
            <a:endParaRPr lang="en-US"/>
          </a:p>
        </p:txBody>
      </p:sp>
    </p:spTree>
    <p:extLst>
      <p:ext uri="{BB962C8B-B14F-4D97-AF65-F5344CB8AC3E}">
        <p14:creationId xmlns:p14="http://schemas.microsoft.com/office/powerpoint/2010/main" val="2497514810"/>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xStyles>
    <p:titleStyle>
      <a:lvl1pPr algn="ctr" defTabSz="914107" rtl="0" eaLnBrk="1" latinLnBrk="0" hangingPunct="1">
        <a:spcBef>
          <a:spcPct val="0"/>
        </a:spcBef>
        <a:buNone/>
        <a:defRPr sz="4400" kern="1200">
          <a:solidFill>
            <a:schemeClr val="tx1"/>
          </a:solidFill>
          <a:latin typeface="+mj-lt"/>
          <a:ea typeface="+mj-ea"/>
          <a:cs typeface="+mj-cs"/>
        </a:defRPr>
      </a:lvl1pPr>
    </p:titleStyle>
    <p:bodyStyle>
      <a:lvl1pPr marL="342789" indent="-342789" algn="l" defTabSz="914107"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711" indent="-285659" algn="l" defTabSz="914107"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633" indent="-228527" algn="l" defTabSz="914107"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687" indent="-228527" algn="l" defTabSz="914107"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741" indent="-228527" algn="l" defTabSz="914107"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794" indent="-228527" algn="l" defTabSz="91410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848" indent="-228527" algn="l" defTabSz="91410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900" indent="-228527" algn="l" defTabSz="91410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954" indent="-228527" algn="l" defTabSz="91410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07" rtl="0" eaLnBrk="1" latinLnBrk="0" hangingPunct="1">
        <a:defRPr sz="1800" kern="1200">
          <a:solidFill>
            <a:schemeClr val="tx1"/>
          </a:solidFill>
          <a:latin typeface="+mn-lt"/>
          <a:ea typeface="+mn-ea"/>
          <a:cs typeface="+mn-cs"/>
        </a:defRPr>
      </a:lvl1pPr>
      <a:lvl2pPr marL="457054" algn="l" defTabSz="914107" rtl="0" eaLnBrk="1" latinLnBrk="0" hangingPunct="1">
        <a:defRPr sz="1800" kern="1200">
          <a:solidFill>
            <a:schemeClr val="tx1"/>
          </a:solidFill>
          <a:latin typeface="+mn-lt"/>
          <a:ea typeface="+mn-ea"/>
          <a:cs typeface="+mn-cs"/>
        </a:defRPr>
      </a:lvl2pPr>
      <a:lvl3pPr marL="914107" algn="l" defTabSz="914107" rtl="0" eaLnBrk="1" latinLnBrk="0" hangingPunct="1">
        <a:defRPr sz="1800" kern="1200">
          <a:solidFill>
            <a:schemeClr val="tx1"/>
          </a:solidFill>
          <a:latin typeface="+mn-lt"/>
          <a:ea typeface="+mn-ea"/>
          <a:cs typeface="+mn-cs"/>
        </a:defRPr>
      </a:lvl3pPr>
      <a:lvl4pPr marL="1371162" algn="l" defTabSz="914107" rtl="0" eaLnBrk="1" latinLnBrk="0" hangingPunct="1">
        <a:defRPr sz="1800" kern="1200">
          <a:solidFill>
            <a:schemeClr val="tx1"/>
          </a:solidFill>
          <a:latin typeface="+mn-lt"/>
          <a:ea typeface="+mn-ea"/>
          <a:cs typeface="+mn-cs"/>
        </a:defRPr>
      </a:lvl4pPr>
      <a:lvl5pPr marL="1828215" algn="l" defTabSz="914107" rtl="0" eaLnBrk="1" latinLnBrk="0" hangingPunct="1">
        <a:defRPr sz="1800" kern="1200">
          <a:solidFill>
            <a:schemeClr val="tx1"/>
          </a:solidFill>
          <a:latin typeface="+mn-lt"/>
          <a:ea typeface="+mn-ea"/>
          <a:cs typeface="+mn-cs"/>
        </a:defRPr>
      </a:lvl5pPr>
      <a:lvl6pPr marL="2285266" algn="l" defTabSz="914107" rtl="0" eaLnBrk="1" latinLnBrk="0" hangingPunct="1">
        <a:defRPr sz="1800" kern="1200">
          <a:solidFill>
            <a:schemeClr val="tx1"/>
          </a:solidFill>
          <a:latin typeface="+mn-lt"/>
          <a:ea typeface="+mn-ea"/>
          <a:cs typeface="+mn-cs"/>
        </a:defRPr>
      </a:lvl6pPr>
      <a:lvl7pPr marL="2742321" algn="l" defTabSz="914107" rtl="0" eaLnBrk="1" latinLnBrk="0" hangingPunct="1">
        <a:defRPr sz="1800" kern="1200">
          <a:solidFill>
            <a:schemeClr val="tx1"/>
          </a:solidFill>
          <a:latin typeface="+mn-lt"/>
          <a:ea typeface="+mn-ea"/>
          <a:cs typeface="+mn-cs"/>
        </a:defRPr>
      </a:lvl7pPr>
      <a:lvl8pPr marL="3199375" algn="l" defTabSz="914107" rtl="0" eaLnBrk="1" latinLnBrk="0" hangingPunct="1">
        <a:defRPr sz="1800" kern="1200">
          <a:solidFill>
            <a:schemeClr val="tx1"/>
          </a:solidFill>
          <a:latin typeface="+mn-lt"/>
          <a:ea typeface="+mn-ea"/>
          <a:cs typeface="+mn-cs"/>
        </a:defRPr>
      </a:lvl8pPr>
      <a:lvl9pPr marL="3656428" algn="l" defTabSz="914107"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accent1">
            <a:lumMod val="75000"/>
          </a:schemeClr>
        </a:solidFill>
        <a:effectLst/>
      </p:bgPr>
    </p:bg>
    <p:spTree>
      <p:nvGrpSpPr>
        <p:cNvPr id="1" name=""/>
        <p:cNvGrpSpPr/>
        <p:nvPr/>
      </p:nvGrpSpPr>
      <p:grpSpPr>
        <a:xfrm>
          <a:off x="0" y="0"/>
          <a:ext cx="0" cy="0"/>
          <a:chOff x="0" y="0"/>
          <a:chExt cx="0" cy="0"/>
        </a:xfrm>
      </p:grpSpPr>
      <p:pic>
        <p:nvPicPr>
          <p:cNvPr id="1026" name="Picture 10" descr="entry-slide-content-dark-0"/>
          <p:cNvPicPr>
            <a:picLocks noChangeAspect="1" noChangeArrowheads="1"/>
          </p:cNvPicPr>
          <p:nvPr/>
        </p:nvPicPr>
        <p:blipFill>
          <a:blip r:embed="rId13" cstate="screen"/>
          <a:srcRect/>
          <a:stretch>
            <a:fillRect/>
          </a:stretch>
        </p:blipFill>
        <p:spPr bwMode="auto">
          <a:xfrm>
            <a:off x="3" y="-9522"/>
            <a:ext cx="9144000" cy="6877049"/>
          </a:xfrm>
          <a:prstGeom prst="rect">
            <a:avLst/>
          </a:prstGeom>
          <a:noFill/>
          <a:ln w="9525">
            <a:noFill/>
            <a:miter lim="800000"/>
            <a:headEnd/>
            <a:tailEnd/>
          </a:ln>
        </p:spPr>
      </p:pic>
      <p:sp>
        <p:nvSpPr>
          <p:cNvPr id="1027" name="Rectangle 3"/>
          <p:cNvSpPr>
            <a:spLocks noGrp="1" noChangeArrowheads="1"/>
          </p:cNvSpPr>
          <p:nvPr>
            <p:ph type="title"/>
          </p:nvPr>
        </p:nvSpPr>
        <p:spPr bwMode="auto">
          <a:xfrm>
            <a:off x="684216" y="455613"/>
            <a:ext cx="7997825" cy="1143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title style</a:t>
            </a:r>
          </a:p>
        </p:txBody>
      </p:sp>
      <p:sp>
        <p:nvSpPr>
          <p:cNvPr id="1028" name="Rectangle 4"/>
          <p:cNvSpPr>
            <a:spLocks noGrp="1" noChangeArrowheads="1"/>
          </p:cNvSpPr>
          <p:nvPr>
            <p:ph type="body" idx="1"/>
          </p:nvPr>
        </p:nvSpPr>
        <p:spPr bwMode="auto">
          <a:xfrm>
            <a:off x="684216" y="1600200"/>
            <a:ext cx="7997825" cy="45259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02" name="Rectangle 6"/>
          <p:cNvSpPr>
            <a:spLocks noGrp="1" noChangeArrowheads="1"/>
          </p:cNvSpPr>
          <p:nvPr>
            <p:ph type="ftr" sz="quarter" idx="3"/>
          </p:nvPr>
        </p:nvSpPr>
        <p:spPr bwMode="auto">
          <a:xfrm>
            <a:off x="3408363" y="6516688"/>
            <a:ext cx="2895600" cy="32067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000">
                <a:solidFill>
                  <a:schemeClr val="bg1"/>
                </a:solidFill>
                <a:latin typeface="+mn-lt"/>
              </a:defRPr>
            </a:lvl1pPr>
          </a:lstStyle>
          <a:p>
            <a:pPr fontAlgn="base">
              <a:spcBef>
                <a:spcPct val="0"/>
              </a:spcBef>
              <a:spcAft>
                <a:spcPct val="0"/>
              </a:spcAft>
              <a:defRPr/>
            </a:pPr>
            <a:endParaRPr lang="en-US">
              <a:solidFill>
                <a:srgbClr val="FFFFFF"/>
              </a:solidFill>
            </a:endParaRPr>
          </a:p>
        </p:txBody>
      </p:sp>
      <p:sp>
        <p:nvSpPr>
          <p:cNvPr id="4103" name="Rectangle 7"/>
          <p:cNvSpPr>
            <a:spLocks noGrp="1" noChangeArrowheads="1"/>
          </p:cNvSpPr>
          <p:nvPr>
            <p:ph type="sldNum" sz="quarter" idx="4"/>
          </p:nvPr>
        </p:nvSpPr>
        <p:spPr bwMode="auto">
          <a:xfrm>
            <a:off x="6516691" y="6516688"/>
            <a:ext cx="2166937" cy="32067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000">
                <a:solidFill>
                  <a:schemeClr val="bg1"/>
                </a:solidFill>
                <a:latin typeface="+mn-lt"/>
              </a:defRPr>
            </a:lvl1pPr>
          </a:lstStyle>
          <a:p>
            <a:pPr fontAlgn="base">
              <a:spcBef>
                <a:spcPct val="0"/>
              </a:spcBef>
              <a:spcAft>
                <a:spcPct val="0"/>
              </a:spcAft>
              <a:defRPr/>
            </a:pPr>
            <a:fld id="{FFC415C2-A9E8-434B-AF87-9C2D34FCA790}" type="slidenum">
              <a:rPr lang="en-US">
                <a:solidFill>
                  <a:srgbClr val="FFFFFF"/>
                </a:solidFill>
              </a:rPr>
              <a:pPr fontAlgn="base">
                <a:spcBef>
                  <a:spcPct val="0"/>
                </a:spcBef>
                <a:spcAft>
                  <a:spcPct val="0"/>
                </a:spcAft>
                <a:defRPr/>
              </a:pPr>
              <a:t>‹#›</a:t>
            </a:fld>
            <a:r>
              <a:rPr lang="en-US">
                <a:solidFill>
                  <a:srgbClr val="FFFFFF"/>
                </a:solidFill>
              </a:rPr>
              <a:t>, date</a:t>
            </a:r>
          </a:p>
        </p:txBody>
      </p:sp>
    </p:spTree>
    <p:extLst>
      <p:ext uri="{BB962C8B-B14F-4D97-AF65-F5344CB8AC3E}">
        <p14:creationId xmlns:p14="http://schemas.microsoft.com/office/powerpoint/2010/main" val="2279721533"/>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xStyles>
    <p:titleStyle>
      <a:lvl1pPr algn="l" rtl="0" eaLnBrk="1" fontAlgn="base" hangingPunct="1">
        <a:spcBef>
          <a:spcPct val="0"/>
        </a:spcBef>
        <a:spcAft>
          <a:spcPct val="0"/>
        </a:spcAft>
        <a:defRPr sz="4000">
          <a:solidFill>
            <a:schemeClr val="bg1"/>
          </a:solidFill>
          <a:latin typeface="+mj-lt"/>
          <a:ea typeface="+mj-ea"/>
          <a:cs typeface="+mj-cs"/>
        </a:defRPr>
      </a:lvl1pPr>
      <a:lvl2pPr algn="l" rtl="0" eaLnBrk="1" fontAlgn="base" hangingPunct="1">
        <a:spcBef>
          <a:spcPct val="0"/>
        </a:spcBef>
        <a:spcAft>
          <a:spcPct val="0"/>
        </a:spcAft>
        <a:defRPr sz="4000">
          <a:solidFill>
            <a:schemeClr val="bg1"/>
          </a:solidFill>
          <a:latin typeface="Arial Narrow" pitchFamily="34" charset="0"/>
        </a:defRPr>
      </a:lvl2pPr>
      <a:lvl3pPr algn="l" rtl="0" eaLnBrk="1" fontAlgn="base" hangingPunct="1">
        <a:spcBef>
          <a:spcPct val="0"/>
        </a:spcBef>
        <a:spcAft>
          <a:spcPct val="0"/>
        </a:spcAft>
        <a:defRPr sz="4000">
          <a:solidFill>
            <a:schemeClr val="bg1"/>
          </a:solidFill>
          <a:latin typeface="Arial Narrow" pitchFamily="34" charset="0"/>
        </a:defRPr>
      </a:lvl3pPr>
      <a:lvl4pPr algn="l" rtl="0" eaLnBrk="1" fontAlgn="base" hangingPunct="1">
        <a:spcBef>
          <a:spcPct val="0"/>
        </a:spcBef>
        <a:spcAft>
          <a:spcPct val="0"/>
        </a:spcAft>
        <a:defRPr sz="4000">
          <a:solidFill>
            <a:schemeClr val="bg1"/>
          </a:solidFill>
          <a:latin typeface="Arial Narrow" pitchFamily="34" charset="0"/>
        </a:defRPr>
      </a:lvl4pPr>
      <a:lvl5pPr algn="l" rtl="0" eaLnBrk="1" fontAlgn="base" hangingPunct="1">
        <a:spcBef>
          <a:spcPct val="0"/>
        </a:spcBef>
        <a:spcAft>
          <a:spcPct val="0"/>
        </a:spcAft>
        <a:defRPr sz="4000">
          <a:solidFill>
            <a:schemeClr val="bg1"/>
          </a:solidFill>
          <a:latin typeface="Arial Narrow" pitchFamily="34" charset="0"/>
        </a:defRPr>
      </a:lvl5pPr>
      <a:lvl6pPr marL="457054" algn="l" rtl="0" eaLnBrk="1" fontAlgn="base" hangingPunct="1">
        <a:spcBef>
          <a:spcPct val="0"/>
        </a:spcBef>
        <a:spcAft>
          <a:spcPct val="0"/>
        </a:spcAft>
        <a:defRPr sz="4000">
          <a:solidFill>
            <a:schemeClr val="bg1"/>
          </a:solidFill>
          <a:latin typeface="Arial Narrow" pitchFamily="34" charset="0"/>
        </a:defRPr>
      </a:lvl6pPr>
      <a:lvl7pPr marL="914107" algn="l" rtl="0" eaLnBrk="1" fontAlgn="base" hangingPunct="1">
        <a:spcBef>
          <a:spcPct val="0"/>
        </a:spcBef>
        <a:spcAft>
          <a:spcPct val="0"/>
        </a:spcAft>
        <a:defRPr sz="4000">
          <a:solidFill>
            <a:schemeClr val="bg1"/>
          </a:solidFill>
          <a:latin typeface="Arial Narrow" pitchFamily="34" charset="0"/>
        </a:defRPr>
      </a:lvl7pPr>
      <a:lvl8pPr marL="1371162" algn="l" rtl="0" eaLnBrk="1" fontAlgn="base" hangingPunct="1">
        <a:spcBef>
          <a:spcPct val="0"/>
        </a:spcBef>
        <a:spcAft>
          <a:spcPct val="0"/>
        </a:spcAft>
        <a:defRPr sz="4000">
          <a:solidFill>
            <a:schemeClr val="bg1"/>
          </a:solidFill>
          <a:latin typeface="Arial Narrow" pitchFamily="34" charset="0"/>
        </a:defRPr>
      </a:lvl8pPr>
      <a:lvl9pPr marL="1828215" algn="l" rtl="0" eaLnBrk="1" fontAlgn="base" hangingPunct="1">
        <a:spcBef>
          <a:spcPct val="0"/>
        </a:spcBef>
        <a:spcAft>
          <a:spcPct val="0"/>
        </a:spcAft>
        <a:defRPr sz="4000">
          <a:solidFill>
            <a:schemeClr val="bg1"/>
          </a:solidFill>
          <a:latin typeface="Arial Narrow" pitchFamily="34" charset="0"/>
        </a:defRPr>
      </a:lvl9pPr>
    </p:titleStyle>
    <p:bodyStyle>
      <a:lvl1pPr marL="342789" indent="-342789" algn="l" rtl="0" eaLnBrk="1" fontAlgn="base" hangingPunct="1">
        <a:spcBef>
          <a:spcPct val="20000"/>
        </a:spcBef>
        <a:spcAft>
          <a:spcPct val="0"/>
        </a:spcAft>
        <a:buChar char="•"/>
        <a:defRPr sz="3200">
          <a:solidFill>
            <a:schemeClr val="bg1"/>
          </a:solidFill>
          <a:latin typeface="+mn-lt"/>
          <a:ea typeface="+mn-ea"/>
          <a:cs typeface="+mn-cs"/>
        </a:defRPr>
      </a:lvl1pPr>
      <a:lvl2pPr marL="742711" indent="-285659" algn="l" rtl="0" eaLnBrk="1" fontAlgn="base" hangingPunct="1">
        <a:spcBef>
          <a:spcPct val="20000"/>
        </a:spcBef>
        <a:spcAft>
          <a:spcPct val="0"/>
        </a:spcAft>
        <a:buChar char="–"/>
        <a:defRPr sz="2800">
          <a:solidFill>
            <a:schemeClr val="bg1"/>
          </a:solidFill>
          <a:latin typeface="+mn-lt"/>
        </a:defRPr>
      </a:lvl2pPr>
      <a:lvl3pPr marL="1142633" indent="-228527" algn="l" rtl="0" eaLnBrk="1" fontAlgn="base" hangingPunct="1">
        <a:spcBef>
          <a:spcPct val="20000"/>
        </a:spcBef>
        <a:spcAft>
          <a:spcPct val="0"/>
        </a:spcAft>
        <a:buChar char="•"/>
        <a:defRPr sz="2400">
          <a:solidFill>
            <a:schemeClr val="bg1"/>
          </a:solidFill>
          <a:latin typeface="+mn-lt"/>
        </a:defRPr>
      </a:lvl3pPr>
      <a:lvl4pPr marL="1599687" indent="-228527" algn="l" rtl="0" eaLnBrk="1" fontAlgn="base" hangingPunct="1">
        <a:spcBef>
          <a:spcPct val="20000"/>
        </a:spcBef>
        <a:spcAft>
          <a:spcPct val="0"/>
        </a:spcAft>
        <a:buChar char="–"/>
        <a:defRPr sz="2000">
          <a:solidFill>
            <a:schemeClr val="bg1"/>
          </a:solidFill>
          <a:latin typeface="+mn-lt"/>
        </a:defRPr>
      </a:lvl4pPr>
      <a:lvl5pPr marL="2056741" indent="-228527" algn="l" rtl="0" eaLnBrk="1" fontAlgn="base" hangingPunct="1">
        <a:spcBef>
          <a:spcPct val="20000"/>
        </a:spcBef>
        <a:spcAft>
          <a:spcPct val="0"/>
        </a:spcAft>
        <a:buChar char="»"/>
        <a:defRPr sz="2000">
          <a:solidFill>
            <a:schemeClr val="bg1"/>
          </a:solidFill>
          <a:latin typeface="+mn-lt"/>
        </a:defRPr>
      </a:lvl5pPr>
      <a:lvl6pPr marL="2513794" indent="-228527" algn="l" rtl="0" eaLnBrk="1" fontAlgn="base" hangingPunct="1">
        <a:spcBef>
          <a:spcPct val="20000"/>
        </a:spcBef>
        <a:spcAft>
          <a:spcPct val="0"/>
        </a:spcAft>
        <a:buChar char="»"/>
        <a:defRPr sz="2000">
          <a:solidFill>
            <a:schemeClr val="bg1"/>
          </a:solidFill>
          <a:latin typeface="+mn-lt"/>
        </a:defRPr>
      </a:lvl6pPr>
      <a:lvl7pPr marL="2970848" indent="-228527" algn="l" rtl="0" eaLnBrk="1" fontAlgn="base" hangingPunct="1">
        <a:spcBef>
          <a:spcPct val="20000"/>
        </a:spcBef>
        <a:spcAft>
          <a:spcPct val="0"/>
        </a:spcAft>
        <a:buChar char="»"/>
        <a:defRPr sz="2000">
          <a:solidFill>
            <a:schemeClr val="bg1"/>
          </a:solidFill>
          <a:latin typeface="+mn-lt"/>
        </a:defRPr>
      </a:lvl7pPr>
      <a:lvl8pPr marL="3427900" indent="-228527" algn="l" rtl="0" eaLnBrk="1" fontAlgn="base" hangingPunct="1">
        <a:spcBef>
          <a:spcPct val="20000"/>
        </a:spcBef>
        <a:spcAft>
          <a:spcPct val="0"/>
        </a:spcAft>
        <a:buChar char="»"/>
        <a:defRPr sz="2000">
          <a:solidFill>
            <a:schemeClr val="bg1"/>
          </a:solidFill>
          <a:latin typeface="+mn-lt"/>
        </a:defRPr>
      </a:lvl8pPr>
      <a:lvl9pPr marL="3884954" indent="-228527" algn="l" rtl="0" eaLnBrk="1" fontAlgn="base" hangingPunct="1">
        <a:spcBef>
          <a:spcPct val="20000"/>
        </a:spcBef>
        <a:spcAft>
          <a:spcPct val="0"/>
        </a:spcAft>
        <a:buChar char="»"/>
        <a:defRPr sz="2000">
          <a:solidFill>
            <a:schemeClr val="bg1"/>
          </a:solidFill>
          <a:latin typeface="+mn-lt"/>
        </a:defRPr>
      </a:lvl9pPr>
    </p:bodyStyle>
    <p:otherStyle>
      <a:defPPr>
        <a:defRPr lang="en-US"/>
      </a:defPPr>
      <a:lvl1pPr marL="0" algn="l" defTabSz="914107" rtl="0" eaLnBrk="1" latinLnBrk="0" hangingPunct="1">
        <a:defRPr sz="1800" kern="1200">
          <a:solidFill>
            <a:schemeClr val="tx1"/>
          </a:solidFill>
          <a:latin typeface="+mn-lt"/>
          <a:ea typeface="+mn-ea"/>
          <a:cs typeface="+mn-cs"/>
        </a:defRPr>
      </a:lvl1pPr>
      <a:lvl2pPr marL="457054" algn="l" defTabSz="914107" rtl="0" eaLnBrk="1" latinLnBrk="0" hangingPunct="1">
        <a:defRPr sz="1800" kern="1200">
          <a:solidFill>
            <a:schemeClr val="tx1"/>
          </a:solidFill>
          <a:latin typeface="+mn-lt"/>
          <a:ea typeface="+mn-ea"/>
          <a:cs typeface="+mn-cs"/>
        </a:defRPr>
      </a:lvl2pPr>
      <a:lvl3pPr marL="914107" algn="l" defTabSz="914107" rtl="0" eaLnBrk="1" latinLnBrk="0" hangingPunct="1">
        <a:defRPr sz="1800" kern="1200">
          <a:solidFill>
            <a:schemeClr val="tx1"/>
          </a:solidFill>
          <a:latin typeface="+mn-lt"/>
          <a:ea typeface="+mn-ea"/>
          <a:cs typeface="+mn-cs"/>
        </a:defRPr>
      </a:lvl3pPr>
      <a:lvl4pPr marL="1371162" algn="l" defTabSz="914107" rtl="0" eaLnBrk="1" latinLnBrk="0" hangingPunct="1">
        <a:defRPr sz="1800" kern="1200">
          <a:solidFill>
            <a:schemeClr val="tx1"/>
          </a:solidFill>
          <a:latin typeface="+mn-lt"/>
          <a:ea typeface="+mn-ea"/>
          <a:cs typeface="+mn-cs"/>
        </a:defRPr>
      </a:lvl4pPr>
      <a:lvl5pPr marL="1828215" algn="l" defTabSz="914107" rtl="0" eaLnBrk="1" latinLnBrk="0" hangingPunct="1">
        <a:defRPr sz="1800" kern="1200">
          <a:solidFill>
            <a:schemeClr val="tx1"/>
          </a:solidFill>
          <a:latin typeface="+mn-lt"/>
          <a:ea typeface="+mn-ea"/>
          <a:cs typeface="+mn-cs"/>
        </a:defRPr>
      </a:lvl5pPr>
      <a:lvl6pPr marL="2285266" algn="l" defTabSz="914107" rtl="0" eaLnBrk="1" latinLnBrk="0" hangingPunct="1">
        <a:defRPr sz="1800" kern="1200">
          <a:solidFill>
            <a:schemeClr val="tx1"/>
          </a:solidFill>
          <a:latin typeface="+mn-lt"/>
          <a:ea typeface="+mn-ea"/>
          <a:cs typeface="+mn-cs"/>
        </a:defRPr>
      </a:lvl6pPr>
      <a:lvl7pPr marL="2742321" algn="l" defTabSz="914107" rtl="0" eaLnBrk="1" latinLnBrk="0" hangingPunct="1">
        <a:defRPr sz="1800" kern="1200">
          <a:solidFill>
            <a:schemeClr val="tx1"/>
          </a:solidFill>
          <a:latin typeface="+mn-lt"/>
          <a:ea typeface="+mn-ea"/>
          <a:cs typeface="+mn-cs"/>
        </a:defRPr>
      </a:lvl7pPr>
      <a:lvl8pPr marL="3199375" algn="l" defTabSz="914107" rtl="0" eaLnBrk="1" latinLnBrk="0" hangingPunct="1">
        <a:defRPr sz="1800" kern="1200">
          <a:solidFill>
            <a:schemeClr val="tx1"/>
          </a:solidFill>
          <a:latin typeface="+mn-lt"/>
          <a:ea typeface="+mn-ea"/>
          <a:cs typeface="+mn-cs"/>
        </a:defRPr>
      </a:lvl8pPr>
      <a:lvl9pPr marL="3656428" algn="l" defTabSz="914107"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xfrm>
            <a:off x="685803" y="762000"/>
            <a:ext cx="77724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2" tIns="45705" rIns="91412" bIns="45705" numCol="1" anchor="b" anchorCtr="0" compatLnSpc="1">
            <a:prstTxWarp prst="textNoShape">
              <a:avLst/>
            </a:prstTxWarp>
          </a:bodyPr>
          <a:lstStyle/>
          <a:p>
            <a:pPr lvl="0"/>
            <a:r>
              <a:rPr lang="en-US" altLang="zh-CN" dirty="0"/>
              <a:t>Click to edit Master title style</a:t>
            </a:r>
          </a:p>
        </p:txBody>
      </p:sp>
      <p:sp>
        <p:nvSpPr>
          <p:cNvPr id="37891" name="Rectangle 3" descr="Rectangle: Click to edit Master text styles&#10;Second level&#10;Third level&#10;Fourth level&#10;Fifth level"/>
          <p:cNvSpPr>
            <a:spLocks noGrp="1" noChangeArrowheads="1"/>
          </p:cNvSpPr>
          <p:nvPr>
            <p:ph type="body" idx="1"/>
          </p:nvPr>
        </p:nvSpPr>
        <p:spPr bwMode="auto">
          <a:xfrm>
            <a:off x="838203" y="190500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2" tIns="45705" rIns="91412" bIns="45705" numCol="1" anchor="t" anchorCtr="0" compatLnSpc="1">
            <a:prstTxWarp prst="textNoShape">
              <a:avLst/>
            </a:prstTxWarp>
          </a:body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p>
        </p:txBody>
      </p:sp>
      <p:sp>
        <p:nvSpPr>
          <p:cNvPr id="6554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12" tIns="45705" rIns="91412" bIns="45705" numCol="1" anchor="b" anchorCtr="0" compatLnSpc="1">
            <a:prstTxWarp prst="textNoShape">
              <a:avLst/>
            </a:prstTxWarp>
          </a:bodyPr>
          <a:lstStyle>
            <a:lvl1pPr algn="l">
              <a:defRPr sz="1200">
                <a:latin typeface="Times New Roman" pitchFamily="18" charset="0"/>
              </a:defRPr>
            </a:lvl1pPr>
          </a:lstStyle>
          <a:p>
            <a:pPr defTabSz="457054" fontAlgn="base">
              <a:spcBef>
                <a:spcPct val="0"/>
              </a:spcBef>
              <a:spcAft>
                <a:spcPct val="0"/>
              </a:spcAft>
              <a:defRPr/>
            </a:pPr>
            <a:endParaRPr lang="en-GB" altLang="en-US" dirty="0">
              <a:solidFill>
                <a:srgbClr val="000000"/>
              </a:solidFill>
            </a:endParaRPr>
          </a:p>
        </p:txBody>
      </p:sp>
      <p:sp>
        <p:nvSpPr>
          <p:cNvPr id="65541" name="Rectangle 5"/>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12" tIns="45705" rIns="91412" bIns="45705" numCol="1" anchor="b" anchorCtr="0" compatLnSpc="1">
            <a:prstTxWarp prst="textNoShape">
              <a:avLst/>
            </a:prstTxWarp>
          </a:bodyPr>
          <a:lstStyle>
            <a:lvl1pPr algn="ctr">
              <a:defRPr sz="1400">
                <a:latin typeface="Tahoma" pitchFamily="34" charset="0"/>
              </a:defRPr>
            </a:lvl1pPr>
          </a:lstStyle>
          <a:p>
            <a:pPr defTabSz="457054" fontAlgn="base">
              <a:spcBef>
                <a:spcPct val="0"/>
              </a:spcBef>
              <a:spcAft>
                <a:spcPct val="0"/>
              </a:spcAft>
              <a:defRPr/>
            </a:pPr>
            <a:endParaRPr lang="en-GB" altLang="en-US">
              <a:solidFill>
                <a:srgbClr val="000000"/>
              </a:solidFill>
            </a:endParaRPr>
          </a:p>
        </p:txBody>
      </p:sp>
      <p:pic>
        <p:nvPicPr>
          <p:cNvPr id="37895" name="Picture 7" descr="ii"/>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23657" y="6424616"/>
            <a:ext cx="240691"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9" name="Rectangle 10"/>
          <p:cNvSpPr>
            <a:spLocks noChangeArrowheads="1"/>
          </p:cNvSpPr>
          <p:nvPr/>
        </p:nvSpPr>
        <p:spPr bwMode="auto">
          <a:xfrm>
            <a:off x="0" y="2680840"/>
            <a:ext cx="184722" cy="369196"/>
          </a:xfrm>
          <a:prstGeom prst="rect">
            <a:avLst/>
          </a:prstGeom>
          <a:noFill/>
          <a:ln>
            <a:noFill/>
          </a:ln>
        </p:spPr>
        <p:txBody>
          <a:bodyPr wrap="none" lIns="91412" tIns="45705" rIns="91412" bIns="45705" anchor="ctr">
            <a:spAutoFit/>
          </a:bodyPr>
          <a:lstStyle/>
          <a:p>
            <a:pPr fontAlgn="base">
              <a:spcBef>
                <a:spcPct val="0"/>
              </a:spcBef>
              <a:spcAft>
                <a:spcPct val="0"/>
              </a:spcAft>
              <a:defRPr/>
            </a:pPr>
            <a:endParaRPr lang="de-DE">
              <a:solidFill>
                <a:srgbClr val="000000"/>
              </a:solidFill>
            </a:endParaRPr>
          </a:p>
        </p:txBody>
      </p:sp>
      <p:sp>
        <p:nvSpPr>
          <p:cNvPr id="16" name="Text Box 11"/>
          <p:cNvSpPr txBox="1">
            <a:spLocks noChangeArrowheads="1"/>
          </p:cNvSpPr>
          <p:nvPr userDrawn="1"/>
        </p:nvSpPr>
        <p:spPr bwMode="auto">
          <a:xfrm>
            <a:off x="533400" y="6453188"/>
            <a:ext cx="2741265" cy="400110"/>
          </a:xfrm>
          <a:prstGeom prst="rect">
            <a:avLst/>
          </a:prstGeom>
          <a:noFill/>
          <a:ln w="9525">
            <a:noFill/>
            <a:miter lim="800000"/>
            <a:headEnd/>
            <a:tailEnd/>
          </a:ln>
          <a:effectLst/>
        </p:spPr>
        <p:txBody>
          <a:bodyPr wrap="square" lIns="91412" tIns="45705" rIns="91412" bIns="45705">
            <a:spAutoFit/>
          </a:bodyPr>
          <a:lstStyle>
            <a:lvl1pPr eaLnBrk="0" hangingPunct="0">
              <a:defRPr sz="3200">
                <a:solidFill>
                  <a:schemeClr val="tx1"/>
                </a:solidFill>
                <a:latin typeface="Arial" pitchFamily="34" charset="0"/>
                <a:ea typeface="ＭＳ Ｐゴシック" pitchFamily="34" charset="-128"/>
              </a:defRPr>
            </a:lvl1pPr>
            <a:lvl2pPr marL="742950" indent="-285750" eaLnBrk="0" hangingPunct="0">
              <a:defRPr sz="3200">
                <a:solidFill>
                  <a:schemeClr val="tx1"/>
                </a:solidFill>
                <a:latin typeface="Arial" pitchFamily="34" charset="0"/>
                <a:ea typeface="ＭＳ Ｐゴシック" pitchFamily="34" charset="-128"/>
              </a:defRPr>
            </a:lvl2pPr>
            <a:lvl3pPr marL="1143000" indent="-228600" eaLnBrk="0" hangingPunct="0">
              <a:defRPr sz="3200">
                <a:solidFill>
                  <a:schemeClr val="tx1"/>
                </a:solidFill>
                <a:latin typeface="Arial" pitchFamily="34" charset="0"/>
                <a:ea typeface="ＭＳ Ｐゴシック" pitchFamily="34" charset="-128"/>
              </a:defRPr>
            </a:lvl3pPr>
            <a:lvl4pPr marL="1600200" indent="-228600" eaLnBrk="0" hangingPunct="0">
              <a:defRPr sz="3200">
                <a:solidFill>
                  <a:schemeClr val="tx1"/>
                </a:solidFill>
                <a:latin typeface="Arial" pitchFamily="34" charset="0"/>
                <a:ea typeface="ＭＳ Ｐゴシック" pitchFamily="34" charset="-128"/>
              </a:defRPr>
            </a:lvl4pPr>
            <a:lvl5pPr marL="2057400" indent="-228600" eaLnBrk="0" hangingPunct="0">
              <a:defRPr sz="3200">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3200">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3200">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3200">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3200">
                <a:solidFill>
                  <a:schemeClr val="tx1"/>
                </a:solidFill>
                <a:latin typeface="Arial" pitchFamily="34" charset="0"/>
                <a:ea typeface="ＭＳ Ｐゴシック" pitchFamily="34" charset="-128"/>
              </a:defRPr>
            </a:lvl9pPr>
          </a:lstStyle>
          <a:p>
            <a:pPr eaLnBrk="1" fontAlgn="base" hangingPunct="1">
              <a:spcBef>
                <a:spcPct val="50000"/>
              </a:spcBef>
              <a:spcAft>
                <a:spcPct val="0"/>
              </a:spcAft>
              <a:defRPr/>
            </a:pPr>
            <a:r>
              <a:rPr lang="en-US" sz="2000" dirty="0">
                <a:solidFill>
                  <a:srgbClr val="FFFFFF"/>
                </a:solidFill>
              </a:rPr>
              <a:t>Nakicenovic</a:t>
            </a:r>
            <a:endParaRPr lang="en-US" sz="2000" dirty="0">
              <a:solidFill>
                <a:srgbClr val="FFFFFF"/>
              </a:solidFill>
              <a:effectLst>
                <a:outerShdw blurRad="38100" dist="38100" dir="2700000" algn="tl">
                  <a:srgbClr val="C0C0C0"/>
                </a:outerShdw>
              </a:effectLst>
            </a:endParaRPr>
          </a:p>
        </p:txBody>
      </p:sp>
      <p:sp>
        <p:nvSpPr>
          <p:cNvPr id="17" name="Text Box 11"/>
          <p:cNvSpPr txBox="1">
            <a:spLocks noChangeArrowheads="1"/>
          </p:cNvSpPr>
          <p:nvPr userDrawn="1"/>
        </p:nvSpPr>
        <p:spPr bwMode="auto">
          <a:xfrm>
            <a:off x="7696200" y="6461125"/>
            <a:ext cx="1485900" cy="401768"/>
          </a:xfrm>
          <a:prstGeom prst="rect">
            <a:avLst/>
          </a:prstGeom>
          <a:noFill/>
          <a:ln w="9525">
            <a:noFill/>
            <a:miter lim="800000"/>
            <a:headEnd/>
            <a:tailEnd/>
          </a:ln>
          <a:effectLst/>
        </p:spPr>
        <p:txBody>
          <a:bodyPr lIns="91412" tIns="45705" rIns="91412" bIns="45705">
            <a:spAutoFit/>
          </a:bodyPr>
          <a:lstStyle>
            <a:lvl1pPr algn="ctr">
              <a:defRPr sz="3200">
                <a:solidFill>
                  <a:schemeClr val="tx1"/>
                </a:solidFill>
                <a:latin typeface="Arial" pitchFamily="34" charset="0"/>
                <a:ea typeface="ＭＳ Ｐゴシック" pitchFamily="34" charset="-128"/>
              </a:defRPr>
            </a:lvl1pPr>
            <a:lvl2pPr marL="742950" indent="-285750" algn="ctr">
              <a:defRPr sz="3200">
                <a:solidFill>
                  <a:schemeClr val="tx1"/>
                </a:solidFill>
                <a:latin typeface="Arial" pitchFamily="34" charset="0"/>
                <a:ea typeface="ＭＳ Ｐゴシック" pitchFamily="34" charset="-128"/>
              </a:defRPr>
            </a:lvl2pPr>
            <a:lvl3pPr marL="1143000" indent="-228600" algn="ctr">
              <a:defRPr sz="3200">
                <a:solidFill>
                  <a:schemeClr val="tx1"/>
                </a:solidFill>
                <a:latin typeface="Arial" pitchFamily="34" charset="0"/>
                <a:ea typeface="ＭＳ Ｐゴシック" pitchFamily="34" charset="-128"/>
              </a:defRPr>
            </a:lvl3pPr>
            <a:lvl4pPr marL="1600200" indent="-228600" algn="ctr">
              <a:defRPr sz="3200">
                <a:solidFill>
                  <a:schemeClr val="tx1"/>
                </a:solidFill>
                <a:latin typeface="Arial" pitchFamily="34" charset="0"/>
                <a:ea typeface="ＭＳ Ｐゴシック" pitchFamily="34" charset="-128"/>
              </a:defRPr>
            </a:lvl4pPr>
            <a:lvl5pPr marL="2057400" indent="-228600" algn="ctr">
              <a:defRPr sz="3200">
                <a:solidFill>
                  <a:schemeClr val="tx1"/>
                </a:solidFill>
                <a:latin typeface="Arial" pitchFamily="34" charset="0"/>
                <a:ea typeface="ＭＳ Ｐゴシック" pitchFamily="34" charset="-128"/>
              </a:defRPr>
            </a:lvl5pPr>
            <a:lvl6pPr marL="2514600" indent="-228600" algn="ctr" fontAlgn="base">
              <a:spcBef>
                <a:spcPct val="0"/>
              </a:spcBef>
              <a:spcAft>
                <a:spcPct val="0"/>
              </a:spcAft>
              <a:defRPr sz="3200">
                <a:solidFill>
                  <a:schemeClr val="tx1"/>
                </a:solidFill>
                <a:latin typeface="Arial" pitchFamily="34" charset="0"/>
                <a:ea typeface="ＭＳ Ｐゴシック" pitchFamily="34" charset="-128"/>
              </a:defRPr>
            </a:lvl6pPr>
            <a:lvl7pPr marL="2971800" indent="-228600" algn="ctr" fontAlgn="base">
              <a:spcBef>
                <a:spcPct val="0"/>
              </a:spcBef>
              <a:spcAft>
                <a:spcPct val="0"/>
              </a:spcAft>
              <a:defRPr sz="3200">
                <a:solidFill>
                  <a:schemeClr val="tx1"/>
                </a:solidFill>
                <a:latin typeface="Arial" pitchFamily="34" charset="0"/>
                <a:ea typeface="ＭＳ Ｐゴシック" pitchFamily="34" charset="-128"/>
              </a:defRPr>
            </a:lvl7pPr>
            <a:lvl8pPr marL="3429000" indent="-228600" algn="ctr" fontAlgn="base">
              <a:spcBef>
                <a:spcPct val="0"/>
              </a:spcBef>
              <a:spcAft>
                <a:spcPct val="0"/>
              </a:spcAft>
              <a:defRPr sz="3200">
                <a:solidFill>
                  <a:schemeClr val="tx1"/>
                </a:solidFill>
                <a:latin typeface="Arial" pitchFamily="34" charset="0"/>
                <a:ea typeface="ＭＳ Ｐゴシック" pitchFamily="34" charset="-128"/>
              </a:defRPr>
            </a:lvl8pPr>
            <a:lvl9pPr marL="3886200" indent="-228600" algn="ctr" fontAlgn="base">
              <a:spcBef>
                <a:spcPct val="0"/>
              </a:spcBef>
              <a:spcAft>
                <a:spcPct val="0"/>
              </a:spcAft>
              <a:defRPr sz="3200">
                <a:solidFill>
                  <a:schemeClr val="tx1"/>
                </a:solidFill>
                <a:latin typeface="Arial" pitchFamily="34" charset="0"/>
                <a:ea typeface="ＭＳ Ｐゴシック" pitchFamily="34" charset="-128"/>
              </a:defRPr>
            </a:lvl9pPr>
          </a:lstStyle>
          <a:p>
            <a:pPr algn="l" defTabSz="449119" fontAlgn="base">
              <a:spcBef>
                <a:spcPct val="50000"/>
              </a:spcBef>
              <a:spcAft>
                <a:spcPct val="0"/>
              </a:spcAft>
            </a:pPr>
            <a:r>
              <a:rPr lang="en-US" sz="2000" dirty="0">
                <a:solidFill>
                  <a:srgbClr val="FFFFFF"/>
                </a:solidFill>
              </a:rPr>
              <a:t>2016  #</a:t>
            </a:r>
            <a:fld id="{E74A334D-F547-4A1F-83A4-07C2A13CD001}" type="slidenum">
              <a:rPr lang="en-US" sz="2000">
                <a:solidFill>
                  <a:srgbClr val="FFFFFF"/>
                </a:solidFill>
              </a:rPr>
              <a:pPr algn="l" defTabSz="449119" fontAlgn="base">
                <a:spcBef>
                  <a:spcPct val="50000"/>
                </a:spcBef>
                <a:spcAft>
                  <a:spcPct val="0"/>
                </a:spcAft>
              </a:pPr>
              <a:t>‹#›</a:t>
            </a:fld>
            <a:r>
              <a:rPr lang="en-US" sz="2000" dirty="0">
                <a:solidFill>
                  <a:srgbClr val="FFFFFF"/>
                </a:solidFill>
                <a:effectLst>
                  <a:outerShdw blurRad="38100" dist="38100" dir="2700000" algn="tl">
                    <a:srgbClr val="C0C0C0"/>
                  </a:outerShdw>
                </a:effectLst>
              </a:rPr>
              <a:t> </a:t>
            </a:r>
          </a:p>
        </p:txBody>
      </p:sp>
    </p:spTree>
    <p:extLst>
      <p:ext uri="{BB962C8B-B14F-4D97-AF65-F5344CB8AC3E}">
        <p14:creationId xmlns:p14="http://schemas.microsoft.com/office/powerpoint/2010/main" val="3531279652"/>
      </p:ext>
    </p:extLst>
  </p:cSld>
  <p:clrMap bg1="dk1" tx1="lt1" bg2="dk2" tx2="lt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 id="2147483880" r:id="rId11"/>
  </p:sldLayoutIdLst>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xStyles>
    <p:titleStyle>
      <a:lvl1pPr algn="ctr" rtl="0" eaLnBrk="0" fontAlgn="base" hangingPunct="0">
        <a:spcBef>
          <a:spcPct val="0"/>
        </a:spcBef>
        <a:spcAft>
          <a:spcPct val="0"/>
        </a:spcAft>
        <a:defRPr sz="4000">
          <a:solidFill>
            <a:schemeClr val="tx1"/>
          </a:solidFill>
          <a:latin typeface="+mj-lt"/>
          <a:ea typeface="+mj-ea"/>
          <a:cs typeface="+mj-cs"/>
        </a:defRPr>
      </a:lvl1pPr>
      <a:lvl2pPr algn="ctr" rtl="0" eaLnBrk="0" fontAlgn="base" hangingPunct="0">
        <a:spcBef>
          <a:spcPct val="0"/>
        </a:spcBef>
        <a:spcAft>
          <a:spcPct val="0"/>
        </a:spcAft>
        <a:defRPr sz="4000">
          <a:solidFill>
            <a:srgbClr val="000099"/>
          </a:solidFill>
          <a:latin typeface="Arial" pitchFamily="34" charset="0"/>
          <a:ea typeface="ＭＳ Ｐゴシック" pitchFamily="34" charset="-128"/>
        </a:defRPr>
      </a:lvl2pPr>
      <a:lvl3pPr algn="ctr" rtl="0" eaLnBrk="0" fontAlgn="base" hangingPunct="0">
        <a:spcBef>
          <a:spcPct val="0"/>
        </a:spcBef>
        <a:spcAft>
          <a:spcPct val="0"/>
        </a:spcAft>
        <a:defRPr sz="4000">
          <a:solidFill>
            <a:srgbClr val="000099"/>
          </a:solidFill>
          <a:latin typeface="Arial" pitchFamily="34" charset="0"/>
          <a:ea typeface="ＭＳ Ｐゴシック" pitchFamily="34" charset="-128"/>
        </a:defRPr>
      </a:lvl3pPr>
      <a:lvl4pPr algn="ctr" rtl="0" eaLnBrk="0" fontAlgn="base" hangingPunct="0">
        <a:spcBef>
          <a:spcPct val="0"/>
        </a:spcBef>
        <a:spcAft>
          <a:spcPct val="0"/>
        </a:spcAft>
        <a:defRPr sz="4000">
          <a:solidFill>
            <a:srgbClr val="000099"/>
          </a:solidFill>
          <a:latin typeface="Arial" pitchFamily="34" charset="0"/>
          <a:ea typeface="ＭＳ Ｐゴシック" pitchFamily="34" charset="-128"/>
        </a:defRPr>
      </a:lvl4pPr>
      <a:lvl5pPr algn="ctr" rtl="0" eaLnBrk="0" fontAlgn="base" hangingPunct="0">
        <a:spcBef>
          <a:spcPct val="0"/>
        </a:spcBef>
        <a:spcAft>
          <a:spcPct val="0"/>
        </a:spcAft>
        <a:defRPr sz="4000">
          <a:solidFill>
            <a:srgbClr val="000099"/>
          </a:solidFill>
          <a:latin typeface="Arial" pitchFamily="34" charset="0"/>
          <a:ea typeface="ＭＳ Ｐゴシック" pitchFamily="34" charset="-128"/>
        </a:defRPr>
      </a:lvl5pPr>
      <a:lvl6pPr marL="457054" algn="ctr" rtl="0" eaLnBrk="0" fontAlgn="base" hangingPunct="0">
        <a:spcBef>
          <a:spcPct val="0"/>
        </a:spcBef>
        <a:spcAft>
          <a:spcPct val="0"/>
        </a:spcAft>
        <a:defRPr sz="4000">
          <a:solidFill>
            <a:srgbClr val="000099"/>
          </a:solidFill>
          <a:latin typeface="Arial" pitchFamily="34" charset="0"/>
          <a:ea typeface="ＭＳ Ｐゴシック" pitchFamily="34" charset="-128"/>
        </a:defRPr>
      </a:lvl6pPr>
      <a:lvl7pPr marL="914107" algn="ctr" rtl="0" eaLnBrk="0" fontAlgn="base" hangingPunct="0">
        <a:spcBef>
          <a:spcPct val="0"/>
        </a:spcBef>
        <a:spcAft>
          <a:spcPct val="0"/>
        </a:spcAft>
        <a:defRPr sz="4000">
          <a:solidFill>
            <a:srgbClr val="000099"/>
          </a:solidFill>
          <a:latin typeface="Arial" pitchFamily="34" charset="0"/>
          <a:ea typeface="ＭＳ Ｐゴシック" pitchFamily="34" charset="-128"/>
        </a:defRPr>
      </a:lvl7pPr>
      <a:lvl8pPr marL="1371162" algn="ctr" rtl="0" eaLnBrk="0" fontAlgn="base" hangingPunct="0">
        <a:spcBef>
          <a:spcPct val="0"/>
        </a:spcBef>
        <a:spcAft>
          <a:spcPct val="0"/>
        </a:spcAft>
        <a:defRPr sz="4000">
          <a:solidFill>
            <a:srgbClr val="000099"/>
          </a:solidFill>
          <a:latin typeface="Arial" pitchFamily="34" charset="0"/>
          <a:ea typeface="ＭＳ Ｐゴシック" pitchFamily="34" charset="-128"/>
        </a:defRPr>
      </a:lvl8pPr>
      <a:lvl9pPr marL="1828215" algn="ctr" rtl="0" eaLnBrk="0" fontAlgn="base" hangingPunct="0">
        <a:spcBef>
          <a:spcPct val="0"/>
        </a:spcBef>
        <a:spcAft>
          <a:spcPct val="0"/>
        </a:spcAft>
        <a:defRPr sz="4000">
          <a:solidFill>
            <a:srgbClr val="000099"/>
          </a:solidFill>
          <a:latin typeface="Arial" pitchFamily="34" charset="0"/>
          <a:ea typeface="ＭＳ Ｐゴシック" pitchFamily="34" charset="-128"/>
        </a:defRPr>
      </a:lvl9pPr>
    </p:titleStyle>
    <p:bodyStyle>
      <a:lvl1pPr marL="342789" indent="-342789" algn="l" rtl="0" eaLnBrk="0" fontAlgn="base" hangingPunct="0">
        <a:spcBef>
          <a:spcPct val="20000"/>
        </a:spcBef>
        <a:spcAft>
          <a:spcPct val="0"/>
        </a:spcAft>
        <a:buFont typeface="Arial" pitchFamily="34" charset="0"/>
        <a:buChar char="●"/>
        <a:defRPr sz="3200">
          <a:solidFill>
            <a:schemeClr val="tx1"/>
          </a:solidFill>
          <a:latin typeface="+mn-lt"/>
          <a:ea typeface="+mn-ea"/>
          <a:cs typeface="+mn-cs"/>
        </a:defRPr>
      </a:lvl1pPr>
      <a:lvl2pPr marL="742711" indent="-285659" algn="l" rtl="0" eaLnBrk="0" fontAlgn="base" hangingPunct="0">
        <a:spcBef>
          <a:spcPct val="20000"/>
        </a:spcBef>
        <a:spcAft>
          <a:spcPct val="0"/>
        </a:spcAft>
        <a:buChar char="–"/>
        <a:defRPr sz="2800">
          <a:solidFill>
            <a:schemeClr val="tx1"/>
          </a:solidFill>
          <a:latin typeface="+mn-lt"/>
          <a:ea typeface="+mn-ea"/>
        </a:defRPr>
      </a:lvl2pPr>
      <a:lvl3pPr marL="1142633" indent="-228527" algn="l" rtl="0" eaLnBrk="0" fontAlgn="base" hangingPunct="0">
        <a:spcBef>
          <a:spcPct val="20000"/>
        </a:spcBef>
        <a:spcAft>
          <a:spcPct val="0"/>
        </a:spcAft>
        <a:buFont typeface="Arial" pitchFamily="34" charset="0"/>
        <a:buChar char="●"/>
        <a:defRPr sz="2400">
          <a:solidFill>
            <a:schemeClr val="tx1"/>
          </a:solidFill>
          <a:latin typeface="+mn-lt"/>
          <a:ea typeface="+mn-ea"/>
        </a:defRPr>
      </a:lvl3pPr>
      <a:lvl4pPr marL="1561599" indent="-228527" algn="l" rtl="0" eaLnBrk="0" fontAlgn="base" hangingPunct="0">
        <a:spcBef>
          <a:spcPct val="20000"/>
        </a:spcBef>
        <a:spcAft>
          <a:spcPct val="0"/>
        </a:spcAft>
        <a:buChar char="–"/>
        <a:defRPr sz="2000">
          <a:solidFill>
            <a:schemeClr val="tx1"/>
          </a:solidFill>
          <a:latin typeface="+mn-lt"/>
          <a:ea typeface="+mn-ea"/>
        </a:defRPr>
      </a:lvl4pPr>
      <a:lvl5pPr marL="1980565" indent="-228527" algn="l" rtl="0" eaLnBrk="0" fontAlgn="base" hangingPunct="0">
        <a:spcBef>
          <a:spcPct val="20000"/>
        </a:spcBef>
        <a:spcAft>
          <a:spcPct val="0"/>
        </a:spcAft>
        <a:buChar char="»"/>
        <a:defRPr sz="2000">
          <a:solidFill>
            <a:schemeClr val="tx1"/>
          </a:solidFill>
          <a:latin typeface="+mn-lt"/>
          <a:ea typeface="+mn-ea"/>
        </a:defRPr>
      </a:lvl5pPr>
      <a:lvl6pPr marL="2437619" indent="-228527" algn="l" rtl="0" eaLnBrk="0" fontAlgn="base" hangingPunct="0">
        <a:spcBef>
          <a:spcPct val="20000"/>
        </a:spcBef>
        <a:spcAft>
          <a:spcPct val="0"/>
        </a:spcAft>
        <a:buChar char="»"/>
        <a:defRPr sz="2000">
          <a:solidFill>
            <a:srgbClr val="000099"/>
          </a:solidFill>
          <a:latin typeface="+mn-lt"/>
          <a:ea typeface="+mn-ea"/>
        </a:defRPr>
      </a:lvl6pPr>
      <a:lvl7pPr marL="2894672" indent="-228527" algn="l" rtl="0" eaLnBrk="0" fontAlgn="base" hangingPunct="0">
        <a:spcBef>
          <a:spcPct val="20000"/>
        </a:spcBef>
        <a:spcAft>
          <a:spcPct val="0"/>
        </a:spcAft>
        <a:buChar char="»"/>
        <a:defRPr sz="2000">
          <a:solidFill>
            <a:srgbClr val="000099"/>
          </a:solidFill>
          <a:latin typeface="+mn-lt"/>
          <a:ea typeface="+mn-ea"/>
        </a:defRPr>
      </a:lvl7pPr>
      <a:lvl8pPr marL="3351725" indent="-228527" algn="l" rtl="0" eaLnBrk="0" fontAlgn="base" hangingPunct="0">
        <a:spcBef>
          <a:spcPct val="20000"/>
        </a:spcBef>
        <a:spcAft>
          <a:spcPct val="0"/>
        </a:spcAft>
        <a:buChar char="»"/>
        <a:defRPr sz="2000">
          <a:solidFill>
            <a:srgbClr val="000099"/>
          </a:solidFill>
          <a:latin typeface="+mn-lt"/>
          <a:ea typeface="+mn-ea"/>
        </a:defRPr>
      </a:lvl8pPr>
      <a:lvl9pPr marL="3808779" indent="-228527" algn="l" rtl="0" eaLnBrk="0" fontAlgn="base" hangingPunct="0">
        <a:spcBef>
          <a:spcPct val="20000"/>
        </a:spcBef>
        <a:spcAft>
          <a:spcPct val="0"/>
        </a:spcAft>
        <a:buChar char="»"/>
        <a:defRPr sz="2000">
          <a:solidFill>
            <a:srgbClr val="000099"/>
          </a:solidFill>
          <a:latin typeface="+mn-lt"/>
          <a:ea typeface="+mn-ea"/>
        </a:defRPr>
      </a:lvl9pPr>
    </p:bodyStyle>
    <p:otherStyle>
      <a:defPPr>
        <a:defRPr lang="de-DE"/>
      </a:defPPr>
      <a:lvl1pPr marL="0" algn="l" defTabSz="914107" rtl="0" eaLnBrk="1" latinLnBrk="0" hangingPunct="1">
        <a:defRPr sz="1800" kern="1200">
          <a:solidFill>
            <a:schemeClr val="tx1"/>
          </a:solidFill>
          <a:latin typeface="+mn-lt"/>
          <a:ea typeface="+mn-ea"/>
          <a:cs typeface="+mn-cs"/>
        </a:defRPr>
      </a:lvl1pPr>
      <a:lvl2pPr marL="457054" algn="l" defTabSz="914107" rtl="0" eaLnBrk="1" latinLnBrk="0" hangingPunct="1">
        <a:defRPr sz="1800" kern="1200">
          <a:solidFill>
            <a:schemeClr val="tx1"/>
          </a:solidFill>
          <a:latin typeface="+mn-lt"/>
          <a:ea typeface="+mn-ea"/>
          <a:cs typeface="+mn-cs"/>
        </a:defRPr>
      </a:lvl2pPr>
      <a:lvl3pPr marL="914107" algn="l" defTabSz="914107" rtl="0" eaLnBrk="1" latinLnBrk="0" hangingPunct="1">
        <a:defRPr sz="1800" kern="1200">
          <a:solidFill>
            <a:schemeClr val="tx1"/>
          </a:solidFill>
          <a:latin typeface="+mn-lt"/>
          <a:ea typeface="+mn-ea"/>
          <a:cs typeface="+mn-cs"/>
        </a:defRPr>
      </a:lvl3pPr>
      <a:lvl4pPr marL="1371162" algn="l" defTabSz="914107" rtl="0" eaLnBrk="1" latinLnBrk="0" hangingPunct="1">
        <a:defRPr sz="1800" kern="1200">
          <a:solidFill>
            <a:schemeClr val="tx1"/>
          </a:solidFill>
          <a:latin typeface="+mn-lt"/>
          <a:ea typeface="+mn-ea"/>
          <a:cs typeface="+mn-cs"/>
        </a:defRPr>
      </a:lvl4pPr>
      <a:lvl5pPr marL="1828215" algn="l" defTabSz="914107" rtl="0" eaLnBrk="1" latinLnBrk="0" hangingPunct="1">
        <a:defRPr sz="1800" kern="1200">
          <a:solidFill>
            <a:schemeClr val="tx1"/>
          </a:solidFill>
          <a:latin typeface="+mn-lt"/>
          <a:ea typeface="+mn-ea"/>
          <a:cs typeface="+mn-cs"/>
        </a:defRPr>
      </a:lvl5pPr>
      <a:lvl6pPr marL="2285266" algn="l" defTabSz="914107" rtl="0" eaLnBrk="1" latinLnBrk="0" hangingPunct="1">
        <a:defRPr sz="1800" kern="1200">
          <a:solidFill>
            <a:schemeClr val="tx1"/>
          </a:solidFill>
          <a:latin typeface="+mn-lt"/>
          <a:ea typeface="+mn-ea"/>
          <a:cs typeface="+mn-cs"/>
        </a:defRPr>
      </a:lvl6pPr>
      <a:lvl7pPr marL="2742321" algn="l" defTabSz="914107" rtl="0" eaLnBrk="1" latinLnBrk="0" hangingPunct="1">
        <a:defRPr sz="1800" kern="1200">
          <a:solidFill>
            <a:schemeClr val="tx1"/>
          </a:solidFill>
          <a:latin typeface="+mn-lt"/>
          <a:ea typeface="+mn-ea"/>
          <a:cs typeface="+mn-cs"/>
        </a:defRPr>
      </a:lvl7pPr>
      <a:lvl8pPr marL="3199375" algn="l" defTabSz="914107" rtl="0" eaLnBrk="1" latinLnBrk="0" hangingPunct="1">
        <a:defRPr sz="1800" kern="1200">
          <a:solidFill>
            <a:schemeClr val="tx1"/>
          </a:solidFill>
          <a:latin typeface="+mn-lt"/>
          <a:ea typeface="+mn-ea"/>
          <a:cs typeface="+mn-cs"/>
        </a:defRPr>
      </a:lvl8pPr>
      <a:lvl9pPr marL="3656428" algn="l" defTabSz="914107"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034EA2"/>
        </a:solidFill>
        <a:effectLst/>
      </p:bgPr>
    </p:bg>
    <p:spTree>
      <p:nvGrpSpPr>
        <p:cNvPr id="1" name=""/>
        <p:cNvGrpSpPr/>
        <p:nvPr/>
      </p:nvGrpSpPr>
      <p:grpSpPr>
        <a:xfrm>
          <a:off x="0" y="0"/>
          <a:ext cx="0" cy="0"/>
          <a:chOff x="0" y="0"/>
          <a:chExt cx="0" cy="0"/>
        </a:xfrm>
      </p:grpSpPr>
      <p:pic>
        <p:nvPicPr>
          <p:cNvPr id="37890" name="Picture 8" descr="entry-slide-content-light"/>
          <p:cNvPicPr>
            <a:picLocks noChangeAspect="1" noChangeArrowheads="1"/>
          </p:cNvPicPr>
          <p:nvPr/>
        </p:nvPicPr>
        <p:blipFill>
          <a:blip r:embed="rId14" cstate="screen"/>
          <a:srcRect/>
          <a:stretch>
            <a:fillRect/>
          </a:stretch>
        </p:blipFill>
        <p:spPr bwMode="auto">
          <a:xfrm>
            <a:off x="-1588" y="-9522"/>
            <a:ext cx="9144000" cy="6877049"/>
          </a:xfrm>
          <a:prstGeom prst="rect">
            <a:avLst/>
          </a:prstGeom>
          <a:noFill/>
          <a:ln w="9525">
            <a:noFill/>
            <a:miter lim="800000"/>
            <a:headEnd/>
            <a:tailEnd/>
          </a:ln>
        </p:spPr>
      </p:pic>
      <p:sp>
        <p:nvSpPr>
          <p:cNvPr id="105481" name="Rectangle 9"/>
          <p:cNvSpPr>
            <a:spLocks noGrp="1" noChangeArrowheads="1"/>
          </p:cNvSpPr>
          <p:nvPr>
            <p:ph type="ftr" sz="quarter" idx="3"/>
          </p:nvPr>
        </p:nvSpPr>
        <p:spPr bwMode="auto">
          <a:xfrm>
            <a:off x="3408363" y="6516688"/>
            <a:ext cx="2895600" cy="32067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000">
                <a:solidFill>
                  <a:srgbClr val="003399"/>
                </a:solidFill>
                <a:latin typeface="+mn-lt"/>
              </a:defRPr>
            </a:lvl1pPr>
          </a:lstStyle>
          <a:p>
            <a:pPr fontAlgn="base">
              <a:spcBef>
                <a:spcPct val="0"/>
              </a:spcBef>
              <a:spcAft>
                <a:spcPct val="0"/>
              </a:spcAft>
              <a:defRPr/>
            </a:pPr>
            <a:endParaRPr lang="en-US"/>
          </a:p>
        </p:txBody>
      </p:sp>
      <p:sp>
        <p:nvSpPr>
          <p:cNvPr id="105482" name="Rectangle 10"/>
          <p:cNvSpPr>
            <a:spLocks noGrp="1" noChangeArrowheads="1"/>
          </p:cNvSpPr>
          <p:nvPr>
            <p:ph type="sldNum" sz="quarter" idx="4"/>
          </p:nvPr>
        </p:nvSpPr>
        <p:spPr bwMode="auto">
          <a:xfrm>
            <a:off x="6516691" y="6516688"/>
            <a:ext cx="2166937" cy="32067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000">
                <a:solidFill>
                  <a:srgbClr val="003399"/>
                </a:solidFill>
                <a:latin typeface="+mn-lt"/>
              </a:defRPr>
            </a:lvl1pPr>
          </a:lstStyle>
          <a:p>
            <a:pPr fontAlgn="base">
              <a:spcBef>
                <a:spcPct val="0"/>
              </a:spcBef>
              <a:spcAft>
                <a:spcPct val="0"/>
              </a:spcAft>
              <a:defRPr/>
            </a:pPr>
            <a:fld id="{0CCA0B88-0A52-4D2E-93D1-C5B7E15B7FE4}" type="slidenum">
              <a:rPr lang="en-US"/>
              <a:pPr fontAlgn="base">
                <a:spcBef>
                  <a:spcPct val="0"/>
                </a:spcBef>
                <a:spcAft>
                  <a:spcPct val="0"/>
                </a:spcAft>
                <a:defRPr/>
              </a:pPr>
              <a:t>‹#›</a:t>
            </a:fld>
            <a:r>
              <a:rPr lang="en-US"/>
              <a:t>, date</a:t>
            </a:r>
          </a:p>
        </p:txBody>
      </p:sp>
      <p:sp>
        <p:nvSpPr>
          <p:cNvPr id="7" name="Text Box 11"/>
          <p:cNvSpPr txBox="1">
            <a:spLocks noChangeArrowheads="1"/>
          </p:cNvSpPr>
          <p:nvPr/>
        </p:nvSpPr>
        <p:spPr bwMode="auto">
          <a:xfrm>
            <a:off x="6876259" y="6453189"/>
            <a:ext cx="2304827" cy="401768"/>
          </a:xfrm>
          <a:prstGeom prst="rect">
            <a:avLst/>
          </a:prstGeom>
          <a:noFill/>
          <a:ln w="9525">
            <a:noFill/>
            <a:miter lim="800000"/>
            <a:headEnd/>
            <a:tailEnd/>
          </a:ln>
          <a:effectLst/>
        </p:spPr>
        <p:txBody>
          <a:bodyPr wrap="square" lIns="91412" tIns="45705" rIns="91412" bIns="45705">
            <a:spAutoFit/>
          </a:bodyPr>
          <a:lstStyle>
            <a:lvl1pPr eaLnBrk="0" hangingPunct="0">
              <a:defRPr sz="3200">
                <a:solidFill>
                  <a:schemeClr val="tx1"/>
                </a:solidFill>
                <a:latin typeface="Arial" pitchFamily="34" charset="0"/>
                <a:ea typeface="ＭＳ Ｐゴシック" pitchFamily="34" charset="-128"/>
              </a:defRPr>
            </a:lvl1pPr>
            <a:lvl2pPr marL="742950" indent="-285750" eaLnBrk="0" hangingPunct="0">
              <a:defRPr sz="3200">
                <a:solidFill>
                  <a:schemeClr val="tx1"/>
                </a:solidFill>
                <a:latin typeface="Arial" pitchFamily="34" charset="0"/>
                <a:ea typeface="ＭＳ Ｐゴシック" pitchFamily="34" charset="-128"/>
              </a:defRPr>
            </a:lvl2pPr>
            <a:lvl3pPr marL="1143000" indent="-228600" eaLnBrk="0" hangingPunct="0">
              <a:defRPr sz="3200">
                <a:solidFill>
                  <a:schemeClr val="tx1"/>
                </a:solidFill>
                <a:latin typeface="Arial" pitchFamily="34" charset="0"/>
                <a:ea typeface="ＭＳ Ｐゴシック" pitchFamily="34" charset="-128"/>
              </a:defRPr>
            </a:lvl3pPr>
            <a:lvl4pPr marL="1600200" indent="-228600" eaLnBrk="0" hangingPunct="0">
              <a:defRPr sz="3200">
                <a:solidFill>
                  <a:schemeClr val="tx1"/>
                </a:solidFill>
                <a:latin typeface="Arial" pitchFamily="34" charset="0"/>
                <a:ea typeface="ＭＳ Ｐゴシック" pitchFamily="34" charset="-128"/>
              </a:defRPr>
            </a:lvl4pPr>
            <a:lvl5pPr marL="2057400" indent="-228600" eaLnBrk="0" hangingPunct="0">
              <a:defRPr sz="3200">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3200">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3200">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3200">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3200">
                <a:solidFill>
                  <a:schemeClr val="tx1"/>
                </a:solidFill>
                <a:latin typeface="Arial" pitchFamily="34" charset="0"/>
                <a:ea typeface="ＭＳ Ｐゴシック" pitchFamily="34" charset="-128"/>
              </a:defRPr>
            </a:lvl9pPr>
          </a:lstStyle>
          <a:p>
            <a:pPr eaLnBrk="1" fontAlgn="base" hangingPunct="1">
              <a:spcBef>
                <a:spcPct val="50000"/>
              </a:spcBef>
              <a:spcAft>
                <a:spcPct val="0"/>
              </a:spcAft>
              <a:defRPr/>
            </a:pPr>
            <a:r>
              <a:rPr lang="en-US" sz="2000" dirty="0" err="1">
                <a:solidFill>
                  <a:srgbClr val="000099"/>
                </a:solidFill>
              </a:rPr>
              <a:t>IUCN</a:t>
            </a:r>
            <a:r>
              <a:rPr lang="en-US" sz="2000" dirty="0">
                <a:solidFill>
                  <a:srgbClr val="000099"/>
                </a:solidFill>
              </a:rPr>
              <a:t>, 2017  #</a:t>
            </a:r>
            <a:fld id="{38FAE09D-295D-429A-A908-54F95E26DC14}" type="slidenum">
              <a:rPr lang="en-US" sz="2000" smtClean="0">
                <a:solidFill>
                  <a:srgbClr val="000099"/>
                </a:solidFill>
              </a:rPr>
              <a:pPr eaLnBrk="1" fontAlgn="base" hangingPunct="1">
                <a:spcBef>
                  <a:spcPct val="50000"/>
                </a:spcBef>
                <a:spcAft>
                  <a:spcPct val="0"/>
                </a:spcAft>
                <a:defRPr/>
              </a:pPr>
              <a:t>‹#›</a:t>
            </a:fld>
            <a:r>
              <a:rPr lang="en-US" sz="2000" dirty="0">
                <a:solidFill>
                  <a:srgbClr val="0000FF"/>
                </a:solidFill>
                <a:effectLst>
                  <a:outerShdw blurRad="38100" dist="38100" dir="2700000" algn="tl">
                    <a:srgbClr val="C0C0C0"/>
                  </a:outerShdw>
                </a:effectLst>
              </a:rPr>
              <a:t> </a:t>
            </a:r>
          </a:p>
        </p:txBody>
      </p:sp>
      <p:sp>
        <p:nvSpPr>
          <p:cNvPr id="2" name="Rectangle 1"/>
          <p:cNvSpPr/>
          <p:nvPr/>
        </p:nvSpPr>
        <p:spPr>
          <a:xfrm>
            <a:off x="79496" y="6453189"/>
            <a:ext cx="531460" cy="4143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2" tIns="45705" rIns="91412" bIns="45705" rtlCol="0" anchor="ctr"/>
          <a:lstStyle/>
          <a:p>
            <a:pPr algn="ctr"/>
            <a:endParaRPr lang="en-US">
              <a:solidFill>
                <a:srgbClr val="FFFFFF"/>
              </a:solidFill>
            </a:endParaRPr>
          </a:p>
        </p:txBody>
      </p:sp>
      <p:pic>
        <p:nvPicPr>
          <p:cNvPr id="11" name="Picture 10" descr="http://www.iiasa.ac.at/css/images/logoleft.png"/>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21643" y="6474746"/>
            <a:ext cx="286803" cy="348943"/>
          </a:xfrm>
          <a:prstGeom prst="rect">
            <a:avLst/>
          </a:prstGeom>
          <a:noFill/>
          <a:ln>
            <a:noFill/>
          </a:ln>
        </p:spPr>
      </p:pic>
      <p:sp>
        <p:nvSpPr>
          <p:cNvPr id="9" name="Text Box 11"/>
          <p:cNvSpPr txBox="1">
            <a:spLocks noChangeArrowheads="1"/>
          </p:cNvSpPr>
          <p:nvPr/>
        </p:nvSpPr>
        <p:spPr bwMode="auto">
          <a:xfrm>
            <a:off x="467522" y="6453189"/>
            <a:ext cx="1800225" cy="401768"/>
          </a:xfrm>
          <a:prstGeom prst="rect">
            <a:avLst/>
          </a:prstGeom>
          <a:noFill/>
          <a:ln w="9525">
            <a:noFill/>
            <a:miter lim="800000"/>
            <a:headEnd/>
            <a:tailEnd/>
          </a:ln>
          <a:effectLst/>
        </p:spPr>
        <p:txBody>
          <a:bodyPr lIns="91412" tIns="45705" rIns="91412" bIns="45705">
            <a:spAutoFit/>
          </a:bodyPr>
          <a:lstStyle>
            <a:lvl1pPr eaLnBrk="0" hangingPunct="0">
              <a:defRPr sz="3200">
                <a:solidFill>
                  <a:schemeClr val="tx1"/>
                </a:solidFill>
                <a:latin typeface="Arial" pitchFamily="34" charset="0"/>
                <a:ea typeface="ＭＳ Ｐゴシック" pitchFamily="34" charset="-128"/>
              </a:defRPr>
            </a:lvl1pPr>
            <a:lvl2pPr marL="742950" indent="-285750" eaLnBrk="0" hangingPunct="0">
              <a:defRPr sz="3200">
                <a:solidFill>
                  <a:schemeClr val="tx1"/>
                </a:solidFill>
                <a:latin typeface="Arial" pitchFamily="34" charset="0"/>
                <a:ea typeface="ＭＳ Ｐゴシック" pitchFamily="34" charset="-128"/>
              </a:defRPr>
            </a:lvl2pPr>
            <a:lvl3pPr marL="1143000" indent="-228600" eaLnBrk="0" hangingPunct="0">
              <a:defRPr sz="3200">
                <a:solidFill>
                  <a:schemeClr val="tx1"/>
                </a:solidFill>
                <a:latin typeface="Arial" pitchFamily="34" charset="0"/>
                <a:ea typeface="ＭＳ Ｐゴシック" pitchFamily="34" charset="-128"/>
              </a:defRPr>
            </a:lvl3pPr>
            <a:lvl4pPr marL="1600200" indent="-228600" eaLnBrk="0" hangingPunct="0">
              <a:defRPr sz="3200">
                <a:solidFill>
                  <a:schemeClr val="tx1"/>
                </a:solidFill>
                <a:latin typeface="Arial" pitchFamily="34" charset="0"/>
                <a:ea typeface="ＭＳ Ｐゴシック" pitchFamily="34" charset="-128"/>
              </a:defRPr>
            </a:lvl4pPr>
            <a:lvl5pPr marL="2057400" indent="-228600" eaLnBrk="0" hangingPunct="0">
              <a:defRPr sz="3200">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3200">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3200">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3200">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3200">
                <a:solidFill>
                  <a:schemeClr val="tx1"/>
                </a:solidFill>
                <a:latin typeface="Arial" pitchFamily="34" charset="0"/>
                <a:ea typeface="ＭＳ Ｐゴシック" pitchFamily="34" charset="-128"/>
              </a:defRPr>
            </a:lvl9pPr>
          </a:lstStyle>
          <a:p>
            <a:pPr eaLnBrk="1" fontAlgn="base" hangingPunct="1">
              <a:spcBef>
                <a:spcPct val="50000"/>
              </a:spcBef>
              <a:spcAft>
                <a:spcPct val="0"/>
              </a:spcAft>
              <a:defRPr/>
            </a:pPr>
            <a:r>
              <a:rPr lang="en-US" sz="2000" dirty="0">
                <a:solidFill>
                  <a:srgbClr val="000099"/>
                </a:solidFill>
              </a:rPr>
              <a:t>Nakicenovic</a:t>
            </a:r>
            <a:r>
              <a:rPr lang="en-US" sz="2000" dirty="0">
                <a:solidFill>
                  <a:srgbClr val="0000FF"/>
                </a:solidFill>
                <a:effectLst>
                  <a:outerShdw blurRad="38100" dist="38100" dir="2700000" algn="tl">
                    <a:srgbClr val="C0C0C0"/>
                  </a:outerShdw>
                </a:effectLst>
              </a:rPr>
              <a:t> </a:t>
            </a:r>
          </a:p>
        </p:txBody>
      </p:sp>
      <p:sp>
        <p:nvSpPr>
          <p:cNvPr id="12" name="Text Box 11"/>
          <p:cNvSpPr txBox="1">
            <a:spLocks noChangeArrowheads="1"/>
          </p:cNvSpPr>
          <p:nvPr/>
        </p:nvSpPr>
        <p:spPr bwMode="auto">
          <a:xfrm>
            <a:off x="2555776" y="6453189"/>
            <a:ext cx="1800225" cy="401768"/>
          </a:xfrm>
          <a:prstGeom prst="rect">
            <a:avLst/>
          </a:prstGeom>
          <a:noFill/>
          <a:ln w="9525">
            <a:noFill/>
            <a:miter lim="800000"/>
            <a:headEnd/>
            <a:tailEnd/>
          </a:ln>
          <a:effectLst/>
        </p:spPr>
        <p:txBody>
          <a:bodyPr lIns="91412" tIns="45705" rIns="91412" bIns="45705">
            <a:spAutoFit/>
          </a:bodyPr>
          <a:lstStyle>
            <a:lvl1pPr eaLnBrk="0" hangingPunct="0">
              <a:defRPr sz="3200">
                <a:solidFill>
                  <a:schemeClr val="tx1"/>
                </a:solidFill>
                <a:latin typeface="Arial" pitchFamily="34" charset="0"/>
                <a:ea typeface="ＭＳ Ｐゴシック" pitchFamily="34" charset="-128"/>
              </a:defRPr>
            </a:lvl1pPr>
            <a:lvl2pPr marL="742950" indent="-285750" eaLnBrk="0" hangingPunct="0">
              <a:defRPr sz="3200">
                <a:solidFill>
                  <a:schemeClr val="tx1"/>
                </a:solidFill>
                <a:latin typeface="Arial" pitchFamily="34" charset="0"/>
                <a:ea typeface="ＭＳ Ｐゴシック" pitchFamily="34" charset="-128"/>
              </a:defRPr>
            </a:lvl2pPr>
            <a:lvl3pPr marL="1143000" indent="-228600" eaLnBrk="0" hangingPunct="0">
              <a:defRPr sz="3200">
                <a:solidFill>
                  <a:schemeClr val="tx1"/>
                </a:solidFill>
                <a:latin typeface="Arial" pitchFamily="34" charset="0"/>
                <a:ea typeface="ＭＳ Ｐゴシック" pitchFamily="34" charset="-128"/>
              </a:defRPr>
            </a:lvl3pPr>
            <a:lvl4pPr marL="1600200" indent="-228600" eaLnBrk="0" hangingPunct="0">
              <a:defRPr sz="3200">
                <a:solidFill>
                  <a:schemeClr val="tx1"/>
                </a:solidFill>
                <a:latin typeface="Arial" pitchFamily="34" charset="0"/>
                <a:ea typeface="ＭＳ Ｐゴシック" pitchFamily="34" charset="-128"/>
              </a:defRPr>
            </a:lvl4pPr>
            <a:lvl5pPr marL="2057400" indent="-228600" eaLnBrk="0" hangingPunct="0">
              <a:defRPr sz="3200">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3200">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3200">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3200">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3200">
                <a:solidFill>
                  <a:schemeClr val="tx1"/>
                </a:solidFill>
                <a:latin typeface="Arial" pitchFamily="34" charset="0"/>
                <a:ea typeface="ＭＳ Ｐゴシック" pitchFamily="34" charset="-128"/>
              </a:defRPr>
            </a:lvl9pPr>
          </a:lstStyle>
          <a:p>
            <a:pPr eaLnBrk="1" fontAlgn="base" hangingPunct="1">
              <a:spcBef>
                <a:spcPct val="50000"/>
              </a:spcBef>
              <a:spcAft>
                <a:spcPct val="0"/>
              </a:spcAft>
              <a:defRPr/>
            </a:pPr>
            <a:r>
              <a:rPr lang="en-US" sz="2000" dirty="0">
                <a:solidFill>
                  <a:srgbClr val="000099"/>
                </a:solidFill>
              </a:rPr>
              <a:t>Rockström</a:t>
            </a:r>
            <a:r>
              <a:rPr lang="en-US" sz="2000" dirty="0">
                <a:solidFill>
                  <a:srgbClr val="0000FF"/>
                </a:solidFill>
                <a:effectLst>
                  <a:outerShdw blurRad="38100" dist="38100" dir="2700000" algn="tl">
                    <a:srgbClr val="C0C0C0"/>
                  </a:outerShdw>
                </a:effectLst>
              </a:rPr>
              <a:t> </a:t>
            </a:r>
          </a:p>
        </p:txBody>
      </p:sp>
      <p:pic>
        <p:nvPicPr>
          <p:cNvPr id="13" name="Picture 4" descr="SRC"/>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044205" y="6536552"/>
            <a:ext cx="583582" cy="2768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7284127"/>
      </p:ext>
    </p:extLst>
  </p:cSld>
  <p:clrMap bg1="lt1" tx1="dk1" bg2="lt2" tx2="dk2" accent1="accent1" accent2="accent2" accent3="accent3" accent4="accent4" accent5="accent5" accent6="accent6" hlink="hlink" folHlink="folHlink"/>
  <p:sldLayoutIdLst>
    <p:sldLayoutId id="2147483893" r:id="rId1"/>
    <p:sldLayoutId id="2147483894" r:id="rId2"/>
    <p:sldLayoutId id="2147483895" r:id="rId3"/>
    <p:sldLayoutId id="2147483896" r:id="rId4"/>
    <p:sldLayoutId id="2147483897" r:id="rId5"/>
    <p:sldLayoutId id="2147483898" r:id="rId6"/>
    <p:sldLayoutId id="2147483899" r:id="rId7"/>
    <p:sldLayoutId id="2147483900" r:id="rId8"/>
    <p:sldLayoutId id="2147483901" r:id="rId9"/>
    <p:sldLayoutId id="2147483902" r:id="rId10"/>
    <p:sldLayoutId id="2147483903" r:id="rId11"/>
    <p:sldLayoutId id="2147483904" r:id="rId12"/>
  </p:sldLayoutIdLst>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hf sldNum="0" hdr="0" ftr="0" dt="0"/>
  <p:txStyles>
    <p:titleStyle>
      <a:lvl1pPr algn="l" rtl="0" eaLnBrk="0" fontAlgn="base" hangingPunct="0">
        <a:spcBef>
          <a:spcPct val="0"/>
        </a:spcBef>
        <a:spcAft>
          <a:spcPct val="0"/>
        </a:spcAft>
        <a:defRPr sz="4000">
          <a:solidFill>
            <a:srgbClr val="003399"/>
          </a:solidFill>
          <a:latin typeface="+mj-lt"/>
          <a:ea typeface="+mj-ea"/>
          <a:cs typeface="+mj-cs"/>
        </a:defRPr>
      </a:lvl1pPr>
      <a:lvl2pPr algn="l" rtl="0" eaLnBrk="0" fontAlgn="base" hangingPunct="0">
        <a:spcBef>
          <a:spcPct val="0"/>
        </a:spcBef>
        <a:spcAft>
          <a:spcPct val="0"/>
        </a:spcAft>
        <a:defRPr sz="4000">
          <a:solidFill>
            <a:srgbClr val="003399"/>
          </a:solidFill>
          <a:latin typeface="Arial Narrow" pitchFamily="34" charset="0"/>
        </a:defRPr>
      </a:lvl2pPr>
      <a:lvl3pPr algn="l" rtl="0" eaLnBrk="0" fontAlgn="base" hangingPunct="0">
        <a:spcBef>
          <a:spcPct val="0"/>
        </a:spcBef>
        <a:spcAft>
          <a:spcPct val="0"/>
        </a:spcAft>
        <a:defRPr sz="4000">
          <a:solidFill>
            <a:srgbClr val="003399"/>
          </a:solidFill>
          <a:latin typeface="Arial Narrow" pitchFamily="34" charset="0"/>
        </a:defRPr>
      </a:lvl3pPr>
      <a:lvl4pPr algn="l" rtl="0" eaLnBrk="0" fontAlgn="base" hangingPunct="0">
        <a:spcBef>
          <a:spcPct val="0"/>
        </a:spcBef>
        <a:spcAft>
          <a:spcPct val="0"/>
        </a:spcAft>
        <a:defRPr sz="4000">
          <a:solidFill>
            <a:srgbClr val="003399"/>
          </a:solidFill>
          <a:latin typeface="Arial Narrow" pitchFamily="34" charset="0"/>
        </a:defRPr>
      </a:lvl4pPr>
      <a:lvl5pPr algn="l" rtl="0" eaLnBrk="0" fontAlgn="base" hangingPunct="0">
        <a:spcBef>
          <a:spcPct val="0"/>
        </a:spcBef>
        <a:spcAft>
          <a:spcPct val="0"/>
        </a:spcAft>
        <a:defRPr sz="4000">
          <a:solidFill>
            <a:srgbClr val="003399"/>
          </a:solidFill>
          <a:latin typeface="Arial Narrow" pitchFamily="34" charset="0"/>
        </a:defRPr>
      </a:lvl5pPr>
      <a:lvl6pPr marL="457054" algn="l" rtl="0" fontAlgn="base">
        <a:spcBef>
          <a:spcPct val="0"/>
        </a:spcBef>
        <a:spcAft>
          <a:spcPct val="0"/>
        </a:spcAft>
        <a:defRPr sz="4000">
          <a:solidFill>
            <a:srgbClr val="003399"/>
          </a:solidFill>
          <a:latin typeface="Arial Narrow" pitchFamily="34" charset="0"/>
        </a:defRPr>
      </a:lvl6pPr>
      <a:lvl7pPr marL="914107" algn="l" rtl="0" fontAlgn="base">
        <a:spcBef>
          <a:spcPct val="0"/>
        </a:spcBef>
        <a:spcAft>
          <a:spcPct val="0"/>
        </a:spcAft>
        <a:defRPr sz="4000">
          <a:solidFill>
            <a:srgbClr val="003399"/>
          </a:solidFill>
          <a:latin typeface="Arial Narrow" pitchFamily="34" charset="0"/>
        </a:defRPr>
      </a:lvl7pPr>
      <a:lvl8pPr marL="1371162" algn="l" rtl="0" fontAlgn="base">
        <a:spcBef>
          <a:spcPct val="0"/>
        </a:spcBef>
        <a:spcAft>
          <a:spcPct val="0"/>
        </a:spcAft>
        <a:defRPr sz="4000">
          <a:solidFill>
            <a:srgbClr val="003399"/>
          </a:solidFill>
          <a:latin typeface="Arial Narrow" pitchFamily="34" charset="0"/>
        </a:defRPr>
      </a:lvl8pPr>
      <a:lvl9pPr marL="1828215" algn="l" rtl="0" fontAlgn="base">
        <a:spcBef>
          <a:spcPct val="0"/>
        </a:spcBef>
        <a:spcAft>
          <a:spcPct val="0"/>
        </a:spcAft>
        <a:defRPr sz="4000">
          <a:solidFill>
            <a:srgbClr val="003399"/>
          </a:solidFill>
          <a:latin typeface="Arial Narrow" pitchFamily="34" charset="0"/>
        </a:defRPr>
      </a:lvl9pPr>
    </p:titleStyle>
    <p:bodyStyle>
      <a:lvl1pPr marL="342789" indent="-342789" algn="l" rtl="0" eaLnBrk="0" fontAlgn="base" hangingPunct="0">
        <a:spcBef>
          <a:spcPct val="20000"/>
        </a:spcBef>
        <a:spcAft>
          <a:spcPct val="0"/>
        </a:spcAft>
        <a:buChar char="•"/>
        <a:defRPr sz="3200">
          <a:solidFill>
            <a:srgbClr val="003399"/>
          </a:solidFill>
          <a:latin typeface="+mn-lt"/>
          <a:ea typeface="+mn-ea"/>
          <a:cs typeface="+mn-cs"/>
        </a:defRPr>
      </a:lvl1pPr>
      <a:lvl2pPr marL="742711" indent="-285659" algn="l" rtl="0" eaLnBrk="0" fontAlgn="base" hangingPunct="0">
        <a:spcBef>
          <a:spcPct val="20000"/>
        </a:spcBef>
        <a:spcAft>
          <a:spcPct val="0"/>
        </a:spcAft>
        <a:buChar char="–"/>
        <a:defRPr sz="3200">
          <a:solidFill>
            <a:srgbClr val="003399"/>
          </a:solidFill>
          <a:latin typeface="+mn-lt"/>
        </a:defRPr>
      </a:lvl2pPr>
      <a:lvl3pPr marL="1142633" indent="-228527" algn="l" rtl="0" eaLnBrk="0" fontAlgn="base" hangingPunct="0">
        <a:spcBef>
          <a:spcPct val="20000"/>
        </a:spcBef>
        <a:spcAft>
          <a:spcPct val="0"/>
        </a:spcAft>
        <a:buChar char="•"/>
        <a:defRPr sz="3200">
          <a:solidFill>
            <a:srgbClr val="003399"/>
          </a:solidFill>
          <a:latin typeface="+mn-lt"/>
        </a:defRPr>
      </a:lvl3pPr>
      <a:lvl4pPr marL="1599687" indent="-228527" algn="l" rtl="0" eaLnBrk="0" fontAlgn="base" hangingPunct="0">
        <a:spcBef>
          <a:spcPct val="20000"/>
        </a:spcBef>
        <a:spcAft>
          <a:spcPct val="0"/>
        </a:spcAft>
        <a:buChar char="–"/>
        <a:defRPr sz="3200">
          <a:solidFill>
            <a:srgbClr val="003399"/>
          </a:solidFill>
          <a:latin typeface="+mn-lt"/>
        </a:defRPr>
      </a:lvl4pPr>
      <a:lvl5pPr marL="2056741" indent="-228527" algn="l" rtl="0" eaLnBrk="0" fontAlgn="base" hangingPunct="0">
        <a:spcBef>
          <a:spcPct val="20000"/>
        </a:spcBef>
        <a:spcAft>
          <a:spcPct val="0"/>
        </a:spcAft>
        <a:buChar char="»"/>
        <a:defRPr sz="3200">
          <a:solidFill>
            <a:srgbClr val="003399"/>
          </a:solidFill>
          <a:latin typeface="+mn-lt"/>
        </a:defRPr>
      </a:lvl5pPr>
      <a:lvl6pPr marL="2513794" indent="-228527" algn="l" rtl="0" fontAlgn="base">
        <a:spcBef>
          <a:spcPct val="20000"/>
        </a:spcBef>
        <a:spcAft>
          <a:spcPct val="0"/>
        </a:spcAft>
        <a:buChar char="»"/>
        <a:defRPr sz="3200">
          <a:solidFill>
            <a:srgbClr val="003399"/>
          </a:solidFill>
          <a:latin typeface="+mn-lt"/>
        </a:defRPr>
      </a:lvl6pPr>
      <a:lvl7pPr marL="2970848" indent="-228527" algn="l" rtl="0" fontAlgn="base">
        <a:spcBef>
          <a:spcPct val="20000"/>
        </a:spcBef>
        <a:spcAft>
          <a:spcPct val="0"/>
        </a:spcAft>
        <a:buChar char="»"/>
        <a:defRPr sz="3200">
          <a:solidFill>
            <a:srgbClr val="003399"/>
          </a:solidFill>
          <a:latin typeface="+mn-lt"/>
        </a:defRPr>
      </a:lvl7pPr>
      <a:lvl8pPr marL="3427900" indent="-228527" algn="l" rtl="0" fontAlgn="base">
        <a:spcBef>
          <a:spcPct val="20000"/>
        </a:spcBef>
        <a:spcAft>
          <a:spcPct val="0"/>
        </a:spcAft>
        <a:buChar char="»"/>
        <a:defRPr sz="3200">
          <a:solidFill>
            <a:srgbClr val="003399"/>
          </a:solidFill>
          <a:latin typeface="+mn-lt"/>
        </a:defRPr>
      </a:lvl8pPr>
      <a:lvl9pPr marL="3884954" indent="-228527" algn="l" rtl="0" fontAlgn="base">
        <a:spcBef>
          <a:spcPct val="20000"/>
        </a:spcBef>
        <a:spcAft>
          <a:spcPct val="0"/>
        </a:spcAft>
        <a:buChar char="»"/>
        <a:defRPr sz="3200">
          <a:solidFill>
            <a:srgbClr val="003399"/>
          </a:solidFill>
          <a:latin typeface="+mn-lt"/>
        </a:defRPr>
      </a:lvl9pPr>
    </p:bodyStyle>
    <p:otherStyle>
      <a:defPPr>
        <a:defRPr lang="en-US"/>
      </a:defPPr>
      <a:lvl1pPr marL="0" algn="l" defTabSz="914107" rtl="0" eaLnBrk="1" latinLnBrk="0" hangingPunct="1">
        <a:defRPr sz="1800" kern="1200">
          <a:solidFill>
            <a:schemeClr val="tx1"/>
          </a:solidFill>
          <a:latin typeface="+mn-lt"/>
          <a:ea typeface="+mn-ea"/>
          <a:cs typeface="+mn-cs"/>
        </a:defRPr>
      </a:lvl1pPr>
      <a:lvl2pPr marL="457054" algn="l" defTabSz="914107" rtl="0" eaLnBrk="1" latinLnBrk="0" hangingPunct="1">
        <a:defRPr sz="1800" kern="1200">
          <a:solidFill>
            <a:schemeClr val="tx1"/>
          </a:solidFill>
          <a:latin typeface="+mn-lt"/>
          <a:ea typeface="+mn-ea"/>
          <a:cs typeface="+mn-cs"/>
        </a:defRPr>
      </a:lvl2pPr>
      <a:lvl3pPr marL="914107" algn="l" defTabSz="914107" rtl="0" eaLnBrk="1" latinLnBrk="0" hangingPunct="1">
        <a:defRPr sz="1800" kern="1200">
          <a:solidFill>
            <a:schemeClr val="tx1"/>
          </a:solidFill>
          <a:latin typeface="+mn-lt"/>
          <a:ea typeface="+mn-ea"/>
          <a:cs typeface="+mn-cs"/>
        </a:defRPr>
      </a:lvl3pPr>
      <a:lvl4pPr marL="1371162" algn="l" defTabSz="914107" rtl="0" eaLnBrk="1" latinLnBrk="0" hangingPunct="1">
        <a:defRPr sz="1800" kern="1200">
          <a:solidFill>
            <a:schemeClr val="tx1"/>
          </a:solidFill>
          <a:latin typeface="+mn-lt"/>
          <a:ea typeface="+mn-ea"/>
          <a:cs typeface="+mn-cs"/>
        </a:defRPr>
      </a:lvl4pPr>
      <a:lvl5pPr marL="1828215" algn="l" defTabSz="914107" rtl="0" eaLnBrk="1" latinLnBrk="0" hangingPunct="1">
        <a:defRPr sz="1800" kern="1200">
          <a:solidFill>
            <a:schemeClr val="tx1"/>
          </a:solidFill>
          <a:latin typeface="+mn-lt"/>
          <a:ea typeface="+mn-ea"/>
          <a:cs typeface="+mn-cs"/>
        </a:defRPr>
      </a:lvl5pPr>
      <a:lvl6pPr marL="2285266" algn="l" defTabSz="914107" rtl="0" eaLnBrk="1" latinLnBrk="0" hangingPunct="1">
        <a:defRPr sz="1800" kern="1200">
          <a:solidFill>
            <a:schemeClr val="tx1"/>
          </a:solidFill>
          <a:latin typeface="+mn-lt"/>
          <a:ea typeface="+mn-ea"/>
          <a:cs typeface="+mn-cs"/>
        </a:defRPr>
      </a:lvl6pPr>
      <a:lvl7pPr marL="2742321" algn="l" defTabSz="914107" rtl="0" eaLnBrk="1" latinLnBrk="0" hangingPunct="1">
        <a:defRPr sz="1800" kern="1200">
          <a:solidFill>
            <a:schemeClr val="tx1"/>
          </a:solidFill>
          <a:latin typeface="+mn-lt"/>
          <a:ea typeface="+mn-ea"/>
          <a:cs typeface="+mn-cs"/>
        </a:defRPr>
      </a:lvl7pPr>
      <a:lvl8pPr marL="3199375" algn="l" defTabSz="914107" rtl="0" eaLnBrk="1" latinLnBrk="0" hangingPunct="1">
        <a:defRPr sz="1800" kern="1200">
          <a:solidFill>
            <a:schemeClr val="tx1"/>
          </a:solidFill>
          <a:latin typeface="+mn-lt"/>
          <a:ea typeface="+mn-ea"/>
          <a:cs typeface="+mn-cs"/>
        </a:defRPr>
      </a:lvl8pPr>
      <a:lvl9pPr marL="3656428" algn="l" defTabSz="914107"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xfrm>
            <a:off x="685803" y="762000"/>
            <a:ext cx="77724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2" tIns="45705" rIns="91412" bIns="45705" numCol="1" anchor="b" anchorCtr="0" compatLnSpc="1">
            <a:prstTxWarp prst="textNoShape">
              <a:avLst/>
            </a:prstTxWarp>
          </a:bodyPr>
          <a:lstStyle/>
          <a:p>
            <a:pPr lvl="0"/>
            <a:r>
              <a:rPr lang="en-US" altLang="zh-CN" dirty="0"/>
              <a:t>Click to edit Master title style</a:t>
            </a:r>
          </a:p>
        </p:txBody>
      </p:sp>
      <p:sp>
        <p:nvSpPr>
          <p:cNvPr id="37891" name="Rectangle 3" descr="Rectangle: Click to edit Master text styles&#10;Second level&#10;Third level&#10;Fourth level&#10;Fifth level"/>
          <p:cNvSpPr>
            <a:spLocks noGrp="1" noChangeArrowheads="1"/>
          </p:cNvSpPr>
          <p:nvPr>
            <p:ph type="body" idx="1"/>
          </p:nvPr>
        </p:nvSpPr>
        <p:spPr bwMode="auto">
          <a:xfrm>
            <a:off x="838203" y="190500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2" tIns="45705" rIns="91412" bIns="45705" numCol="1" anchor="t" anchorCtr="0" compatLnSpc="1">
            <a:prstTxWarp prst="textNoShape">
              <a:avLst/>
            </a:prstTxWarp>
          </a:body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p>
        </p:txBody>
      </p:sp>
      <p:sp>
        <p:nvSpPr>
          <p:cNvPr id="6554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12" tIns="45705" rIns="91412" bIns="45705" numCol="1" anchor="b" anchorCtr="0" compatLnSpc="1">
            <a:prstTxWarp prst="textNoShape">
              <a:avLst/>
            </a:prstTxWarp>
          </a:bodyPr>
          <a:lstStyle>
            <a:lvl1pPr algn="l">
              <a:defRPr sz="1200">
                <a:latin typeface="Times New Roman" pitchFamily="18" charset="0"/>
              </a:defRPr>
            </a:lvl1pPr>
          </a:lstStyle>
          <a:p>
            <a:pPr defTabSz="457054" fontAlgn="base">
              <a:spcBef>
                <a:spcPct val="0"/>
              </a:spcBef>
              <a:spcAft>
                <a:spcPct val="0"/>
              </a:spcAft>
              <a:defRPr/>
            </a:pPr>
            <a:endParaRPr lang="en-GB" altLang="en-US" dirty="0">
              <a:solidFill>
                <a:srgbClr val="000000"/>
              </a:solidFill>
            </a:endParaRPr>
          </a:p>
        </p:txBody>
      </p:sp>
      <p:sp>
        <p:nvSpPr>
          <p:cNvPr id="65541" name="Rectangle 5"/>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12" tIns="45705" rIns="91412" bIns="45705" numCol="1" anchor="b" anchorCtr="0" compatLnSpc="1">
            <a:prstTxWarp prst="textNoShape">
              <a:avLst/>
            </a:prstTxWarp>
          </a:bodyPr>
          <a:lstStyle>
            <a:lvl1pPr algn="ctr">
              <a:defRPr sz="1400">
                <a:latin typeface="Tahoma" pitchFamily="34" charset="0"/>
              </a:defRPr>
            </a:lvl1pPr>
          </a:lstStyle>
          <a:p>
            <a:pPr defTabSz="457054" fontAlgn="base">
              <a:spcBef>
                <a:spcPct val="0"/>
              </a:spcBef>
              <a:spcAft>
                <a:spcPct val="0"/>
              </a:spcAft>
              <a:defRPr/>
            </a:pPr>
            <a:endParaRPr lang="en-GB" altLang="en-US">
              <a:solidFill>
                <a:srgbClr val="000000"/>
              </a:solidFill>
            </a:endParaRPr>
          </a:p>
        </p:txBody>
      </p:sp>
      <p:pic>
        <p:nvPicPr>
          <p:cNvPr id="37895" name="Picture 7" descr="ii"/>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23657" y="6424616"/>
            <a:ext cx="240691"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9" name="Rectangle 10"/>
          <p:cNvSpPr>
            <a:spLocks noChangeArrowheads="1"/>
          </p:cNvSpPr>
          <p:nvPr/>
        </p:nvSpPr>
        <p:spPr bwMode="auto">
          <a:xfrm>
            <a:off x="0" y="2680840"/>
            <a:ext cx="184722" cy="369196"/>
          </a:xfrm>
          <a:prstGeom prst="rect">
            <a:avLst/>
          </a:prstGeom>
          <a:noFill/>
          <a:ln>
            <a:noFill/>
          </a:ln>
        </p:spPr>
        <p:txBody>
          <a:bodyPr wrap="none" lIns="91412" tIns="45705" rIns="91412" bIns="45705" anchor="ctr">
            <a:spAutoFit/>
          </a:bodyPr>
          <a:lstStyle/>
          <a:p>
            <a:pPr fontAlgn="base">
              <a:spcBef>
                <a:spcPct val="0"/>
              </a:spcBef>
              <a:spcAft>
                <a:spcPct val="0"/>
              </a:spcAft>
              <a:defRPr/>
            </a:pPr>
            <a:endParaRPr lang="de-DE">
              <a:solidFill>
                <a:srgbClr val="000000"/>
              </a:solidFill>
            </a:endParaRPr>
          </a:p>
        </p:txBody>
      </p:sp>
      <p:sp>
        <p:nvSpPr>
          <p:cNvPr id="16" name="Text Box 11"/>
          <p:cNvSpPr txBox="1">
            <a:spLocks noChangeArrowheads="1"/>
          </p:cNvSpPr>
          <p:nvPr/>
        </p:nvSpPr>
        <p:spPr bwMode="auto">
          <a:xfrm>
            <a:off x="533400" y="6453188"/>
            <a:ext cx="2741265" cy="400110"/>
          </a:xfrm>
          <a:prstGeom prst="rect">
            <a:avLst/>
          </a:prstGeom>
          <a:noFill/>
          <a:ln w="9525">
            <a:noFill/>
            <a:miter lim="800000"/>
            <a:headEnd/>
            <a:tailEnd/>
          </a:ln>
          <a:effectLst/>
        </p:spPr>
        <p:txBody>
          <a:bodyPr wrap="square" lIns="91412" tIns="45705" rIns="91412" bIns="45705">
            <a:spAutoFit/>
          </a:bodyPr>
          <a:lstStyle>
            <a:lvl1pPr eaLnBrk="0" hangingPunct="0">
              <a:defRPr sz="3200">
                <a:solidFill>
                  <a:schemeClr val="tx1"/>
                </a:solidFill>
                <a:latin typeface="Arial" pitchFamily="34" charset="0"/>
                <a:ea typeface="ＭＳ Ｐゴシック" pitchFamily="34" charset="-128"/>
              </a:defRPr>
            </a:lvl1pPr>
            <a:lvl2pPr marL="742950" indent="-285750" eaLnBrk="0" hangingPunct="0">
              <a:defRPr sz="3200">
                <a:solidFill>
                  <a:schemeClr val="tx1"/>
                </a:solidFill>
                <a:latin typeface="Arial" pitchFamily="34" charset="0"/>
                <a:ea typeface="ＭＳ Ｐゴシック" pitchFamily="34" charset="-128"/>
              </a:defRPr>
            </a:lvl2pPr>
            <a:lvl3pPr marL="1143000" indent="-228600" eaLnBrk="0" hangingPunct="0">
              <a:defRPr sz="3200">
                <a:solidFill>
                  <a:schemeClr val="tx1"/>
                </a:solidFill>
                <a:latin typeface="Arial" pitchFamily="34" charset="0"/>
                <a:ea typeface="ＭＳ Ｐゴシック" pitchFamily="34" charset="-128"/>
              </a:defRPr>
            </a:lvl3pPr>
            <a:lvl4pPr marL="1600200" indent="-228600" eaLnBrk="0" hangingPunct="0">
              <a:defRPr sz="3200">
                <a:solidFill>
                  <a:schemeClr val="tx1"/>
                </a:solidFill>
                <a:latin typeface="Arial" pitchFamily="34" charset="0"/>
                <a:ea typeface="ＭＳ Ｐゴシック" pitchFamily="34" charset="-128"/>
              </a:defRPr>
            </a:lvl4pPr>
            <a:lvl5pPr marL="2057400" indent="-228600" eaLnBrk="0" hangingPunct="0">
              <a:defRPr sz="3200">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3200">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3200">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3200">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3200">
                <a:solidFill>
                  <a:schemeClr val="tx1"/>
                </a:solidFill>
                <a:latin typeface="Arial" pitchFamily="34" charset="0"/>
                <a:ea typeface="ＭＳ Ｐゴシック" pitchFamily="34" charset="-128"/>
              </a:defRPr>
            </a:lvl9pPr>
          </a:lstStyle>
          <a:p>
            <a:pPr eaLnBrk="1" fontAlgn="base" hangingPunct="1">
              <a:spcBef>
                <a:spcPct val="50000"/>
              </a:spcBef>
              <a:spcAft>
                <a:spcPct val="0"/>
              </a:spcAft>
              <a:defRPr/>
            </a:pPr>
            <a:r>
              <a:rPr lang="en-US" sz="2000" dirty="0">
                <a:solidFill>
                  <a:srgbClr val="FFFFFF"/>
                </a:solidFill>
              </a:rPr>
              <a:t>Nakicenovic</a:t>
            </a:r>
            <a:endParaRPr lang="en-US" sz="2000" dirty="0">
              <a:solidFill>
                <a:srgbClr val="FFFFFF"/>
              </a:solidFill>
              <a:effectLst>
                <a:outerShdw blurRad="38100" dist="38100" dir="2700000" algn="tl">
                  <a:srgbClr val="C0C0C0"/>
                </a:outerShdw>
              </a:effectLst>
            </a:endParaRPr>
          </a:p>
        </p:txBody>
      </p:sp>
      <p:sp>
        <p:nvSpPr>
          <p:cNvPr id="17" name="Text Box 11"/>
          <p:cNvSpPr txBox="1">
            <a:spLocks noChangeArrowheads="1"/>
          </p:cNvSpPr>
          <p:nvPr/>
        </p:nvSpPr>
        <p:spPr bwMode="auto">
          <a:xfrm>
            <a:off x="7696200" y="6461125"/>
            <a:ext cx="1485900" cy="401768"/>
          </a:xfrm>
          <a:prstGeom prst="rect">
            <a:avLst/>
          </a:prstGeom>
          <a:noFill/>
          <a:ln w="9525">
            <a:noFill/>
            <a:miter lim="800000"/>
            <a:headEnd/>
            <a:tailEnd/>
          </a:ln>
          <a:effectLst/>
        </p:spPr>
        <p:txBody>
          <a:bodyPr lIns="91412" tIns="45705" rIns="91412" bIns="45705">
            <a:spAutoFit/>
          </a:bodyPr>
          <a:lstStyle>
            <a:lvl1pPr algn="ctr">
              <a:defRPr sz="3200">
                <a:solidFill>
                  <a:schemeClr val="tx1"/>
                </a:solidFill>
                <a:latin typeface="Arial" pitchFamily="34" charset="0"/>
                <a:ea typeface="ＭＳ Ｐゴシック" pitchFamily="34" charset="-128"/>
              </a:defRPr>
            </a:lvl1pPr>
            <a:lvl2pPr marL="742950" indent="-285750" algn="ctr">
              <a:defRPr sz="3200">
                <a:solidFill>
                  <a:schemeClr val="tx1"/>
                </a:solidFill>
                <a:latin typeface="Arial" pitchFamily="34" charset="0"/>
                <a:ea typeface="ＭＳ Ｐゴシック" pitchFamily="34" charset="-128"/>
              </a:defRPr>
            </a:lvl2pPr>
            <a:lvl3pPr marL="1143000" indent="-228600" algn="ctr">
              <a:defRPr sz="3200">
                <a:solidFill>
                  <a:schemeClr val="tx1"/>
                </a:solidFill>
                <a:latin typeface="Arial" pitchFamily="34" charset="0"/>
                <a:ea typeface="ＭＳ Ｐゴシック" pitchFamily="34" charset="-128"/>
              </a:defRPr>
            </a:lvl3pPr>
            <a:lvl4pPr marL="1600200" indent="-228600" algn="ctr">
              <a:defRPr sz="3200">
                <a:solidFill>
                  <a:schemeClr val="tx1"/>
                </a:solidFill>
                <a:latin typeface="Arial" pitchFamily="34" charset="0"/>
                <a:ea typeface="ＭＳ Ｐゴシック" pitchFamily="34" charset="-128"/>
              </a:defRPr>
            </a:lvl4pPr>
            <a:lvl5pPr marL="2057400" indent="-228600" algn="ctr">
              <a:defRPr sz="3200">
                <a:solidFill>
                  <a:schemeClr val="tx1"/>
                </a:solidFill>
                <a:latin typeface="Arial" pitchFamily="34" charset="0"/>
                <a:ea typeface="ＭＳ Ｐゴシック" pitchFamily="34" charset="-128"/>
              </a:defRPr>
            </a:lvl5pPr>
            <a:lvl6pPr marL="2514600" indent="-228600" algn="ctr" fontAlgn="base">
              <a:spcBef>
                <a:spcPct val="0"/>
              </a:spcBef>
              <a:spcAft>
                <a:spcPct val="0"/>
              </a:spcAft>
              <a:defRPr sz="3200">
                <a:solidFill>
                  <a:schemeClr val="tx1"/>
                </a:solidFill>
                <a:latin typeface="Arial" pitchFamily="34" charset="0"/>
                <a:ea typeface="ＭＳ Ｐゴシック" pitchFamily="34" charset="-128"/>
              </a:defRPr>
            </a:lvl6pPr>
            <a:lvl7pPr marL="2971800" indent="-228600" algn="ctr" fontAlgn="base">
              <a:spcBef>
                <a:spcPct val="0"/>
              </a:spcBef>
              <a:spcAft>
                <a:spcPct val="0"/>
              </a:spcAft>
              <a:defRPr sz="3200">
                <a:solidFill>
                  <a:schemeClr val="tx1"/>
                </a:solidFill>
                <a:latin typeface="Arial" pitchFamily="34" charset="0"/>
                <a:ea typeface="ＭＳ Ｐゴシック" pitchFamily="34" charset="-128"/>
              </a:defRPr>
            </a:lvl7pPr>
            <a:lvl8pPr marL="3429000" indent="-228600" algn="ctr" fontAlgn="base">
              <a:spcBef>
                <a:spcPct val="0"/>
              </a:spcBef>
              <a:spcAft>
                <a:spcPct val="0"/>
              </a:spcAft>
              <a:defRPr sz="3200">
                <a:solidFill>
                  <a:schemeClr val="tx1"/>
                </a:solidFill>
                <a:latin typeface="Arial" pitchFamily="34" charset="0"/>
                <a:ea typeface="ＭＳ Ｐゴシック" pitchFamily="34" charset="-128"/>
              </a:defRPr>
            </a:lvl8pPr>
            <a:lvl9pPr marL="3886200" indent="-228600" algn="ctr" fontAlgn="base">
              <a:spcBef>
                <a:spcPct val="0"/>
              </a:spcBef>
              <a:spcAft>
                <a:spcPct val="0"/>
              </a:spcAft>
              <a:defRPr sz="3200">
                <a:solidFill>
                  <a:schemeClr val="tx1"/>
                </a:solidFill>
                <a:latin typeface="Arial" pitchFamily="34" charset="0"/>
                <a:ea typeface="ＭＳ Ｐゴシック" pitchFamily="34" charset="-128"/>
              </a:defRPr>
            </a:lvl9pPr>
          </a:lstStyle>
          <a:p>
            <a:pPr algn="l" defTabSz="449119" fontAlgn="base">
              <a:spcBef>
                <a:spcPct val="50000"/>
              </a:spcBef>
              <a:spcAft>
                <a:spcPct val="0"/>
              </a:spcAft>
            </a:pPr>
            <a:r>
              <a:rPr lang="en-US" sz="2000" dirty="0">
                <a:solidFill>
                  <a:srgbClr val="FFFFFF"/>
                </a:solidFill>
              </a:rPr>
              <a:t>2016  #</a:t>
            </a:r>
            <a:fld id="{E74A334D-F547-4A1F-83A4-07C2A13CD001}" type="slidenum">
              <a:rPr lang="en-US" sz="2000">
                <a:solidFill>
                  <a:srgbClr val="FFFFFF"/>
                </a:solidFill>
              </a:rPr>
              <a:pPr algn="l" defTabSz="449119" fontAlgn="base">
                <a:spcBef>
                  <a:spcPct val="50000"/>
                </a:spcBef>
                <a:spcAft>
                  <a:spcPct val="0"/>
                </a:spcAft>
              </a:pPr>
              <a:t>‹#›</a:t>
            </a:fld>
            <a:r>
              <a:rPr lang="en-US" sz="2000" dirty="0">
                <a:solidFill>
                  <a:srgbClr val="FFFFFF"/>
                </a:solidFill>
                <a:effectLst>
                  <a:outerShdw blurRad="38100" dist="38100" dir="2700000" algn="tl">
                    <a:srgbClr val="C0C0C0"/>
                  </a:outerShdw>
                </a:effectLst>
              </a:rPr>
              <a:t> </a:t>
            </a:r>
          </a:p>
        </p:txBody>
      </p:sp>
    </p:spTree>
    <p:extLst>
      <p:ext uri="{BB962C8B-B14F-4D97-AF65-F5344CB8AC3E}">
        <p14:creationId xmlns:p14="http://schemas.microsoft.com/office/powerpoint/2010/main" val="3337118779"/>
      </p:ext>
    </p:extLst>
  </p:cSld>
  <p:clrMap bg1="dk1" tx1="lt1" bg2="dk2" tx2="lt2" accent1="accent1" accent2="accent2" accent3="accent3" accent4="accent4" accent5="accent5" accent6="accent6" hlink="hlink" folHlink="folHlink"/>
  <p:sldLayoutIdLst>
    <p:sldLayoutId id="2147483906" r:id="rId1"/>
    <p:sldLayoutId id="2147483907" r:id="rId2"/>
    <p:sldLayoutId id="2147483908" r:id="rId3"/>
    <p:sldLayoutId id="2147483909" r:id="rId4"/>
    <p:sldLayoutId id="2147483910" r:id="rId5"/>
    <p:sldLayoutId id="2147483911" r:id="rId6"/>
    <p:sldLayoutId id="2147483912" r:id="rId7"/>
    <p:sldLayoutId id="2147483913" r:id="rId8"/>
    <p:sldLayoutId id="2147483914" r:id="rId9"/>
    <p:sldLayoutId id="2147483915" r:id="rId10"/>
    <p:sldLayoutId id="2147483916" r:id="rId11"/>
  </p:sldLayoutIdLst>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xStyles>
    <p:titleStyle>
      <a:lvl1pPr algn="ctr" rtl="0" eaLnBrk="0" fontAlgn="base" hangingPunct="0">
        <a:spcBef>
          <a:spcPct val="0"/>
        </a:spcBef>
        <a:spcAft>
          <a:spcPct val="0"/>
        </a:spcAft>
        <a:defRPr sz="4000">
          <a:solidFill>
            <a:schemeClr val="tx1"/>
          </a:solidFill>
          <a:latin typeface="+mj-lt"/>
          <a:ea typeface="+mj-ea"/>
          <a:cs typeface="+mj-cs"/>
        </a:defRPr>
      </a:lvl1pPr>
      <a:lvl2pPr algn="ctr" rtl="0" eaLnBrk="0" fontAlgn="base" hangingPunct="0">
        <a:spcBef>
          <a:spcPct val="0"/>
        </a:spcBef>
        <a:spcAft>
          <a:spcPct val="0"/>
        </a:spcAft>
        <a:defRPr sz="4000">
          <a:solidFill>
            <a:srgbClr val="000099"/>
          </a:solidFill>
          <a:latin typeface="Arial" pitchFamily="34" charset="0"/>
          <a:ea typeface="ＭＳ Ｐゴシック" pitchFamily="34" charset="-128"/>
        </a:defRPr>
      </a:lvl2pPr>
      <a:lvl3pPr algn="ctr" rtl="0" eaLnBrk="0" fontAlgn="base" hangingPunct="0">
        <a:spcBef>
          <a:spcPct val="0"/>
        </a:spcBef>
        <a:spcAft>
          <a:spcPct val="0"/>
        </a:spcAft>
        <a:defRPr sz="4000">
          <a:solidFill>
            <a:srgbClr val="000099"/>
          </a:solidFill>
          <a:latin typeface="Arial" pitchFamily="34" charset="0"/>
          <a:ea typeface="ＭＳ Ｐゴシック" pitchFamily="34" charset="-128"/>
        </a:defRPr>
      </a:lvl3pPr>
      <a:lvl4pPr algn="ctr" rtl="0" eaLnBrk="0" fontAlgn="base" hangingPunct="0">
        <a:spcBef>
          <a:spcPct val="0"/>
        </a:spcBef>
        <a:spcAft>
          <a:spcPct val="0"/>
        </a:spcAft>
        <a:defRPr sz="4000">
          <a:solidFill>
            <a:srgbClr val="000099"/>
          </a:solidFill>
          <a:latin typeface="Arial" pitchFamily="34" charset="0"/>
          <a:ea typeface="ＭＳ Ｐゴシック" pitchFamily="34" charset="-128"/>
        </a:defRPr>
      </a:lvl4pPr>
      <a:lvl5pPr algn="ctr" rtl="0" eaLnBrk="0" fontAlgn="base" hangingPunct="0">
        <a:spcBef>
          <a:spcPct val="0"/>
        </a:spcBef>
        <a:spcAft>
          <a:spcPct val="0"/>
        </a:spcAft>
        <a:defRPr sz="4000">
          <a:solidFill>
            <a:srgbClr val="000099"/>
          </a:solidFill>
          <a:latin typeface="Arial" pitchFamily="34" charset="0"/>
          <a:ea typeface="ＭＳ Ｐゴシック" pitchFamily="34" charset="-128"/>
        </a:defRPr>
      </a:lvl5pPr>
      <a:lvl6pPr marL="457054" algn="ctr" rtl="0" eaLnBrk="0" fontAlgn="base" hangingPunct="0">
        <a:spcBef>
          <a:spcPct val="0"/>
        </a:spcBef>
        <a:spcAft>
          <a:spcPct val="0"/>
        </a:spcAft>
        <a:defRPr sz="4000">
          <a:solidFill>
            <a:srgbClr val="000099"/>
          </a:solidFill>
          <a:latin typeface="Arial" pitchFamily="34" charset="0"/>
          <a:ea typeface="ＭＳ Ｐゴシック" pitchFamily="34" charset="-128"/>
        </a:defRPr>
      </a:lvl6pPr>
      <a:lvl7pPr marL="914107" algn="ctr" rtl="0" eaLnBrk="0" fontAlgn="base" hangingPunct="0">
        <a:spcBef>
          <a:spcPct val="0"/>
        </a:spcBef>
        <a:spcAft>
          <a:spcPct val="0"/>
        </a:spcAft>
        <a:defRPr sz="4000">
          <a:solidFill>
            <a:srgbClr val="000099"/>
          </a:solidFill>
          <a:latin typeface="Arial" pitchFamily="34" charset="0"/>
          <a:ea typeface="ＭＳ Ｐゴシック" pitchFamily="34" charset="-128"/>
        </a:defRPr>
      </a:lvl7pPr>
      <a:lvl8pPr marL="1371162" algn="ctr" rtl="0" eaLnBrk="0" fontAlgn="base" hangingPunct="0">
        <a:spcBef>
          <a:spcPct val="0"/>
        </a:spcBef>
        <a:spcAft>
          <a:spcPct val="0"/>
        </a:spcAft>
        <a:defRPr sz="4000">
          <a:solidFill>
            <a:srgbClr val="000099"/>
          </a:solidFill>
          <a:latin typeface="Arial" pitchFamily="34" charset="0"/>
          <a:ea typeface="ＭＳ Ｐゴシック" pitchFamily="34" charset="-128"/>
        </a:defRPr>
      </a:lvl8pPr>
      <a:lvl9pPr marL="1828215" algn="ctr" rtl="0" eaLnBrk="0" fontAlgn="base" hangingPunct="0">
        <a:spcBef>
          <a:spcPct val="0"/>
        </a:spcBef>
        <a:spcAft>
          <a:spcPct val="0"/>
        </a:spcAft>
        <a:defRPr sz="4000">
          <a:solidFill>
            <a:srgbClr val="000099"/>
          </a:solidFill>
          <a:latin typeface="Arial" pitchFamily="34" charset="0"/>
          <a:ea typeface="ＭＳ Ｐゴシック" pitchFamily="34" charset="-128"/>
        </a:defRPr>
      </a:lvl9pPr>
    </p:titleStyle>
    <p:bodyStyle>
      <a:lvl1pPr marL="342789" indent="-342789" algn="l" rtl="0" eaLnBrk="0" fontAlgn="base" hangingPunct="0">
        <a:spcBef>
          <a:spcPct val="20000"/>
        </a:spcBef>
        <a:spcAft>
          <a:spcPct val="0"/>
        </a:spcAft>
        <a:buFont typeface="Arial" pitchFamily="34" charset="0"/>
        <a:buChar char="●"/>
        <a:defRPr sz="3200">
          <a:solidFill>
            <a:schemeClr val="tx1"/>
          </a:solidFill>
          <a:latin typeface="+mn-lt"/>
          <a:ea typeface="+mn-ea"/>
          <a:cs typeface="+mn-cs"/>
        </a:defRPr>
      </a:lvl1pPr>
      <a:lvl2pPr marL="742711" indent="-285659" algn="l" rtl="0" eaLnBrk="0" fontAlgn="base" hangingPunct="0">
        <a:spcBef>
          <a:spcPct val="20000"/>
        </a:spcBef>
        <a:spcAft>
          <a:spcPct val="0"/>
        </a:spcAft>
        <a:buChar char="–"/>
        <a:defRPr sz="2800">
          <a:solidFill>
            <a:schemeClr val="tx1"/>
          </a:solidFill>
          <a:latin typeface="+mn-lt"/>
          <a:ea typeface="+mn-ea"/>
        </a:defRPr>
      </a:lvl2pPr>
      <a:lvl3pPr marL="1142633" indent="-228527" algn="l" rtl="0" eaLnBrk="0" fontAlgn="base" hangingPunct="0">
        <a:spcBef>
          <a:spcPct val="20000"/>
        </a:spcBef>
        <a:spcAft>
          <a:spcPct val="0"/>
        </a:spcAft>
        <a:buFont typeface="Arial" pitchFamily="34" charset="0"/>
        <a:buChar char="●"/>
        <a:defRPr sz="2400">
          <a:solidFill>
            <a:schemeClr val="tx1"/>
          </a:solidFill>
          <a:latin typeface="+mn-lt"/>
          <a:ea typeface="+mn-ea"/>
        </a:defRPr>
      </a:lvl3pPr>
      <a:lvl4pPr marL="1561599" indent="-228527" algn="l" rtl="0" eaLnBrk="0" fontAlgn="base" hangingPunct="0">
        <a:spcBef>
          <a:spcPct val="20000"/>
        </a:spcBef>
        <a:spcAft>
          <a:spcPct val="0"/>
        </a:spcAft>
        <a:buChar char="–"/>
        <a:defRPr sz="2000">
          <a:solidFill>
            <a:schemeClr val="tx1"/>
          </a:solidFill>
          <a:latin typeface="+mn-lt"/>
          <a:ea typeface="+mn-ea"/>
        </a:defRPr>
      </a:lvl4pPr>
      <a:lvl5pPr marL="1980565" indent="-228527" algn="l" rtl="0" eaLnBrk="0" fontAlgn="base" hangingPunct="0">
        <a:spcBef>
          <a:spcPct val="20000"/>
        </a:spcBef>
        <a:spcAft>
          <a:spcPct val="0"/>
        </a:spcAft>
        <a:buChar char="»"/>
        <a:defRPr sz="2000">
          <a:solidFill>
            <a:schemeClr val="tx1"/>
          </a:solidFill>
          <a:latin typeface="+mn-lt"/>
          <a:ea typeface="+mn-ea"/>
        </a:defRPr>
      </a:lvl5pPr>
      <a:lvl6pPr marL="2437619" indent="-228527" algn="l" rtl="0" eaLnBrk="0" fontAlgn="base" hangingPunct="0">
        <a:spcBef>
          <a:spcPct val="20000"/>
        </a:spcBef>
        <a:spcAft>
          <a:spcPct val="0"/>
        </a:spcAft>
        <a:buChar char="»"/>
        <a:defRPr sz="2000">
          <a:solidFill>
            <a:srgbClr val="000099"/>
          </a:solidFill>
          <a:latin typeface="+mn-lt"/>
          <a:ea typeface="+mn-ea"/>
        </a:defRPr>
      </a:lvl6pPr>
      <a:lvl7pPr marL="2894672" indent="-228527" algn="l" rtl="0" eaLnBrk="0" fontAlgn="base" hangingPunct="0">
        <a:spcBef>
          <a:spcPct val="20000"/>
        </a:spcBef>
        <a:spcAft>
          <a:spcPct val="0"/>
        </a:spcAft>
        <a:buChar char="»"/>
        <a:defRPr sz="2000">
          <a:solidFill>
            <a:srgbClr val="000099"/>
          </a:solidFill>
          <a:latin typeface="+mn-lt"/>
          <a:ea typeface="+mn-ea"/>
        </a:defRPr>
      </a:lvl7pPr>
      <a:lvl8pPr marL="3351725" indent="-228527" algn="l" rtl="0" eaLnBrk="0" fontAlgn="base" hangingPunct="0">
        <a:spcBef>
          <a:spcPct val="20000"/>
        </a:spcBef>
        <a:spcAft>
          <a:spcPct val="0"/>
        </a:spcAft>
        <a:buChar char="»"/>
        <a:defRPr sz="2000">
          <a:solidFill>
            <a:srgbClr val="000099"/>
          </a:solidFill>
          <a:latin typeface="+mn-lt"/>
          <a:ea typeface="+mn-ea"/>
        </a:defRPr>
      </a:lvl8pPr>
      <a:lvl9pPr marL="3808779" indent="-228527" algn="l" rtl="0" eaLnBrk="0" fontAlgn="base" hangingPunct="0">
        <a:spcBef>
          <a:spcPct val="20000"/>
        </a:spcBef>
        <a:spcAft>
          <a:spcPct val="0"/>
        </a:spcAft>
        <a:buChar char="»"/>
        <a:defRPr sz="2000">
          <a:solidFill>
            <a:srgbClr val="000099"/>
          </a:solidFill>
          <a:latin typeface="+mn-lt"/>
          <a:ea typeface="+mn-ea"/>
        </a:defRPr>
      </a:lvl9pPr>
    </p:bodyStyle>
    <p:otherStyle>
      <a:defPPr>
        <a:defRPr lang="de-DE"/>
      </a:defPPr>
      <a:lvl1pPr marL="0" algn="l" defTabSz="914107" rtl="0" eaLnBrk="1" latinLnBrk="0" hangingPunct="1">
        <a:defRPr sz="1800" kern="1200">
          <a:solidFill>
            <a:schemeClr val="tx1"/>
          </a:solidFill>
          <a:latin typeface="+mn-lt"/>
          <a:ea typeface="+mn-ea"/>
          <a:cs typeface="+mn-cs"/>
        </a:defRPr>
      </a:lvl1pPr>
      <a:lvl2pPr marL="457054" algn="l" defTabSz="914107" rtl="0" eaLnBrk="1" latinLnBrk="0" hangingPunct="1">
        <a:defRPr sz="1800" kern="1200">
          <a:solidFill>
            <a:schemeClr val="tx1"/>
          </a:solidFill>
          <a:latin typeface="+mn-lt"/>
          <a:ea typeface="+mn-ea"/>
          <a:cs typeface="+mn-cs"/>
        </a:defRPr>
      </a:lvl2pPr>
      <a:lvl3pPr marL="914107" algn="l" defTabSz="914107" rtl="0" eaLnBrk="1" latinLnBrk="0" hangingPunct="1">
        <a:defRPr sz="1800" kern="1200">
          <a:solidFill>
            <a:schemeClr val="tx1"/>
          </a:solidFill>
          <a:latin typeface="+mn-lt"/>
          <a:ea typeface="+mn-ea"/>
          <a:cs typeface="+mn-cs"/>
        </a:defRPr>
      </a:lvl3pPr>
      <a:lvl4pPr marL="1371162" algn="l" defTabSz="914107" rtl="0" eaLnBrk="1" latinLnBrk="0" hangingPunct="1">
        <a:defRPr sz="1800" kern="1200">
          <a:solidFill>
            <a:schemeClr val="tx1"/>
          </a:solidFill>
          <a:latin typeface="+mn-lt"/>
          <a:ea typeface="+mn-ea"/>
          <a:cs typeface="+mn-cs"/>
        </a:defRPr>
      </a:lvl4pPr>
      <a:lvl5pPr marL="1828215" algn="l" defTabSz="914107" rtl="0" eaLnBrk="1" latinLnBrk="0" hangingPunct="1">
        <a:defRPr sz="1800" kern="1200">
          <a:solidFill>
            <a:schemeClr val="tx1"/>
          </a:solidFill>
          <a:latin typeface="+mn-lt"/>
          <a:ea typeface="+mn-ea"/>
          <a:cs typeface="+mn-cs"/>
        </a:defRPr>
      </a:lvl5pPr>
      <a:lvl6pPr marL="2285266" algn="l" defTabSz="914107" rtl="0" eaLnBrk="1" latinLnBrk="0" hangingPunct="1">
        <a:defRPr sz="1800" kern="1200">
          <a:solidFill>
            <a:schemeClr val="tx1"/>
          </a:solidFill>
          <a:latin typeface="+mn-lt"/>
          <a:ea typeface="+mn-ea"/>
          <a:cs typeface="+mn-cs"/>
        </a:defRPr>
      </a:lvl6pPr>
      <a:lvl7pPr marL="2742321" algn="l" defTabSz="914107" rtl="0" eaLnBrk="1" latinLnBrk="0" hangingPunct="1">
        <a:defRPr sz="1800" kern="1200">
          <a:solidFill>
            <a:schemeClr val="tx1"/>
          </a:solidFill>
          <a:latin typeface="+mn-lt"/>
          <a:ea typeface="+mn-ea"/>
          <a:cs typeface="+mn-cs"/>
        </a:defRPr>
      </a:lvl7pPr>
      <a:lvl8pPr marL="3199375" algn="l" defTabSz="914107" rtl="0" eaLnBrk="1" latinLnBrk="0" hangingPunct="1">
        <a:defRPr sz="1800" kern="1200">
          <a:solidFill>
            <a:schemeClr val="tx1"/>
          </a:solidFill>
          <a:latin typeface="+mn-lt"/>
          <a:ea typeface="+mn-ea"/>
          <a:cs typeface="+mn-cs"/>
        </a:defRPr>
      </a:lvl8pPr>
      <a:lvl9pPr marL="3656428" algn="l" defTabSz="9141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164.xml"/><Relationship Id="rId4" Type="http://schemas.openxmlformats.org/officeDocument/2006/relationships/image" Target="../media/image23.emf"/></Relationships>
</file>

<file path=ppt/slides/_rels/slide1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2.png"/><Relationship Id="rId1" Type="http://schemas.openxmlformats.org/officeDocument/2006/relationships/slideLayout" Target="../slideLayouts/slideLayout169.xml"/><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9.xml"/></Relationships>
</file>

<file path=ppt/slides/_rels/slide12.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3.emf"/><Relationship Id="rId1" Type="http://schemas.openxmlformats.org/officeDocument/2006/relationships/slideLayout" Target="../slideLayouts/slideLayout164.xml"/><Relationship Id="rId5" Type="http://schemas.openxmlformats.org/officeDocument/2006/relationships/image" Target="../media/image32.png"/><Relationship Id="rId4" Type="http://schemas.openxmlformats.org/officeDocument/2006/relationships/image" Target="../media/image44.png"/></Relationships>
</file>

<file path=ppt/slides/_rels/slide13.xml.rels><?xml version="1.0" encoding="UTF-8" standalone="yes"?>
<Relationships xmlns="http://schemas.openxmlformats.org/package/2006/relationships"><Relationship Id="rId3" Type="http://schemas.openxmlformats.org/officeDocument/2006/relationships/hyperlink" Target="http://www.twi2050.org/" TargetMode="External"/><Relationship Id="rId2" Type="http://schemas.openxmlformats.org/officeDocument/2006/relationships/notesSlide" Target="../notesSlides/notesSlide7.xml"/><Relationship Id="rId1" Type="http://schemas.openxmlformats.org/officeDocument/2006/relationships/slideLayout" Target="../slideLayouts/slideLayout163.xml"/><Relationship Id="rId4" Type="http://schemas.openxmlformats.org/officeDocument/2006/relationships/image" Target="../media/image45.emf"/></Relationships>
</file>

<file path=ppt/slides/_rels/slide2.xml.rels><?xml version="1.0" encoding="UTF-8" standalone="yes"?>
<Relationships xmlns="http://schemas.openxmlformats.org/package/2006/relationships"><Relationship Id="rId2" Type="http://schemas.openxmlformats.org/officeDocument/2006/relationships/image" Target="../media/image24.tiff"/><Relationship Id="rId1" Type="http://schemas.openxmlformats.org/officeDocument/2006/relationships/slideLayout" Target="../slideLayouts/slideLayout169.xml"/></Relationships>
</file>

<file path=ppt/slides/_rels/slide3.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204.xml"/><Relationship Id="rId6" Type="http://schemas.openxmlformats.org/officeDocument/2006/relationships/image" Target="../media/image28.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4.xml"/></Relationships>
</file>

<file path=ppt/slides/_rels/slide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64.xml"/></Relationships>
</file>

<file path=ppt/slides/_rels/slide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xml"/><Relationship Id="rId1" Type="http://schemas.openxmlformats.org/officeDocument/2006/relationships/slideLayout" Target="../slideLayouts/slideLayout175.xml"/></Relationships>
</file>

<file path=ppt/slides/_rels/slide7.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22.png"/><Relationship Id="rId7" Type="http://schemas.openxmlformats.org/officeDocument/2006/relationships/image" Target="../media/image38.jpeg"/><Relationship Id="rId2" Type="http://schemas.openxmlformats.org/officeDocument/2006/relationships/notesSlide" Target="../notesSlides/notesSlide5.xml"/><Relationship Id="rId1" Type="http://schemas.openxmlformats.org/officeDocument/2006/relationships/slideLayout" Target="../slideLayouts/slideLayout169.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 Id="rId9" Type="http://schemas.openxmlformats.org/officeDocument/2006/relationships/image" Target="../media/image40.jpeg"/></Relationships>
</file>

<file path=ppt/slides/_rels/slide8.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emf"/><Relationship Id="rId1" Type="http://schemas.openxmlformats.org/officeDocument/2006/relationships/slideLayout" Target="../slideLayouts/slideLayout16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F129B9B-21A4-405A-AADC-CB8722E48A31}"/>
              </a:ext>
            </a:extLst>
          </p:cNvPr>
          <p:cNvSpPr txBox="1">
            <a:spLocks/>
          </p:cNvSpPr>
          <p:nvPr/>
        </p:nvSpPr>
        <p:spPr>
          <a:xfrm>
            <a:off x="107504" y="692696"/>
            <a:ext cx="9144000" cy="5338388"/>
          </a:xfrm>
          <a:prstGeom prst="rect">
            <a:avLst/>
          </a:prstGeom>
        </p:spPr>
        <p:txBody>
          <a:bodyPr>
            <a:noAutofit/>
          </a:bodyPr>
          <a:lstStyle>
            <a:lvl1pPr marL="342205" indent="-342205" algn="l" rtl="0" eaLnBrk="0" fontAlgn="base" hangingPunct="0">
              <a:spcBef>
                <a:spcPct val="20000"/>
              </a:spcBef>
              <a:spcAft>
                <a:spcPct val="0"/>
              </a:spcAft>
              <a:buChar char="•"/>
              <a:defRPr sz="3200">
                <a:solidFill>
                  <a:srgbClr val="003399"/>
                </a:solidFill>
                <a:latin typeface="+mn-lt"/>
                <a:ea typeface="+mn-ea"/>
                <a:cs typeface="+mn-cs"/>
              </a:defRPr>
            </a:lvl1pPr>
            <a:lvl2pPr marL="741443" indent="-285173" algn="l" rtl="0" eaLnBrk="0" fontAlgn="base" hangingPunct="0">
              <a:spcBef>
                <a:spcPct val="20000"/>
              </a:spcBef>
              <a:spcAft>
                <a:spcPct val="0"/>
              </a:spcAft>
              <a:buChar char="–"/>
              <a:defRPr sz="3200">
                <a:solidFill>
                  <a:srgbClr val="003399"/>
                </a:solidFill>
                <a:latin typeface="+mn-lt"/>
              </a:defRPr>
            </a:lvl2pPr>
            <a:lvl3pPr marL="1140684" indent="-228137" algn="l" rtl="0" eaLnBrk="0" fontAlgn="base" hangingPunct="0">
              <a:spcBef>
                <a:spcPct val="20000"/>
              </a:spcBef>
              <a:spcAft>
                <a:spcPct val="0"/>
              </a:spcAft>
              <a:buChar char="•"/>
              <a:defRPr sz="3200">
                <a:solidFill>
                  <a:srgbClr val="003399"/>
                </a:solidFill>
                <a:latin typeface="+mn-lt"/>
              </a:defRPr>
            </a:lvl3pPr>
            <a:lvl4pPr marL="1596957" indent="-228137" algn="l" rtl="0" eaLnBrk="0" fontAlgn="base" hangingPunct="0">
              <a:spcBef>
                <a:spcPct val="20000"/>
              </a:spcBef>
              <a:spcAft>
                <a:spcPct val="0"/>
              </a:spcAft>
              <a:buChar char="–"/>
              <a:defRPr sz="3200">
                <a:solidFill>
                  <a:srgbClr val="003399"/>
                </a:solidFill>
                <a:latin typeface="+mn-lt"/>
              </a:defRPr>
            </a:lvl4pPr>
            <a:lvl5pPr marL="2053232" indent="-228137" algn="l" rtl="0" eaLnBrk="0" fontAlgn="base" hangingPunct="0">
              <a:spcBef>
                <a:spcPct val="20000"/>
              </a:spcBef>
              <a:spcAft>
                <a:spcPct val="0"/>
              </a:spcAft>
              <a:buChar char="»"/>
              <a:defRPr sz="3200">
                <a:solidFill>
                  <a:srgbClr val="003399"/>
                </a:solidFill>
                <a:latin typeface="+mn-lt"/>
              </a:defRPr>
            </a:lvl5pPr>
            <a:lvl6pPr marL="2509500" indent="-228137" algn="l" rtl="0" fontAlgn="base">
              <a:spcBef>
                <a:spcPct val="20000"/>
              </a:spcBef>
              <a:spcAft>
                <a:spcPct val="0"/>
              </a:spcAft>
              <a:buChar char="»"/>
              <a:defRPr sz="3200">
                <a:solidFill>
                  <a:srgbClr val="003399"/>
                </a:solidFill>
                <a:latin typeface="+mn-lt"/>
              </a:defRPr>
            </a:lvl6pPr>
            <a:lvl7pPr marL="2965775" indent="-228137" algn="l" rtl="0" fontAlgn="base">
              <a:spcBef>
                <a:spcPct val="20000"/>
              </a:spcBef>
              <a:spcAft>
                <a:spcPct val="0"/>
              </a:spcAft>
              <a:buChar char="»"/>
              <a:defRPr sz="3200">
                <a:solidFill>
                  <a:srgbClr val="003399"/>
                </a:solidFill>
                <a:latin typeface="+mn-lt"/>
              </a:defRPr>
            </a:lvl7pPr>
            <a:lvl8pPr marL="3422048" indent="-228137" algn="l" rtl="0" fontAlgn="base">
              <a:spcBef>
                <a:spcPct val="20000"/>
              </a:spcBef>
              <a:spcAft>
                <a:spcPct val="0"/>
              </a:spcAft>
              <a:buChar char="»"/>
              <a:defRPr sz="3200">
                <a:solidFill>
                  <a:srgbClr val="003399"/>
                </a:solidFill>
                <a:latin typeface="+mn-lt"/>
              </a:defRPr>
            </a:lvl8pPr>
            <a:lvl9pPr marL="3878319" indent="-228137" algn="l" rtl="0" fontAlgn="base">
              <a:spcBef>
                <a:spcPct val="20000"/>
              </a:spcBef>
              <a:spcAft>
                <a:spcPct val="0"/>
              </a:spcAft>
              <a:buChar char="»"/>
              <a:defRPr sz="3200">
                <a:solidFill>
                  <a:srgbClr val="003399"/>
                </a:solidFill>
                <a:latin typeface="+mn-lt"/>
              </a:defRPr>
            </a:lvl9pPr>
          </a:lstStyle>
          <a:p>
            <a:pPr marL="0" indent="0" defTabSz="514350">
              <a:buNone/>
            </a:pPr>
            <a:endParaRPr lang="en-US" sz="2800" dirty="0">
              <a:solidFill>
                <a:srgbClr val="000099"/>
              </a:solidFill>
              <a:latin typeface="Arial" panose="020B0604020202020204" pitchFamily="34" charset="0"/>
              <a:ea typeface="Tahoma" panose="020B0604030504040204" pitchFamily="34" charset="0"/>
              <a:cs typeface="Arial" panose="020B0604020202020204" pitchFamily="34" charset="0"/>
            </a:endParaRPr>
          </a:p>
          <a:p>
            <a:pPr marL="0" indent="0" defTabSz="514350">
              <a:buNone/>
            </a:pPr>
            <a:endParaRPr lang="en-US" sz="1950" dirty="0">
              <a:solidFill>
                <a:srgbClr val="000099"/>
              </a:solidFill>
              <a:latin typeface="Arial" panose="020B0604020202020204" pitchFamily="34" charset="0"/>
              <a:ea typeface="Tahoma" panose="020B0604030504040204" pitchFamily="34" charset="0"/>
              <a:cs typeface="Arial" panose="020B0604020202020204" pitchFamily="34" charset="0"/>
            </a:endParaRPr>
          </a:p>
          <a:p>
            <a:pPr marL="0" indent="0" defTabSz="514350">
              <a:buNone/>
            </a:pPr>
            <a:endParaRPr lang="en-US" sz="1950" dirty="0">
              <a:solidFill>
                <a:srgbClr val="000099"/>
              </a:solidFill>
              <a:latin typeface="Arial" panose="020B0604020202020204" pitchFamily="34" charset="0"/>
              <a:ea typeface="Tahoma" panose="020B0604030504040204" pitchFamily="34" charset="0"/>
              <a:cs typeface="Arial" panose="020B0604020202020204" pitchFamily="34" charset="0"/>
            </a:endParaRPr>
          </a:p>
          <a:p>
            <a:pPr marL="0" indent="0" defTabSz="514350">
              <a:buNone/>
            </a:pPr>
            <a:endParaRPr lang="en-US" sz="1500" b="1" dirty="0">
              <a:latin typeface="Arial" panose="020B0604020202020204" pitchFamily="34" charset="0"/>
              <a:cs typeface="Arial" panose="020B0604020202020204" pitchFamily="34" charset="0"/>
            </a:endParaRPr>
          </a:p>
          <a:p>
            <a:pPr defTabSz="514350"/>
            <a:endParaRPr lang="en-US" sz="1500" dirty="0">
              <a:latin typeface="Arial" panose="020B0604020202020204" pitchFamily="34" charset="0"/>
              <a:cs typeface="Arial" panose="020B0604020202020204" pitchFamily="34" charset="0"/>
            </a:endParaRPr>
          </a:p>
          <a:p>
            <a:pPr defTabSz="514350"/>
            <a:endParaRPr lang="en-US" sz="2100" b="1" dirty="0">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BF576265-8A69-49AA-9678-9F0D8173EDD9}"/>
              </a:ext>
            </a:extLst>
          </p:cNvPr>
          <p:cNvPicPr>
            <a:picLocks noChangeAspect="1"/>
          </p:cNvPicPr>
          <p:nvPr/>
        </p:nvPicPr>
        <p:blipFill rotWithShape="1">
          <a:blip r:embed="rId3"/>
          <a:srcRect r="5813"/>
          <a:stretch/>
        </p:blipFill>
        <p:spPr>
          <a:xfrm>
            <a:off x="35496" y="4797152"/>
            <a:ext cx="4560648" cy="2002357"/>
          </a:xfrm>
          <a:prstGeom prst="rect">
            <a:avLst/>
          </a:prstGeom>
        </p:spPr>
      </p:pic>
      <p:sp>
        <p:nvSpPr>
          <p:cNvPr id="2" name="Rectangle 3">
            <a:extLst>
              <a:ext uri="{FF2B5EF4-FFF2-40B4-BE49-F238E27FC236}">
                <a16:creationId xmlns:a16="http://schemas.microsoft.com/office/drawing/2014/main" id="{302CA899-A067-4ED7-B4AF-AF1D7B9B6E6A}"/>
              </a:ext>
            </a:extLst>
          </p:cNvPr>
          <p:cNvSpPr txBox="1">
            <a:spLocks noChangeArrowheads="1"/>
          </p:cNvSpPr>
          <p:nvPr/>
        </p:nvSpPr>
        <p:spPr>
          <a:xfrm>
            <a:off x="1691680" y="3116560"/>
            <a:ext cx="6627812" cy="1752600"/>
          </a:xfrm>
          <a:prstGeom prst="rect">
            <a:avLst/>
          </a:prstGeom>
        </p:spPr>
        <p:txBody>
          <a:bodyPr lIns="457200" tIns="45627" rIns="457200" bIns="45627"/>
          <a:lstStyle>
            <a:lvl1pPr marL="342205" indent="-342205" algn="l" rtl="0" eaLnBrk="0" fontAlgn="base" hangingPunct="0">
              <a:spcBef>
                <a:spcPct val="20000"/>
              </a:spcBef>
              <a:spcAft>
                <a:spcPct val="0"/>
              </a:spcAft>
              <a:buChar char="•"/>
              <a:defRPr sz="3200">
                <a:solidFill>
                  <a:srgbClr val="003399"/>
                </a:solidFill>
                <a:latin typeface="+mn-lt"/>
                <a:ea typeface="+mn-ea"/>
                <a:cs typeface="+mn-cs"/>
              </a:defRPr>
            </a:lvl1pPr>
            <a:lvl2pPr marL="741443" indent="-285173" algn="l" rtl="0" eaLnBrk="0" fontAlgn="base" hangingPunct="0">
              <a:spcBef>
                <a:spcPct val="20000"/>
              </a:spcBef>
              <a:spcAft>
                <a:spcPct val="0"/>
              </a:spcAft>
              <a:buChar char="–"/>
              <a:defRPr sz="3200">
                <a:solidFill>
                  <a:srgbClr val="003399"/>
                </a:solidFill>
                <a:latin typeface="+mn-lt"/>
              </a:defRPr>
            </a:lvl2pPr>
            <a:lvl3pPr marL="1140684" indent="-228137" algn="l" rtl="0" eaLnBrk="0" fontAlgn="base" hangingPunct="0">
              <a:spcBef>
                <a:spcPct val="20000"/>
              </a:spcBef>
              <a:spcAft>
                <a:spcPct val="0"/>
              </a:spcAft>
              <a:buChar char="•"/>
              <a:defRPr sz="3200">
                <a:solidFill>
                  <a:srgbClr val="003399"/>
                </a:solidFill>
                <a:latin typeface="+mn-lt"/>
              </a:defRPr>
            </a:lvl3pPr>
            <a:lvl4pPr marL="1596957" indent="-228137" algn="l" rtl="0" eaLnBrk="0" fontAlgn="base" hangingPunct="0">
              <a:spcBef>
                <a:spcPct val="20000"/>
              </a:spcBef>
              <a:spcAft>
                <a:spcPct val="0"/>
              </a:spcAft>
              <a:buChar char="–"/>
              <a:defRPr sz="3200">
                <a:solidFill>
                  <a:srgbClr val="003399"/>
                </a:solidFill>
                <a:latin typeface="+mn-lt"/>
              </a:defRPr>
            </a:lvl4pPr>
            <a:lvl5pPr marL="2053232" indent="-228137" algn="l" rtl="0" eaLnBrk="0" fontAlgn="base" hangingPunct="0">
              <a:spcBef>
                <a:spcPct val="20000"/>
              </a:spcBef>
              <a:spcAft>
                <a:spcPct val="0"/>
              </a:spcAft>
              <a:buChar char="»"/>
              <a:defRPr sz="3200">
                <a:solidFill>
                  <a:srgbClr val="003399"/>
                </a:solidFill>
                <a:latin typeface="+mn-lt"/>
              </a:defRPr>
            </a:lvl5pPr>
            <a:lvl6pPr marL="2509500" indent="-228137" algn="l" rtl="0" fontAlgn="base">
              <a:spcBef>
                <a:spcPct val="20000"/>
              </a:spcBef>
              <a:spcAft>
                <a:spcPct val="0"/>
              </a:spcAft>
              <a:buChar char="»"/>
              <a:defRPr sz="3200">
                <a:solidFill>
                  <a:srgbClr val="003399"/>
                </a:solidFill>
                <a:latin typeface="+mn-lt"/>
              </a:defRPr>
            </a:lvl6pPr>
            <a:lvl7pPr marL="2965775" indent="-228137" algn="l" rtl="0" fontAlgn="base">
              <a:spcBef>
                <a:spcPct val="20000"/>
              </a:spcBef>
              <a:spcAft>
                <a:spcPct val="0"/>
              </a:spcAft>
              <a:buChar char="»"/>
              <a:defRPr sz="3200">
                <a:solidFill>
                  <a:srgbClr val="003399"/>
                </a:solidFill>
                <a:latin typeface="+mn-lt"/>
              </a:defRPr>
            </a:lvl7pPr>
            <a:lvl8pPr marL="3422048" indent="-228137" algn="l" rtl="0" fontAlgn="base">
              <a:spcBef>
                <a:spcPct val="20000"/>
              </a:spcBef>
              <a:spcAft>
                <a:spcPct val="0"/>
              </a:spcAft>
              <a:buChar char="»"/>
              <a:defRPr sz="3200">
                <a:solidFill>
                  <a:srgbClr val="003399"/>
                </a:solidFill>
                <a:latin typeface="+mn-lt"/>
              </a:defRPr>
            </a:lvl8pPr>
            <a:lvl9pPr marL="3878319" indent="-228137" algn="l" rtl="0" fontAlgn="base">
              <a:spcBef>
                <a:spcPct val="20000"/>
              </a:spcBef>
              <a:spcAft>
                <a:spcPct val="0"/>
              </a:spcAft>
              <a:buChar char="»"/>
              <a:defRPr sz="3200">
                <a:solidFill>
                  <a:srgbClr val="003399"/>
                </a:solidFill>
                <a:latin typeface="+mn-lt"/>
              </a:defRPr>
            </a:lvl9pPr>
          </a:lstStyle>
          <a:p>
            <a:pPr marL="0" indent="0" defTabSz="914400" eaLnBrk="1" hangingPunct="1">
              <a:buFontTx/>
              <a:buNone/>
            </a:pPr>
            <a:r>
              <a:rPr lang="en-US" b="1" kern="0" dirty="0">
                <a:latin typeface="Arial" panose="020B0604020202020204" pitchFamily="34" charset="0"/>
                <a:cs typeface="Arial" panose="020B0604020202020204" pitchFamily="34" charset="0"/>
              </a:rPr>
              <a:t>Nebojsa Nakicenovic</a:t>
            </a:r>
          </a:p>
          <a:p>
            <a:pPr marL="0" indent="0" defTabSz="914400" eaLnBrk="1" hangingPunct="1">
              <a:buNone/>
            </a:pPr>
            <a:r>
              <a:rPr lang="en-US" sz="2000" kern="0" dirty="0">
                <a:latin typeface="Arial" panose="020B0604020202020204" pitchFamily="34" charset="0"/>
                <a:cs typeface="Arial" panose="020B0604020202020204" pitchFamily="34" charset="0"/>
              </a:rPr>
              <a:t>Executive Director, TWI2050</a:t>
            </a:r>
          </a:p>
          <a:p>
            <a:pPr marL="0" indent="0" defTabSz="914400" eaLnBrk="1" hangingPunct="1">
              <a:buFontTx/>
              <a:buNone/>
            </a:pPr>
            <a:r>
              <a:rPr lang="en-US" sz="2000" kern="0" dirty="0">
                <a:latin typeface="Arial" panose="020B0604020202020204" pitchFamily="34" charset="0"/>
                <a:cs typeface="Arial" panose="020B0604020202020204" pitchFamily="34" charset="0"/>
              </a:rPr>
              <a:t>Former Deputy Director General, IIASA</a:t>
            </a:r>
          </a:p>
          <a:p>
            <a:pPr marL="0" indent="0" defTabSz="914400" eaLnBrk="1" hangingPunct="1">
              <a:buFontTx/>
              <a:buNone/>
            </a:pPr>
            <a:r>
              <a:rPr lang="en-US" sz="2000" kern="0" dirty="0">
                <a:latin typeface="Arial" panose="020B0604020202020204" pitchFamily="34" charset="0"/>
                <a:cs typeface="Arial" panose="020B0604020202020204" pitchFamily="34" charset="0"/>
              </a:rPr>
              <a:t>Former Tenured Professor, TU Wien</a:t>
            </a:r>
          </a:p>
        </p:txBody>
      </p:sp>
      <p:sp>
        <p:nvSpPr>
          <p:cNvPr id="4" name="Rectangle 23">
            <a:extLst>
              <a:ext uri="{FF2B5EF4-FFF2-40B4-BE49-F238E27FC236}">
                <a16:creationId xmlns:a16="http://schemas.microsoft.com/office/drawing/2014/main" id="{A95B6A7B-D383-4484-8D66-8B73AD0A28BE}"/>
              </a:ext>
            </a:extLst>
          </p:cNvPr>
          <p:cNvSpPr>
            <a:spLocks noChangeArrowheads="1"/>
          </p:cNvSpPr>
          <p:nvPr/>
        </p:nvSpPr>
        <p:spPr bwMode="auto">
          <a:xfrm>
            <a:off x="-180527" y="66327"/>
            <a:ext cx="9476928" cy="914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2" tIns="45705" rIns="91412" bIns="45705"/>
          <a:lstStyle/>
          <a:p>
            <a:pPr marL="0" marR="0" lvl="0" indent="0" algn="ctr" defTabSz="914107" rtl="0" eaLnBrk="0" fontAlgn="auto" latinLnBrk="0" hangingPunct="0">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3399"/>
                </a:solidFill>
                <a:effectLst/>
                <a:uLnTx/>
                <a:uFillTx/>
                <a:latin typeface="Arial" panose="020B0604020202020204" pitchFamily="34" charset="0"/>
                <a:ea typeface="+mn-ea"/>
                <a:cs typeface="Arial" panose="020B0604020202020204" pitchFamily="34" charset="0"/>
              </a:rPr>
              <a:t> Innovations for Sustainability: Smart </a:t>
            </a:r>
            <a:r>
              <a:rPr kumimoji="0" lang="en-US" sz="4000" b="1" i="0" u="none" strike="noStrike" kern="1200" cap="none" spc="0" normalizeH="0" baseline="0" noProof="0" dirty="0" err="1">
                <a:ln>
                  <a:noFill/>
                </a:ln>
                <a:solidFill>
                  <a:srgbClr val="003399"/>
                </a:solidFill>
                <a:effectLst/>
                <a:uLnTx/>
                <a:uFillTx/>
                <a:latin typeface="Arial" panose="020B0604020202020204" pitchFamily="34" charset="0"/>
                <a:ea typeface="+mn-ea"/>
                <a:cs typeface="Arial" panose="020B0604020202020204" pitchFamily="34" charset="0"/>
              </a:rPr>
              <a:t>Specialisation</a:t>
            </a:r>
            <a:r>
              <a:rPr kumimoji="0" lang="en-US" sz="4000" b="1" i="0" u="none" strike="noStrike" kern="1200" cap="none" spc="0" normalizeH="0" baseline="0" noProof="0" dirty="0">
                <a:ln>
                  <a:noFill/>
                </a:ln>
                <a:solidFill>
                  <a:srgbClr val="003399"/>
                </a:solidFill>
                <a:effectLst/>
                <a:uLnTx/>
                <a:uFillTx/>
                <a:latin typeface="Arial" panose="020B0604020202020204" pitchFamily="34" charset="0"/>
                <a:ea typeface="+mn-ea"/>
                <a:cs typeface="Arial" panose="020B0604020202020204" pitchFamily="34" charset="0"/>
              </a:rPr>
              <a:t> and Environmental Commons. </a:t>
            </a:r>
          </a:p>
          <a:p>
            <a:pPr marL="0" marR="0" lvl="0" indent="0" algn="ctr" defTabSz="914107" rtl="0" eaLnBrk="0" fontAlgn="auto" latinLnBrk="0" hangingPunct="0">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3399"/>
                </a:solidFill>
                <a:effectLst/>
                <a:uLnTx/>
                <a:uFillTx/>
                <a:latin typeface="Arial" panose="020B0604020202020204" pitchFamily="34" charset="0"/>
                <a:ea typeface="+mn-ea"/>
                <a:cs typeface="Arial" panose="020B0604020202020204" pitchFamily="34" charset="0"/>
              </a:rPr>
              <a:t>2020 Smarter Conference</a:t>
            </a:r>
          </a:p>
          <a:p>
            <a:pPr marL="0" marR="0" lvl="0" indent="0" algn="ctr" defTabSz="914107" rtl="0" eaLnBrk="0" fontAlgn="auto" latinLnBrk="0" hangingPunct="0">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3399"/>
                </a:solidFill>
                <a:effectLst/>
                <a:uLnTx/>
                <a:uFillTx/>
                <a:latin typeface="Arial" panose="020B0604020202020204" pitchFamily="34" charset="0"/>
                <a:ea typeface="+mn-ea"/>
                <a:cs typeface="Arial" panose="020B0604020202020204" pitchFamily="34" charset="0"/>
              </a:rPr>
              <a:t>Smart </a:t>
            </a:r>
            <a:r>
              <a:rPr kumimoji="0" lang="en-US" sz="2800" b="1" i="0" u="none" strike="noStrike" kern="1200" cap="none" spc="0" normalizeH="0" baseline="0" noProof="0" dirty="0" err="1">
                <a:ln>
                  <a:noFill/>
                </a:ln>
                <a:solidFill>
                  <a:srgbClr val="003399"/>
                </a:solidFill>
                <a:effectLst/>
                <a:uLnTx/>
                <a:uFillTx/>
                <a:latin typeface="Arial" panose="020B0604020202020204" pitchFamily="34" charset="0"/>
                <a:ea typeface="+mn-ea"/>
                <a:cs typeface="Arial" panose="020B0604020202020204" pitchFamily="34" charset="0"/>
              </a:rPr>
              <a:t>Specialisation</a:t>
            </a:r>
            <a:r>
              <a:rPr kumimoji="0" lang="en-US" sz="2800" b="1" i="0" u="none" strike="noStrike" kern="1200" cap="none" spc="0" normalizeH="0" baseline="0" noProof="0" dirty="0">
                <a:ln>
                  <a:noFill/>
                </a:ln>
                <a:solidFill>
                  <a:srgbClr val="003399"/>
                </a:solidFill>
                <a:effectLst/>
                <a:uLnTx/>
                <a:uFillTx/>
                <a:latin typeface="Arial" panose="020B0604020202020204" pitchFamily="34" charset="0"/>
                <a:ea typeface="+mn-ea"/>
                <a:cs typeface="Arial" panose="020B0604020202020204" pitchFamily="34" charset="0"/>
              </a:rPr>
              <a:t> for SDGs</a:t>
            </a:r>
          </a:p>
        </p:txBody>
      </p:sp>
      <p:pic>
        <p:nvPicPr>
          <p:cNvPr id="6" name="Picture 5">
            <a:extLst>
              <a:ext uri="{FF2B5EF4-FFF2-40B4-BE49-F238E27FC236}">
                <a16:creationId xmlns:a16="http://schemas.microsoft.com/office/drawing/2014/main" id="{4D80A958-B3DB-4AF3-8BF8-10B8AEBB8025}"/>
              </a:ext>
            </a:extLst>
          </p:cNvPr>
          <p:cNvPicPr>
            <a:picLocks noChangeAspect="1"/>
          </p:cNvPicPr>
          <p:nvPr/>
        </p:nvPicPr>
        <p:blipFill>
          <a:blip r:embed="rId4"/>
          <a:stretch>
            <a:fillRect/>
          </a:stretch>
        </p:blipFill>
        <p:spPr>
          <a:xfrm>
            <a:off x="5220072" y="4966876"/>
            <a:ext cx="3705410" cy="1783892"/>
          </a:xfrm>
          <a:prstGeom prst="rect">
            <a:avLst/>
          </a:prstGeom>
        </p:spPr>
      </p:pic>
    </p:spTree>
    <p:extLst>
      <p:ext uri="{BB962C8B-B14F-4D97-AF65-F5344CB8AC3E}">
        <p14:creationId xmlns:p14="http://schemas.microsoft.com/office/powerpoint/2010/main" val="4251752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521F7DD9-1F60-46FE-A4C0-5CEDF973A052}"/>
              </a:ext>
            </a:extLst>
          </p:cNvPr>
          <p:cNvGrpSpPr/>
          <p:nvPr/>
        </p:nvGrpSpPr>
        <p:grpSpPr>
          <a:xfrm>
            <a:off x="1352538" y="1971526"/>
            <a:ext cx="4008316" cy="4337794"/>
            <a:chOff x="1470336" y="1890598"/>
            <a:chExt cx="3787464" cy="4126295"/>
          </a:xfrm>
        </p:grpSpPr>
        <p:sp>
          <p:nvSpPr>
            <p:cNvPr id="22" name="Freeform: Shape 21">
              <a:extLst>
                <a:ext uri="{FF2B5EF4-FFF2-40B4-BE49-F238E27FC236}">
                  <a16:creationId xmlns:a16="http://schemas.microsoft.com/office/drawing/2014/main" id="{88284E71-DB98-43F3-A4AF-73C224C7DD0E}"/>
                </a:ext>
              </a:extLst>
            </p:cNvPr>
            <p:cNvSpPr/>
            <p:nvPr/>
          </p:nvSpPr>
          <p:spPr>
            <a:xfrm>
              <a:off x="1832823" y="1890598"/>
              <a:ext cx="3424977" cy="3352735"/>
            </a:xfrm>
            <a:custGeom>
              <a:avLst/>
              <a:gdLst>
                <a:gd name="connsiteX0" fmla="*/ 0 w 2079076"/>
                <a:gd name="connsiteY0" fmla="*/ 3108960 h 3108960"/>
                <a:gd name="connsiteX1" fmla="*/ 587141 w 2079076"/>
                <a:gd name="connsiteY1" fmla="*/ 2338939 h 3108960"/>
                <a:gd name="connsiteX2" fmla="*/ 1434164 w 2079076"/>
                <a:gd name="connsiteY2" fmla="*/ 1694046 h 3108960"/>
                <a:gd name="connsiteX3" fmla="*/ 2079057 w 2079076"/>
                <a:gd name="connsiteY3" fmla="*/ 1174282 h 3108960"/>
                <a:gd name="connsiteX4" fmla="*/ 1414913 w 2079076"/>
                <a:gd name="connsiteY4" fmla="*/ 0 h 3108960"/>
                <a:gd name="connsiteX5" fmla="*/ 1414913 w 2079076"/>
                <a:gd name="connsiteY5" fmla="*/ 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9076" h="3108960">
                  <a:moveTo>
                    <a:pt x="0" y="3108960"/>
                  </a:moveTo>
                  <a:cubicBezTo>
                    <a:pt x="174057" y="2841859"/>
                    <a:pt x="348114" y="2574758"/>
                    <a:pt x="587141" y="2338939"/>
                  </a:cubicBezTo>
                  <a:cubicBezTo>
                    <a:pt x="826168" y="2103120"/>
                    <a:pt x="1185511" y="1888155"/>
                    <a:pt x="1434164" y="1694046"/>
                  </a:cubicBezTo>
                  <a:cubicBezTo>
                    <a:pt x="1682817" y="1499937"/>
                    <a:pt x="2082265" y="1456623"/>
                    <a:pt x="2079057" y="1174282"/>
                  </a:cubicBezTo>
                  <a:cubicBezTo>
                    <a:pt x="2075849" y="891941"/>
                    <a:pt x="1414913" y="0"/>
                    <a:pt x="1414913" y="0"/>
                  </a:cubicBezTo>
                  <a:lnTo>
                    <a:pt x="1414913" y="0"/>
                  </a:lnTo>
                </a:path>
              </a:pathLst>
            </a:custGeom>
            <a:noFill/>
            <a:ln w="4699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x-none" sz="1800" b="0" i="0" u="none" strike="noStrike" kern="0" cap="none" spc="0" normalizeH="0" baseline="0" noProof="0">
                <a:ln>
                  <a:noFill/>
                </a:ln>
                <a:solidFill>
                  <a:prstClr val="white"/>
                </a:solidFill>
                <a:effectLst/>
                <a:uLnTx/>
                <a:uFillTx/>
                <a:latin typeface="Calibri"/>
                <a:ea typeface="+mn-ea"/>
                <a:cs typeface="+mn-cs"/>
              </a:endParaRPr>
            </a:p>
          </p:txBody>
        </p:sp>
        <p:sp>
          <p:nvSpPr>
            <p:cNvPr id="23" name="Rectangle 22">
              <a:extLst>
                <a:ext uri="{FF2B5EF4-FFF2-40B4-BE49-F238E27FC236}">
                  <a16:creationId xmlns:a16="http://schemas.microsoft.com/office/drawing/2014/main" id="{5F6560B2-2BAA-4743-91A3-A8635D71B6FC}"/>
                </a:ext>
              </a:extLst>
            </p:cNvPr>
            <p:cNvSpPr/>
            <p:nvPr/>
          </p:nvSpPr>
          <p:spPr>
            <a:xfrm>
              <a:off x="1470336" y="5102493"/>
              <a:ext cx="914400" cy="914400"/>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5" name="Group 4">
            <a:extLst>
              <a:ext uri="{FF2B5EF4-FFF2-40B4-BE49-F238E27FC236}">
                <a16:creationId xmlns:a16="http://schemas.microsoft.com/office/drawing/2014/main" id="{F67BAC53-88D0-4FF6-B091-618231D54823}"/>
              </a:ext>
            </a:extLst>
          </p:cNvPr>
          <p:cNvGrpSpPr/>
          <p:nvPr/>
        </p:nvGrpSpPr>
        <p:grpSpPr>
          <a:xfrm>
            <a:off x="395536" y="311704"/>
            <a:ext cx="8064896" cy="5663062"/>
            <a:chOff x="530787" y="328053"/>
            <a:chExt cx="7620532" cy="5386947"/>
          </a:xfrm>
        </p:grpSpPr>
        <p:cxnSp>
          <p:nvCxnSpPr>
            <p:cNvPr id="8" name="Straight Arrow Connector 7">
              <a:extLst>
                <a:ext uri="{FF2B5EF4-FFF2-40B4-BE49-F238E27FC236}">
                  <a16:creationId xmlns:a16="http://schemas.microsoft.com/office/drawing/2014/main" id="{D1D17472-95BE-4ECD-9AE1-EAE363AEC651}"/>
                </a:ext>
              </a:extLst>
            </p:cNvPr>
            <p:cNvCxnSpPr>
              <a:cxnSpLocks/>
            </p:cNvCxnSpPr>
            <p:nvPr/>
          </p:nvCxnSpPr>
          <p:spPr>
            <a:xfrm flipV="1">
              <a:off x="2362200" y="1295400"/>
              <a:ext cx="0" cy="4419600"/>
            </a:xfrm>
            <a:prstGeom prst="straightConnector1">
              <a:avLst/>
            </a:prstGeom>
            <a:noFill/>
            <a:ln w="38100" cap="flat" cmpd="sng" algn="ctr">
              <a:solidFill>
                <a:sysClr val="windowText" lastClr="000000"/>
              </a:solidFill>
              <a:prstDash val="solid"/>
              <a:tailEnd type="arrow"/>
            </a:ln>
            <a:effectLst/>
          </p:spPr>
        </p:cxnSp>
        <p:cxnSp>
          <p:nvCxnSpPr>
            <p:cNvPr id="9" name="Straight Arrow Connector 8">
              <a:extLst>
                <a:ext uri="{FF2B5EF4-FFF2-40B4-BE49-F238E27FC236}">
                  <a16:creationId xmlns:a16="http://schemas.microsoft.com/office/drawing/2014/main" id="{26974A85-237B-4209-8D9B-64C87905F37E}"/>
                </a:ext>
              </a:extLst>
            </p:cNvPr>
            <p:cNvCxnSpPr>
              <a:cxnSpLocks/>
            </p:cNvCxnSpPr>
            <p:nvPr/>
          </p:nvCxnSpPr>
          <p:spPr>
            <a:xfrm>
              <a:off x="1451936" y="5105400"/>
              <a:ext cx="6699383" cy="0"/>
            </a:xfrm>
            <a:prstGeom prst="straightConnector1">
              <a:avLst/>
            </a:prstGeom>
            <a:noFill/>
            <a:ln w="38100" cap="flat" cmpd="sng" algn="ctr">
              <a:solidFill>
                <a:sysClr val="windowText" lastClr="000000"/>
              </a:solidFill>
              <a:prstDash val="solid"/>
              <a:tailEnd type="arrow"/>
            </a:ln>
            <a:effectLst/>
          </p:spPr>
        </p:cxnSp>
        <p:sp>
          <p:nvSpPr>
            <p:cNvPr id="10" name="TextBox 9">
              <a:extLst>
                <a:ext uri="{FF2B5EF4-FFF2-40B4-BE49-F238E27FC236}">
                  <a16:creationId xmlns:a16="http://schemas.microsoft.com/office/drawing/2014/main" id="{8D88F24D-49CD-426D-9299-436FC85AB558}"/>
                </a:ext>
              </a:extLst>
            </p:cNvPr>
            <p:cNvSpPr txBox="1"/>
            <p:nvPr/>
          </p:nvSpPr>
          <p:spPr>
            <a:xfrm>
              <a:off x="6938544" y="5266586"/>
              <a:ext cx="1109406"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Calibri"/>
                </a:rPr>
                <a:t>wellbeing</a:t>
              </a:r>
            </a:p>
          </p:txBody>
        </p:sp>
        <p:sp>
          <p:nvSpPr>
            <p:cNvPr id="11" name="TextBox 10">
              <a:extLst>
                <a:ext uri="{FF2B5EF4-FFF2-40B4-BE49-F238E27FC236}">
                  <a16:creationId xmlns:a16="http://schemas.microsoft.com/office/drawing/2014/main" id="{E2B76E17-29F6-41BD-9CD1-4211A3592B04}"/>
                </a:ext>
              </a:extLst>
            </p:cNvPr>
            <p:cNvSpPr txBox="1"/>
            <p:nvPr/>
          </p:nvSpPr>
          <p:spPr>
            <a:xfrm>
              <a:off x="530787" y="1329853"/>
              <a:ext cx="1842299" cy="64633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Calibri"/>
                </a:rPr>
                <a:t>service provision </a:t>
              </a:r>
              <a:br>
                <a:rPr kumimoji="0" lang="en-US" sz="1800" b="1" i="0" u="none" strike="noStrike" kern="0" cap="none" spc="0" normalizeH="0" baseline="0" noProof="0" dirty="0">
                  <a:ln>
                    <a:noFill/>
                  </a:ln>
                  <a:solidFill>
                    <a:prstClr val="black"/>
                  </a:solidFill>
                  <a:effectLst/>
                  <a:uLnTx/>
                  <a:uFillTx/>
                  <a:latin typeface="Calibri"/>
                </a:rPr>
              </a:br>
              <a:r>
                <a:rPr kumimoji="0" lang="en-US" sz="1800" b="1" i="0" u="none" strike="noStrike" kern="0" cap="none" spc="0" normalizeH="0" baseline="0" noProof="0" dirty="0">
                  <a:ln>
                    <a:noFill/>
                  </a:ln>
                  <a:solidFill>
                    <a:prstClr val="black"/>
                  </a:solidFill>
                  <a:effectLst/>
                  <a:uLnTx/>
                  <a:uFillTx/>
                  <a:latin typeface="Calibri"/>
                </a:rPr>
                <a:t>(consumption)</a:t>
              </a:r>
            </a:p>
          </p:txBody>
        </p:sp>
        <p:sp>
          <p:nvSpPr>
            <p:cNvPr id="12" name="TextBox 11">
              <a:extLst>
                <a:ext uri="{FF2B5EF4-FFF2-40B4-BE49-F238E27FC236}">
                  <a16:creationId xmlns:a16="http://schemas.microsoft.com/office/drawing/2014/main" id="{8039EE14-8593-4194-9556-0617BAF3FFF8}"/>
                </a:ext>
              </a:extLst>
            </p:cNvPr>
            <p:cNvSpPr txBox="1"/>
            <p:nvPr/>
          </p:nvSpPr>
          <p:spPr>
            <a:xfrm>
              <a:off x="1539900" y="3845668"/>
              <a:ext cx="684937" cy="556263"/>
            </a:xfrm>
            <a:prstGeom prst="rect">
              <a:avLst/>
            </a:prstGeom>
            <a:noFill/>
          </p:spPr>
          <p:txBody>
            <a:bodyPr wrap="non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C00000"/>
                  </a:solidFill>
                  <a:effectLst/>
                  <a:uLnTx/>
                  <a:uFillTx/>
                  <a:latin typeface="Calibri"/>
                </a:rPr>
                <a:t>Basic</a:t>
              </a:r>
              <a:br>
                <a:rPr kumimoji="0" lang="en-US" sz="1600" b="1" i="0" u="none" strike="noStrike" kern="0" cap="none" spc="0" normalizeH="0" baseline="0" noProof="0" dirty="0">
                  <a:ln>
                    <a:noFill/>
                  </a:ln>
                  <a:solidFill>
                    <a:srgbClr val="C00000"/>
                  </a:solidFill>
                  <a:effectLst/>
                  <a:uLnTx/>
                  <a:uFillTx/>
                  <a:latin typeface="Calibri"/>
                </a:rPr>
              </a:br>
              <a:r>
                <a:rPr kumimoji="0" lang="en-US" sz="1600" b="1" i="0" u="none" strike="noStrike" kern="0" cap="none" spc="0" normalizeH="0" baseline="0" noProof="0" dirty="0">
                  <a:ln>
                    <a:noFill/>
                  </a:ln>
                  <a:solidFill>
                    <a:srgbClr val="C00000"/>
                  </a:solidFill>
                  <a:effectLst/>
                  <a:uLnTx/>
                  <a:uFillTx/>
                  <a:latin typeface="Calibri"/>
                </a:rPr>
                <a:t>access</a:t>
              </a:r>
            </a:p>
          </p:txBody>
        </p:sp>
        <p:sp>
          <p:nvSpPr>
            <p:cNvPr id="13" name="TextBox 12">
              <a:extLst>
                <a:ext uri="{FF2B5EF4-FFF2-40B4-BE49-F238E27FC236}">
                  <a16:creationId xmlns:a16="http://schemas.microsoft.com/office/drawing/2014/main" id="{85E5AC63-BFCC-4527-80A6-BD0505EB35D0}"/>
                </a:ext>
              </a:extLst>
            </p:cNvPr>
            <p:cNvSpPr txBox="1"/>
            <p:nvPr/>
          </p:nvSpPr>
          <p:spPr>
            <a:xfrm>
              <a:off x="728151" y="3157667"/>
              <a:ext cx="1543617" cy="584775"/>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00B050"/>
                  </a:solidFill>
                  <a:effectLst/>
                  <a:uLnTx/>
                  <a:uFillTx/>
                  <a:latin typeface="Calibri"/>
                </a:rPr>
                <a:t>Decent Living Standards</a:t>
              </a:r>
            </a:p>
          </p:txBody>
        </p:sp>
        <p:sp>
          <p:nvSpPr>
            <p:cNvPr id="14" name="TextBox 13">
              <a:extLst>
                <a:ext uri="{FF2B5EF4-FFF2-40B4-BE49-F238E27FC236}">
                  <a16:creationId xmlns:a16="http://schemas.microsoft.com/office/drawing/2014/main" id="{6D54B47A-AD69-4E44-933A-B67F7E6DEE08}"/>
                </a:ext>
              </a:extLst>
            </p:cNvPr>
            <p:cNvSpPr txBox="1"/>
            <p:nvPr/>
          </p:nvSpPr>
          <p:spPr>
            <a:xfrm>
              <a:off x="2440081" y="3076008"/>
              <a:ext cx="2449755"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0070C0"/>
                  </a:solidFill>
                  <a:effectLst/>
                  <a:uLnTx/>
                  <a:uFillTx/>
                  <a:latin typeface="Calibri"/>
                </a:rPr>
                <a:t>Sufficiency corridor</a:t>
              </a:r>
            </a:p>
          </p:txBody>
        </p:sp>
        <p:sp>
          <p:nvSpPr>
            <p:cNvPr id="15" name="TextBox 14">
              <a:extLst>
                <a:ext uri="{FF2B5EF4-FFF2-40B4-BE49-F238E27FC236}">
                  <a16:creationId xmlns:a16="http://schemas.microsoft.com/office/drawing/2014/main" id="{AA2C1011-E058-4452-B86C-0F35EF0F0B84}"/>
                </a:ext>
              </a:extLst>
            </p:cNvPr>
            <p:cNvSpPr txBox="1"/>
            <p:nvPr/>
          </p:nvSpPr>
          <p:spPr>
            <a:xfrm>
              <a:off x="5526393" y="2172244"/>
              <a:ext cx="1622525" cy="556263"/>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C00000"/>
                  </a:solidFill>
                  <a:effectLst/>
                  <a:uLnTx/>
                  <a:uFillTx/>
                  <a:latin typeface="Calibri"/>
                </a:rPr>
                <a:t>Overconsumption</a:t>
              </a:r>
              <a:br>
                <a:rPr kumimoji="0" lang="en-US" sz="1600" b="1" i="0" u="none" strike="noStrike" kern="0" cap="none" spc="0" normalizeH="0" baseline="0" noProof="0" dirty="0">
                  <a:ln>
                    <a:noFill/>
                  </a:ln>
                  <a:solidFill>
                    <a:srgbClr val="C00000"/>
                  </a:solidFill>
                  <a:effectLst/>
                  <a:uLnTx/>
                  <a:uFillTx/>
                  <a:latin typeface="Calibri"/>
                </a:rPr>
              </a:br>
              <a:r>
                <a:rPr kumimoji="0" lang="en-US" sz="1600" b="1" i="0" u="none" strike="noStrike" kern="0" cap="none" spc="0" normalizeH="0" baseline="0" noProof="0" dirty="0">
                  <a:ln>
                    <a:noFill/>
                  </a:ln>
                  <a:solidFill>
                    <a:srgbClr val="C00000"/>
                  </a:solidFill>
                  <a:effectLst/>
                  <a:uLnTx/>
                  <a:uFillTx/>
                  <a:latin typeface="Calibri"/>
                </a:rPr>
                <a:t>(obesity)</a:t>
              </a:r>
            </a:p>
          </p:txBody>
        </p:sp>
        <p:cxnSp>
          <p:nvCxnSpPr>
            <p:cNvPr id="16" name="Straight Arrow Connector 15">
              <a:extLst>
                <a:ext uri="{FF2B5EF4-FFF2-40B4-BE49-F238E27FC236}">
                  <a16:creationId xmlns:a16="http://schemas.microsoft.com/office/drawing/2014/main" id="{CD1091EC-46AA-48C0-805D-29B1B2DB68D1}"/>
                </a:ext>
              </a:extLst>
            </p:cNvPr>
            <p:cNvCxnSpPr>
              <a:cxnSpLocks/>
            </p:cNvCxnSpPr>
            <p:nvPr/>
          </p:nvCxnSpPr>
          <p:spPr>
            <a:xfrm flipV="1">
              <a:off x="2480273" y="2957586"/>
              <a:ext cx="0" cy="660856"/>
            </a:xfrm>
            <a:prstGeom prst="straightConnector1">
              <a:avLst/>
            </a:prstGeom>
            <a:noFill/>
            <a:ln w="19050" cap="flat" cmpd="sng" algn="ctr">
              <a:solidFill>
                <a:srgbClr val="4F81BD">
                  <a:shade val="95000"/>
                  <a:satMod val="105000"/>
                </a:srgbClr>
              </a:solidFill>
              <a:prstDash val="solid"/>
              <a:headEnd type="arrow"/>
              <a:tailEnd type="arrow"/>
            </a:ln>
            <a:effectLst/>
          </p:spPr>
        </p:cxnSp>
        <p:cxnSp>
          <p:nvCxnSpPr>
            <p:cNvPr id="17" name="Straight Arrow Connector 16">
              <a:extLst>
                <a:ext uri="{FF2B5EF4-FFF2-40B4-BE49-F238E27FC236}">
                  <a16:creationId xmlns:a16="http://schemas.microsoft.com/office/drawing/2014/main" id="{59DA4227-FC68-4B22-8435-E2ABB388769B}"/>
                </a:ext>
              </a:extLst>
            </p:cNvPr>
            <p:cNvCxnSpPr>
              <a:cxnSpLocks/>
            </p:cNvCxnSpPr>
            <p:nvPr/>
          </p:nvCxnSpPr>
          <p:spPr>
            <a:xfrm flipV="1">
              <a:off x="5427850" y="1859431"/>
              <a:ext cx="0" cy="999723"/>
            </a:xfrm>
            <a:prstGeom prst="straightConnector1">
              <a:avLst/>
            </a:prstGeom>
            <a:noFill/>
            <a:ln w="57150" cap="flat" cmpd="sng" algn="ctr">
              <a:solidFill>
                <a:srgbClr val="C00000"/>
              </a:solidFill>
              <a:prstDash val="solid"/>
              <a:tailEnd type="arrow"/>
            </a:ln>
            <a:effectLst/>
          </p:spPr>
        </p:cxnSp>
        <p:sp>
          <p:nvSpPr>
            <p:cNvPr id="18" name="TextBox 17">
              <a:extLst>
                <a:ext uri="{FF2B5EF4-FFF2-40B4-BE49-F238E27FC236}">
                  <a16:creationId xmlns:a16="http://schemas.microsoft.com/office/drawing/2014/main" id="{45966ED3-3CB9-4775-BF59-937D1439DD1A}"/>
                </a:ext>
              </a:extLst>
            </p:cNvPr>
            <p:cNvSpPr txBox="1"/>
            <p:nvPr/>
          </p:nvSpPr>
          <p:spPr>
            <a:xfrm>
              <a:off x="4548978" y="328053"/>
              <a:ext cx="184731" cy="369332"/>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ndParaRPr>
            </a:p>
          </p:txBody>
        </p:sp>
        <p:cxnSp>
          <p:nvCxnSpPr>
            <p:cNvPr id="19" name="Straight Connector 18">
              <a:extLst>
                <a:ext uri="{FF2B5EF4-FFF2-40B4-BE49-F238E27FC236}">
                  <a16:creationId xmlns:a16="http://schemas.microsoft.com/office/drawing/2014/main" id="{78FFC552-80C8-4EF9-B984-C76876340541}"/>
                </a:ext>
              </a:extLst>
            </p:cNvPr>
            <p:cNvCxnSpPr>
              <a:cxnSpLocks/>
            </p:cNvCxnSpPr>
            <p:nvPr/>
          </p:nvCxnSpPr>
          <p:spPr>
            <a:xfrm>
              <a:off x="1693592" y="4401201"/>
              <a:ext cx="1650970" cy="0"/>
            </a:xfrm>
            <a:prstGeom prst="line">
              <a:avLst/>
            </a:prstGeom>
            <a:noFill/>
            <a:ln w="57150" cap="flat" cmpd="sng" algn="ctr">
              <a:solidFill>
                <a:srgbClr val="C00000"/>
              </a:solidFill>
              <a:prstDash val="dash"/>
              <a:tailEnd type="triangle" w="lg" len="lg"/>
            </a:ln>
            <a:effectLst/>
          </p:spPr>
        </p:cxnSp>
        <p:cxnSp>
          <p:nvCxnSpPr>
            <p:cNvPr id="20" name="Straight Connector 19">
              <a:extLst>
                <a:ext uri="{FF2B5EF4-FFF2-40B4-BE49-F238E27FC236}">
                  <a16:creationId xmlns:a16="http://schemas.microsoft.com/office/drawing/2014/main" id="{4DAF0E0B-A5BD-4FD2-8D08-CC03787DD2E3}"/>
                </a:ext>
              </a:extLst>
            </p:cNvPr>
            <p:cNvCxnSpPr>
              <a:cxnSpLocks/>
            </p:cNvCxnSpPr>
            <p:nvPr/>
          </p:nvCxnSpPr>
          <p:spPr>
            <a:xfrm flipV="1">
              <a:off x="2362200" y="3611590"/>
              <a:ext cx="2699818" cy="13704"/>
            </a:xfrm>
            <a:prstGeom prst="line">
              <a:avLst/>
            </a:prstGeom>
            <a:noFill/>
            <a:ln w="31750" cap="flat" cmpd="sng" algn="ctr">
              <a:solidFill>
                <a:srgbClr val="00B050"/>
              </a:solidFill>
              <a:prstDash val="dash"/>
              <a:tailEnd type="triangle" w="lg" len="lg"/>
            </a:ln>
            <a:effectLst/>
          </p:spPr>
        </p:cxnSp>
        <p:cxnSp>
          <p:nvCxnSpPr>
            <p:cNvPr id="21" name="Straight Connector 20">
              <a:extLst>
                <a:ext uri="{FF2B5EF4-FFF2-40B4-BE49-F238E27FC236}">
                  <a16:creationId xmlns:a16="http://schemas.microsoft.com/office/drawing/2014/main" id="{C4E645E1-32CB-4600-83CA-8B01164DDE46}"/>
                </a:ext>
              </a:extLst>
            </p:cNvPr>
            <p:cNvCxnSpPr>
              <a:cxnSpLocks/>
            </p:cNvCxnSpPr>
            <p:nvPr/>
          </p:nvCxnSpPr>
          <p:spPr>
            <a:xfrm flipV="1">
              <a:off x="2362200" y="2918325"/>
              <a:ext cx="3080818" cy="7972"/>
            </a:xfrm>
            <a:prstGeom prst="line">
              <a:avLst/>
            </a:prstGeom>
            <a:noFill/>
            <a:ln w="31750" cap="flat" cmpd="sng" algn="ctr">
              <a:solidFill>
                <a:sysClr val="window" lastClr="FFFFFF">
                  <a:lumMod val="50000"/>
                </a:sysClr>
              </a:solidFill>
              <a:prstDash val="dash"/>
              <a:tailEnd type="triangle" w="lg" len="lg"/>
            </a:ln>
            <a:effectLst/>
          </p:spPr>
        </p:cxnSp>
      </p:grpSp>
      <p:sp>
        <p:nvSpPr>
          <p:cNvPr id="6" name="Rectangle 5">
            <a:extLst>
              <a:ext uri="{FF2B5EF4-FFF2-40B4-BE49-F238E27FC236}">
                <a16:creationId xmlns:a16="http://schemas.microsoft.com/office/drawing/2014/main" id="{7800FBF6-2D19-48F5-BCE2-1D093FB38D45}"/>
              </a:ext>
            </a:extLst>
          </p:cNvPr>
          <p:cNvSpPr/>
          <p:nvPr/>
        </p:nvSpPr>
        <p:spPr>
          <a:xfrm>
            <a:off x="2353842" y="3043786"/>
            <a:ext cx="3248944" cy="705780"/>
          </a:xfrm>
          <a:prstGeom prst="rect">
            <a:avLst/>
          </a:prstGeom>
          <a:solidFill>
            <a:srgbClr val="1F497D">
              <a:lumMod val="40000"/>
              <a:lumOff val="60000"/>
              <a:alpha val="54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x-none" sz="1800" b="0" i="0" u="none" strike="noStrike" kern="0" cap="none" spc="0" normalizeH="0" baseline="0" noProof="0">
              <a:ln>
                <a:noFill/>
              </a:ln>
              <a:solidFill>
                <a:prstClr val="white"/>
              </a:solidFill>
              <a:effectLst/>
              <a:uLnTx/>
              <a:uFillTx/>
              <a:latin typeface="Calibri"/>
              <a:ea typeface="+mn-ea"/>
              <a:cs typeface="+mn-cs"/>
            </a:endParaRPr>
          </a:p>
        </p:txBody>
      </p:sp>
      <p:sp>
        <p:nvSpPr>
          <p:cNvPr id="7" name="TextBox 6">
            <a:extLst>
              <a:ext uri="{FF2B5EF4-FFF2-40B4-BE49-F238E27FC236}">
                <a16:creationId xmlns:a16="http://schemas.microsoft.com/office/drawing/2014/main" id="{6D4D152A-BB15-4BAB-9780-90AC5EEFF545}"/>
              </a:ext>
            </a:extLst>
          </p:cNvPr>
          <p:cNvSpPr txBox="1"/>
          <p:nvPr/>
        </p:nvSpPr>
        <p:spPr>
          <a:xfrm>
            <a:off x="686538" y="2787329"/>
            <a:ext cx="1633627" cy="355907"/>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4F81BD"/>
                </a:solidFill>
                <a:effectLst/>
                <a:uLnTx/>
                <a:uFillTx/>
                <a:latin typeface="Calibri"/>
              </a:rPr>
              <a:t>Sufficiency</a:t>
            </a:r>
          </a:p>
        </p:txBody>
      </p:sp>
      <p:sp>
        <p:nvSpPr>
          <p:cNvPr id="24" name="Title 15">
            <a:extLst>
              <a:ext uri="{FF2B5EF4-FFF2-40B4-BE49-F238E27FC236}">
                <a16:creationId xmlns:a16="http://schemas.microsoft.com/office/drawing/2014/main" id="{81A840C7-0F24-4DC7-95B0-2F0F2185B37B}"/>
              </a:ext>
            </a:extLst>
          </p:cNvPr>
          <p:cNvSpPr txBox="1">
            <a:spLocks/>
          </p:cNvSpPr>
          <p:nvPr/>
        </p:nvSpPr>
        <p:spPr>
          <a:xfrm>
            <a:off x="0" y="0"/>
            <a:ext cx="9144000" cy="1143000"/>
          </a:xfrm>
          <a:prstGeom prst="rect">
            <a:avLst/>
          </a:prstGeom>
        </p:spPr>
        <p:txBody>
          <a:bodyPr>
            <a:normAutofit/>
          </a:bodyPr>
          <a:lstStyle>
            <a:lvl1pPr algn="l" rtl="0" eaLnBrk="0" fontAlgn="base" hangingPunct="0">
              <a:spcBef>
                <a:spcPct val="0"/>
              </a:spcBef>
              <a:spcAft>
                <a:spcPct val="0"/>
              </a:spcAft>
              <a:defRPr sz="4000">
                <a:solidFill>
                  <a:srgbClr val="003399"/>
                </a:solidFill>
                <a:latin typeface="+mj-lt"/>
                <a:ea typeface="+mj-ea"/>
                <a:cs typeface="+mj-cs"/>
              </a:defRPr>
            </a:lvl1pPr>
            <a:lvl2pPr algn="l" rtl="0" eaLnBrk="0" fontAlgn="base" hangingPunct="0">
              <a:spcBef>
                <a:spcPct val="0"/>
              </a:spcBef>
              <a:spcAft>
                <a:spcPct val="0"/>
              </a:spcAft>
              <a:defRPr sz="4000">
                <a:solidFill>
                  <a:srgbClr val="003399"/>
                </a:solidFill>
                <a:latin typeface="Arial Narrow" pitchFamily="34" charset="0"/>
              </a:defRPr>
            </a:lvl2pPr>
            <a:lvl3pPr algn="l" rtl="0" eaLnBrk="0" fontAlgn="base" hangingPunct="0">
              <a:spcBef>
                <a:spcPct val="0"/>
              </a:spcBef>
              <a:spcAft>
                <a:spcPct val="0"/>
              </a:spcAft>
              <a:defRPr sz="4000">
                <a:solidFill>
                  <a:srgbClr val="003399"/>
                </a:solidFill>
                <a:latin typeface="Arial Narrow" pitchFamily="34" charset="0"/>
              </a:defRPr>
            </a:lvl3pPr>
            <a:lvl4pPr algn="l" rtl="0" eaLnBrk="0" fontAlgn="base" hangingPunct="0">
              <a:spcBef>
                <a:spcPct val="0"/>
              </a:spcBef>
              <a:spcAft>
                <a:spcPct val="0"/>
              </a:spcAft>
              <a:defRPr sz="4000">
                <a:solidFill>
                  <a:srgbClr val="003399"/>
                </a:solidFill>
                <a:latin typeface="Arial Narrow" pitchFamily="34" charset="0"/>
              </a:defRPr>
            </a:lvl4pPr>
            <a:lvl5pPr algn="l" rtl="0" eaLnBrk="0" fontAlgn="base" hangingPunct="0">
              <a:spcBef>
                <a:spcPct val="0"/>
              </a:spcBef>
              <a:spcAft>
                <a:spcPct val="0"/>
              </a:spcAft>
              <a:defRPr sz="4000">
                <a:solidFill>
                  <a:srgbClr val="003399"/>
                </a:solidFill>
                <a:latin typeface="Arial Narrow" pitchFamily="34" charset="0"/>
              </a:defRPr>
            </a:lvl5pPr>
            <a:lvl6pPr marL="456274" algn="l" rtl="0" fontAlgn="base">
              <a:spcBef>
                <a:spcPct val="0"/>
              </a:spcBef>
              <a:spcAft>
                <a:spcPct val="0"/>
              </a:spcAft>
              <a:defRPr sz="4000">
                <a:solidFill>
                  <a:srgbClr val="003399"/>
                </a:solidFill>
                <a:latin typeface="Arial Narrow" pitchFamily="34" charset="0"/>
              </a:defRPr>
            </a:lvl6pPr>
            <a:lvl7pPr marL="912546" algn="l" rtl="0" fontAlgn="base">
              <a:spcBef>
                <a:spcPct val="0"/>
              </a:spcBef>
              <a:spcAft>
                <a:spcPct val="0"/>
              </a:spcAft>
              <a:defRPr sz="4000">
                <a:solidFill>
                  <a:srgbClr val="003399"/>
                </a:solidFill>
                <a:latin typeface="Arial Narrow" pitchFamily="34" charset="0"/>
              </a:defRPr>
            </a:lvl7pPr>
            <a:lvl8pPr marL="1368821" algn="l" rtl="0" fontAlgn="base">
              <a:spcBef>
                <a:spcPct val="0"/>
              </a:spcBef>
              <a:spcAft>
                <a:spcPct val="0"/>
              </a:spcAft>
              <a:defRPr sz="4000">
                <a:solidFill>
                  <a:srgbClr val="003399"/>
                </a:solidFill>
                <a:latin typeface="Arial Narrow" pitchFamily="34" charset="0"/>
              </a:defRPr>
            </a:lvl8pPr>
            <a:lvl9pPr marL="1825091" algn="l" rtl="0" fontAlgn="base">
              <a:spcBef>
                <a:spcPct val="0"/>
              </a:spcBef>
              <a:spcAft>
                <a:spcPct val="0"/>
              </a:spcAft>
              <a:defRPr sz="4000">
                <a:solidFill>
                  <a:srgbClr val="003399"/>
                </a:solidFill>
                <a:latin typeface="Arial Narrow" pitchFamily="34" charset="0"/>
              </a:defRPr>
            </a:lvl9pPr>
          </a:lstStyle>
          <a:p>
            <a:pPr algn="ctr" defTabSz="914400"/>
            <a:r>
              <a:rPr lang="en-US" sz="3600" b="1" kern="1200" dirty="0">
                <a:latin typeface="Arial" panose="020B0604020202020204" pitchFamily="34" charset="0"/>
                <a:ea typeface="+mn-ea"/>
                <a:cs typeface="Arial" panose="020B0604020202020204" pitchFamily="34" charset="0"/>
              </a:rPr>
              <a:t>Basic needs, Decent living &amp; Sufficiency</a:t>
            </a:r>
            <a:endParaRPr lang="en-US" sz="2700" b="1" kern="1200" dirty="0">
              <a:solidFill>
                <a:schemeClr val="tx1"/>
              </a:solidFill>
              <a:latin typeface="Arial" panose="020B0604020202020204" pitchFamily="34" charset="0"/>
              <a:ea typeface="+mn-ea"/>
              <a:cs typeface="Arial" panose="020B0604020202020204" pitchFamily="34" charset="0"/>
            </a:endParaRPr>
          </a:p>
        </p:txBody>
      </p:sp>
      <p:pic>
        <p:nvPicPr>
          <p:cNvPr id="25" name="Picture 24">
            <a:extLst>
              <a:ext uri="{FF2B5EF4-FFF2-40B4-BE49-F238E27FC236}">
                <a16:creationId xmlns:a16="http://schemas.microsoft.com/office/drawing/2014/main" id="{98F57699-285F-48F7-B51F-B299216E5DEA}"/>
              </a:ext>
            </a:extLst>
          </p:cNvPr>
          <p:cNvPicPr>
            <a:picLocks noChangeAspect="1"/>
          </p:cNvPicPr>
          <p:nvPr/>
        </p:nvPicPr>
        <p:blipFill rotWithShape="1">
          <a:blip r:embed="rId2"/>
          <a:srcRect r="5813"/>
          <a:stretch/>
        </p:blipFill>
        <p:spPr>
          <a:xfrm>
            <a:off x="4902563" y="4009618"/>
            <a:ext cx="2603343" cy="1142999"/>
          </a:xfrm>
          <a:prstGeom prst="rect">
            <a:avLst/>
          </a:prstGeom>
        </p:spPr>
      </p:pic>
      <p:sp>
        <p:nvSpPr>
          <p:cNvPr id="26" name="Textfeld 14">
            <a:extLst>
              <a:ext uri="{FF2B5EF4-FFF2-40B4-BE49-F238E27FC236}">
                <a16:creationId xmlns:a16="http://schemas.microsoft.com/office/drawing/2014/main" id="{5F1DEDF3-5BD1-4A0F-9ECE-B0229A415A00}"/>
              </a:ext>
            </a:extLst>
          </p:cNvPr>
          <p:cNvSpPr txBox="1">
            <a:spLocks noChangeArrowheads="1"/>
          </p:cNvSpPr>
          <p:nvPr/>
        </p:nvSpPr>
        <p:spPr bwMode="auto">
          <a:xfrm>
            <a:off x="2893424" y="5448092"/>
            <a:ext cx="4230687" cy="68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gn="ctr">
              <a:defRPr sz="3200">
                <a:solidFill>
                  <a:schemeClr val="tx1"/>
                </a:solidFill>
                <a:latin typeface="Arial" pitchFamily="34" charset="0"/>
                <a:ea typeface="MS PGothic" pitchFamily="34" charset="-128"/>
              </a:defRPr>
            </a:lvl1pPr>
            <a:lvl2pPr marL="266700" indent="-279400" algn="ctr">
              <a:defRPr sz="3200">
                <a:solidFill>
                  <a:schemeClr val="tx1"/>
                </a:solidFill>
                <a:latin typeface="Arial" pitchFamily="34" charset="0"/>
                <a:ea typeface="MS PGothic" pitchFamily="34" charset="-128"/>
              </a:defRPr>
            </a:lvl2pPr>
            <a:lvl3pPr marL="1143000" indent="-228600" algn="ctr">
              <a:defRPr sz="3200">
                <a:solidFill>
                  <a:schemeClr val="tx1"/>
                </a:solidFill>
                <a:latin typeface="Arial" pitchFamily="34" charset="0"/>
                <a:ea typeface="MS PGothic" pitchFamily="34" charset="-128"/>
              </a:defRPr>
            </a:lvl3pPr>
            <a:lvl4pPr marL="1600200" indent="-228600" algn="ctr">
              <a:defRPr sz="3200">
                <a:solidFill>
                  <a:schemeClr val="tx1"/>
                </a:solidFill>
                <a:latin typeface="Arial" pitchFamily="34" charset="0"/>
                <a:ea typeface="MS PGothic" pitchFamily="34" charset="-128"/>
              </a:defRPr>
            </a:lvl4pPr>
            <a:lvl5pPr marL="2057400" indent="-228600" algn="ctr">
              <a:defRPr sz="3200">
                <a:solidFill>
                  <a:schemeClr val="tx1"/>
                </a:solidFill>
                <a:latin typeface="Arial" pitchFamily="34" charset="0"/>
                <a:ea typeface="MS PGothic" pitchFamily="34" charset="-128"/>
              </a:defRPr>
            </a:lvl5pPr>
            <a:lvl6pPr marL="2514600" indent="-228600" algn="ctr" fontAlgn="base">
              <a:spcBef>
                <a:spcPct val="0"/>
              </a:spcBef>
              <a:spcAft>
                <a:spcPct val="0"/>
              </a:spcAft>
              <a:defRPr sz="3200">
                <a:solidFill>
                  <a:schemeClr val="tx1"/>
                </a:solidFill>
                <a:latin typeface="Arial" pitchFamily="34" charset="0"/>
                <a:ea typeface="MS PGothic" pitchFamily="34" charset="-128"/>
              </a:defRPr>
            </a:lvl6pPr>
            <a:lvl7pPr marL="2971800" indent="-228600" algn="ctr" fontAlgn="base">
              <a:spcBef>
                <a:spcPct val="0"/>
              </a:spcBef>
              <a:spcAft>
                <a:spcPct val="0"/>
              </a:spcAft>
              <a:defRPr sz="3200">
                <a:solidFill>
                  <a:schemeClr val="tx1"/>
                </a:solidFill>
                <a:latin typeface="Arial" pitchFamily="34" charset="0"/>
                <a:ea typeface="MS PGothic" pitchFamily="34" charset="-128"/>
              </a:defRPr>
            </a:lvl7pPr>
            <a:lvl8pPr marL="3429000" indent="-228600" algn="ctr" fontAlgn="base">
              <a:spcBef>
                <a:spcPct val="0"/>
              </a:spcBef>
              <a:spcAft>
                <a:spcPct val="0"/>
              </a:spcAft>
              <a:defRPr sz="3200">
                <a:solidFill>
                  <a:schemeClr val="tx1"/>
                </a:solidFill>
                <a:latin typeface="Arial" pitchFamily="34" charset="0"/>
                <a:ea typeface="MS PGothic" pitchFamily="34" charset="-128"/>
              </a:defRPr>
            </a:lvl8pPr>
            <a:lvl9pPr marL="3886200" indent="-228600" algn="ctr" fontAlgn="base">
              <a:spcBef>
                <a:spcPct val="0"/>
              </a:spcBef>
              <a:spcAft>
                <a:spcPct val="0"/>
              </a:spcAft>
              <a:defRPr sz="3200">
                <a:solidFill>
                  <a:schemeClr val="tx1"/>
                </a:solidFill>
                <a:latin typeface="Arial" pitchFamily="34" charset="0"/>
                <a:ea typeface="MS PGothic" pitchFamily="34" charset="-128"/>
              </a:defRPr>
            </a:lvl9pPr>
          </a:lstStyle>
          <a:p>
            <a:pPr lvl="1" algn="l" defTabSz="914400">
              <a:lnSpc>
                <a:spcPts val="2300"/>
              </a:lnSpc>
              <a:buClr>
                <a:schemeClr val="tx2"/>
              </a:buClr>
              <a:buSzPct val="95000"/>
            </a:pPr>
            <a:r>
              <a:rPr lang="de-DE" sz="2000" i="1" dirty="0">
                <a:cs typeface="Arial" pitchFamily="34" charset="0"/>
              </a:rPr>
              <a:t>→ </a:t>
            </a:r>
            <a:r>
              <a:rPr lang="en-US" sz="2000" b="1" dirty="0">
                <a:solidFill>
                  <a:srgbClr val="C00000"/>
                </a:solidFill>
                <a:cs typeface="Arial" pitchFamily="34" charset="0"/>
              </a:rPr>
              <a:t>New values and norms; new morality and ethics</a:t>
            </a:r>
            <a:endParaRPr lang="en-US" sz="1800" dirty="0">
              <a:solidFill>
                <a:srgbClr val="C00000"/>
              </a:solidFill>
              <a:cs typeface="Arial" pitchFamily="34" charset="0"/>
            </a:endParaRPr>
          </a:p>
        </p:txBody>
      </p:sp>
      <p:sp>
        <p:nvSpPr>
          <p:cNvPr id="27" name="Textfeld 14">
            <a:extLst>
              <a:ext uri="{FF2B5EF4-FFF2-40B4-BE49-F238E27FC236}">
                <a16:creationId xmlns:a16="http://schemas.microsoft.com/office/drawing/2014/main" id="{89168F72-18FD-4724-9316-BFBC2B29ABDD}"/>
              </a:ext>
            </a:extLst>
          </p:cNvPr>
          <p:cNvSpPr txBox="1">
            <a:spLocks noChangeArrowheads="1"/>
          </p:cNvSpPr>
          <p:nvPr/>
        </p:nvSpPr>
        <p:spPr bwMode="auto">
          <a:xfrm>
            <a:off x="3075645" y="1044770"/>
            <a:ext cx="4230688" cy="68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gn="ctr">
              <a:defRPr sz="3200">
                <a:solidFill>
                  <a:schemeClr val="tx1"/>
                </a:solidFill>
                <a:latin typeface="Arial" pitchFamily="34" charset="0"/>
                <a:ea typeface="MS PGothic" pitchFamily="34" charset="-128"/>
              </a:defRPr>
            </a:lvl1pPr>
            <a:lvl2pPr marL="266700" indent="-279400" algn="ctr">
              <a:defRPr sz="3200">
                <a:solidFill>
                  <a:schemeClr val="tx1"/>
                </a:solidFill>
                <a:latin typeface="Arial" pitchFamily="34" charset="0"/>
                <a:ea typeface="MS PGothic" pitchFamily="34" charset="-128"/>
              </a:defRPr>
            </a:lvl2pPr>
            <a:lvl3pPr marL="1143000" indent="-228600" algn="ctr">
              <a:defRPr sz="3200">
                <a:solidFill>
                  <a:schemeClr val="tx1"/>
                </a:solidFill>
                <a:latin typeface="Arial" pitchFamily="34" charset="0"/>
                <a:ea typeface="MS PGothic" pitchFamily="34" charset="-128"/>
              </a:defRPr>
            </a:lvl3pPr>
            <a:lvl4pPr marL="1600200" indent="-228600" algn="ctr">
              <a:defRPr sz="3200">
                <a:solidFill>
                  <a:schemeClr val="tx1"/>
                </a:solidFill>
                <a:latin typeface="Arial" pitchFamily="34" charset="0"/>
                <a:ea typeface="MS PGothic" pitchFamily="34" charset="-128"/>
              </a:defRPr>
            </a:lvl4pPr>
            <a:lvl5pPr marL="2057400" indent="-228600" algn="ctr">
              <a:defRPr sz="3200">
                <a:solidFill>
                  <a:schemeClr val="tx1"/>
                </a:solidFill>
                <a:latin typeface="Arial" pitchFamily="34" charset="0"/>
                <a:ea typeface="MS PGothic" pitchFamily="34" charset="-128"/>
              </a:defRPr>
            </a:lvl5pPr>
            <a:lvl6pPr marL="2514600" indent="-228600" algn="ctr" fontAlgn="base">
              <a:spcBef>
                <a:spcPct val="0"/>
              </a:spcBef>
              <a:spcAft>
                <a:spcPct val="0"/>
              </a:spcAft>
              <a:defRPr sz="3200">
                <a:solidFill>
                  <a:schemeClr val="tx1"/>
                </a:solidFill>
                <a:latin typeface="Arial" pitchFamily="34" charset="0"/>
                <a:ea typeface="MS PGothic" pitchFamily="34" charset="-128"/>
              </a:defRPr>
            </a:lvl6pPr>
            <a:lvl7pPr marL="2971800" indent="-228600" algn="ctr" fontAlgn="base">
              <a:spcBef>
                <a:spcPct val="0"/>
              </a:spcBef>
              <a:spcAft>
                <a:spcPct val="0"/>
              </a:spcAft>
              <a:defRPr sz="3200">
                <a:solidFill>
                  <a:schemeClr val="tx1"/>
                </a:solidFill>
                <a:latin typeface="Arial" pitchFamily="34" charset="0"/>
                <a:ea typeface="MS PGothic" pitchFamily="34" charset="-128"/>
              </a:defRPr>
            </a:lvl7pPr>
            <a:lvl8pPr marL="3429000" indent="-228600" algn="ctr" fontAlgn="base">
              <a:spcBef>
                <a:spcPct val="0"/>
              </a:spcBef>
              <a:spcAft>
                <a:spcPct val="0"/>
              </a:spcAft>
              <a:defRPr sz="3200">
                <a:solidFill>
                  <a:schemeClr val="tx1"/>
                </a:solidFill>
                <a:latin typeface="Arial" pitchFamily="34" charset="0"/>
                <a:ea typeface="MS PGothic" pitchFamily="34" charset="-128"/>
              </a:defRPr>
            </a:lvl8pPr>
            <a:lvl9pPr marL="3886200" indent="-228600" algn="ctr" fontAlgn="base">
              <a:spcBef>
                <a:spcPct val="0"/>
              </a:spcBef>
              <a:spcAft>
                <a:spcPct val="0"/>
              </a:spcAft>
              <a:defRPr sz="3200">
                <a:solidFill>
                  <a:schemeClr val="tx1"/>
                </a:solidFill>
                <a:latin typeface="Arial" pitchFamily="34" charset="0"/>
                <a:ea typeface="MS PGothic" pitchFamily="34" charset="-128"/>
              </a:defRPr>
            </a:lvl9pPr>
          </a:lstStyle>
          <a:p>
            <a:pPr lvl="1" algn="l" defTabSz="914400">
              <a:lnSpc>
                <a:spcPts val="2300"/>
              </a:lnSpc>
              <a:buClr>
                <a:schemeClr val="tx2"/>
              </a:buClr>
              <a:buSzPct val="95000"/>
            </a:pPr>
            <a:r>
              <a:rPr lang="de-DE" sz="2000" i="1" dirty="0">
                <a:cs typeface="Arial" pitchFamily="34" charset="0"/>
              </a:rPr>
              <a:t>→ </a:t>
            </a:r>
            <a:r>
              <a:rPr lang="en-US" sz="2000" b="1" dirty="0">
                <a:cs typeface="Arial" pitchFamily="34" charset="0"/>
              </a:rPr>
              <a:t>2050: Sustainability transformation</a:t>
            </a:r>
            <a:endParaRPr lang="en-US" sz="1800" dirty="0">
              <a:cs typeface="Arial" pitchFamily="34" charset="0"/>
            </a:endParaRPr>
          </a:p>
        </p:txBody>
      </p:sp>
      <p:pic>
        <p:nvPicPr>
          <p:cNvPr id="28" name="Picture 27" descr="Diagram&#10;&#10;Description automatically generated">
            <a:extLst>
              <a:ext uri="{FF2B5EF4-FFF2-40B4-BE49-F238E27FC236}">
                <a16:creationId xmlns:a16="http://schemas.microsoft.com/office/drawing/2014/main" id="{E7CD9972-74D9-42AD-912A-2667CCAEF73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35979" y="5848457"/>
            <a:ext cx="1188132" cy="792088"/>
          </a:xfrm>
          <a:prstGeom prst="rect">
            <a:avLst/>
          </a:prstGeom>
        </p:spPr>
      </p:pic>
      <p:pic>
        <p:nvPicPr>
          <p:cNvPr id="29" name="Picture 28" descr="Bildergebnis für smart specialization strategy">
            <a:extLst>
              <a:ext uri="{FF2B5EF4-FFF2-40B4-BE49-F238E27FC236}">
                <a16:creationId xmlns:a16="http://schemas.microsoft.com/office/drawing/2014/main" id="{A1D3B55B-DC1B-4D7E-BBA9-4151CE6ED9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36315" y="1016310"/>
            <a:ext cx="1152128" cy="768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5124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3"/>
          <p:cNvSpPr>
            <a:spLocks noChangeArrowheads="1"/>
          </p:cNvSpPr>
          <p:nvPr/>
        </p:nvSpPr>
        <p:spPr bwMode="auto">
          <a:xfrm>
            <a:off x="1" y="-26988"/>
            <a:ext cx="9144000" cy="914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0" hangingPunct="0"/>
            <a:r>
              <a:rPr lang="en-US" sz="4000" b="1" dirty="0">
                <a:solidFill>
                  <a:srgbClr val="003399"/>
                </a:solidFill>
                <a:latin typeface="Arial" panose="020B0604020202020204" pitchFamily="34" charset="0"/>
                <a:cs typeface="Arial" panose="020B0604020202020204" pitchFamily="34" charset="0"/>
              </a:rPr>
              <a:t>Smart Specialization Strategy (</a:t>
            </a:r>
            <a:r>
              <a:rPr lang="en-US" sz="4000" b="1" dirty="0" err="1">
                <a:solidFill>
                  <a:srgbClr val="003399"/>
                </a:solidFill>
                <a:latin typeface="Arial" panose="020B0604020202020204" pitchFamily="34" charset="0"/>
                <a:cs typeface="Arial" panose="020B0604020202020204" pitchFamily="34" charset="0"/>
              </a:rPr>
              <a:t>S3</a:t>
            </a:r>
            <a:r>
              <a:rPr lang="en-US" sz="4000" b="1" dirty="0">
                <a:solidFill>
                  <a:srgbClr val="003399"/>
                </a:solidFill>
                <a:latin typeface="Arial" panose="020B0604020202020204" pitchFamily="34" charset="0"/>
                <a:cs typeface="Arial" panose="020B0604020202020204" pitchFamily="34" charset="0"/>
              </a:rPr>
              <a:t>)</a:t>
            </a:r>
            <a:endParaRPr lang="en-US" b="1" dirty="0">
              <a:solidFill>
                <a:srgbClr val="003399"/>
              </a:solidFill>
              <a:latin typeface="Arial Bold" pitchFamily="34" charset="0"/>
            </a:endParaRPr>
          </a:p>
        </p:txBody>
      </p:sp>
      <p:sp>
        <p:nvSpPr>
          <p:cNvPr id="4" name="Content Placeholder 2"/>
          <p:cNvSpPr txBox="1">
            <a:spLocks/>
          </p:cNvSpPr>
          <p:nvPr/>
        </p:nvSpPr>
        <p:spPr>
          <a:xfrm>
            <a:off x="246184" y="836712"/>
            <a:ext cx="8897817" cy="5821263"/>
          </a:xfrm>
          <a:prstGeom prst="rect">
            <a:avLst/>
          </a:prstGeom>
        </p:spPr>
        <p:txBody>
          <a:bodyPr/>
          <a:lstStyle>
            <a:lvl1pPr marL="342900" indent="-342900" algn="l" rtl="0" eaLnBrk="0" fontAlgn="base" hangingPunct="0">
              <a:spcBef>
                <a:spcPct val="20000"/>
              </a:spcBef>
              <a:spcAft>
                <a:spcPct val="0"/>
              </a:spcAft>
              <a:buChar char="•"/>
              <a:defRPr sz="3200">
                <a:solidFill>
                  <a:srgbClr val="003399"/>
                </a:solidFill>
                <a:latin typeface="+mn-lt"/>
                <a:ea typeface="+mn-ea"/>
                <a:cs typeface="+mn-cs"/>
              </a:defRPr>
            </a:lvl1pPr>
            <a:lvl2pPr marL="742950" indent="-285750" algn="l" rtl="0" eaLnBrk="0" fontAlgn="base" hangingPunct="0">
              <a:spcBef>
                <a:spcPct val="20000"/>
              </a:spcBef>
              <a:spcAft>
                <a:spcPct val="0"/>
              </a:spcAft>
              <a:buChar char="–"/>
              <a:defRPr sz="3200">
                <a:solidFill>
                  <a:srgbClr val="003399"/>
                </a:solidFill>
                <a:latin typeface="+mn-lt"/>
              </a:defRPr>
            </a:lvl2pPr>
            <a:lvl3pPr marL="1143000" indent="-228600" algn="l" rtl="0" eaLnBrk="0" fontAlgn="base" hangingPunct="0">
              <a:spcBef>
                <a:spcPct val="20000"/>
              </a:spcBef>
              <a:spcAft>
                <a:spcPct val="0"/>
              </a:spcAft>
              <a:buChar char="•"/>
              <a:defRPr sz="3200">
                <a:solidFill>
                  <a:srgbClr val="003399"/>
                </a:solidFill>
                <a:latin typeface="+mn-lt"/>
              </a:defRPr>
            </a:lvl3pPr>
            <a:lvl4pPr marL="1600200" indent="-228600" algn="l" rtl="0" eaLnBrk="0" fontAlgn="base" hangingPunct="0">
              <a:spcBef>
                <a:spcPct val="20000"/>
              </a:spcBef>
              <a:spcAft>
                <a:spcPct val="0"/>
              </a:spcAft>
              <a:buChar char="–"/>
              <a:defRPr sz="3200">
                <a:solidFill>
                  <a:srgbClr val="003399"/>
                </a:solidFill>
                <a:latin typeface="+mn-lt"/>
              </a:defRPr>
            </a:lvl4pPr>
            <a:lvl5pPr marL="2057400" indent="-228600" algn="l" rtl="0" eaLnBrk="0" fontAlgn="base" hangingPunct="0">
              <a:spcBef>
                <a:spcPct val="20000"/>
              </a:spcBef>
              <a:spcAft>
                <a:spcPct val="0"/>
              </a:spcAft>
              <a:buChar char="»"/>
              <a:defRPr sz="3200">
                <a:solidFill>
                  <a:srgbClr val="003399"/>
                </a:solidFill>
                <a:latin typeface="+mn-lt"/>
              </a:defRPr>
            </a:lvl5pPr>
            <a:lvl6pPr marL="2514600" indent="-228600" algn="l" rtl="0" fontAlgn="base">
              <a:spcBef>
                <a:spcPct val="20000"/>
              </a:spcBef>
              <a:spcAft>
                <a:spcPct val="0"/>
              </a:spcAft>
              <a:buChar char="»"/>
              <a:defRPr sz="3200">
                <a:solidFill>
                  <a:srgbClr val="003399"/>
                </a:solidFill>
                <a:latin typeface="+mn-lt"/>
              </a:defRPr>
            </a:lvl6pPr>
            <a:lvl7pPr marL="2971800" indent="-228600" algn="l" rtl="0" fontAlgn="base">
              <a:spcBef>
                <a:spcPct val="20000"/>
              </a:spcBef>
              <a:spcAft>
                <a:spcPct val="0"/>
              </a:spcAft>
              <a:buChar char="»"/>
              <a:defRPr sz="3200">
                <a:solidFill>
                  <a:srgbClr val="003399"/>
                </a:solidFill>
                <a:latin typeface="+mn-lt"/>
              </a:defRPr>
            </a:lvl7pPr>
            <a:lvl8pPr marL="3429000" indent="-228600" algn="l" rtl="0" fontAlgn="base">
              <a:spcBef>
                <a:spcPct val="20000"/>
              </a:spcBef>
              <a:spcAft>
                <a:spcPct val="0"/>
              </a:spcAft>
              <a:buChar char="»"/>
              <a:defRPr sz="3200">
                <a:solidFill>
                  <a:srgbClr val="003399"/>
                </a:solidFill>
                <a:latin typeface="+mn-lt"/>
              </a:defRPr>
            </a:lvl8pPr>
            <a:lvl9pPr marL="3886200" indent="-228600" algn="l" rtl="0" fontAlgn="base">
              <a:spcBef>
                <a:spcPct val="20000"/>
              </a:spcBef>
              <a:spcAft>
                <a:spcPct val="0"/>
              </a:spcAft>
              <a:buChar char="»"/>
              <a:defRPr sz="3200">
                <a:solidFill>
                  <a:srgbClr val="003399"/>
                </a:solidFill>
                <a:latin typeface="+mn-lt"/>
              </a:defRPr>
            </a:lvl9pPr>
          </a:lstStyle>
          <a:p>
            <a:pPr marL="274638" indent="0">
              <a:spcBef>
                <a:spcPts val="1800"/>
              </a:spcBef>
              <a:buNone/>
              <a:defRPr/>
            </a:pPr>
            <a:r>
              <a:rPr lang="en-US" sz="2800" kern="0" dirty="0">
                <a:latin typeface="Arial" pitchFamily="34" charset="0"/>
                <a:cs typeface="Arial" pitchFamily="34" charset="0"/>
              </a:rPr>
              <a:t>S3 is an important driver of development and prosperity and includes:</a:t>
            </a:r>
          </a:p>
          <a:p>
            <a:pPr marL="541338" indent="-541338">
              <a:spcBef>
                <a:spcPts val="1800"/>
              </a:spcBef>
              <a:buFont typeface="Wingdings" pitchFamily="2" charset="2"/>
              <a:buChar char="Ü"/>
              <a:defRPr/>
            </a:pPr>
            <a:r>
              <a:rPr lang="en-US" sz="2800" kern="0" dirty="0">
                <a:latin typeface="Arial" pitchFamily="34" charset="0"/>
                <a:cs typeface="Arial" pitchFamily="34" charset="0"/>
              </a:rPr>
              <a:t>Entrepreneurial discovery (STI)</a:t>
            </a:r>
          </a:p>
          <a:p>
            <a:pPr marL="541338" indent="-541338">
              <a:spcBef>
                <a:spcPts val="1800"/>
              </a:spcBef>
              <a:buFont typeface="Wingdings" pitchFamily="2" charset="2"/>
              <a:buChar char="Ü"/>
              <a:defRPr/>
            </a:pPr>
            <a:r>
              <a:rPr lang="en-US" sz="2800" kern="0" dirty="0">
                <a:latin typeface="Arial" pitchFamily="34" charset="0"/>
                <a:cs typeface="Arial" pitchFamily="34" charset="0"/>
              </a:rPr>
              <a:t>Entry and agglomeration (convergence)</a:t>
            </a:r>
          </a:p>
          <a:p>
            <a:pPr marL="541338" indent="-541338">
              <a:spcBef>
                <a:spcPts val="1800"/>
              </a:spcBef>
              <a:buFont typeface="Wingdings" pitchFamily="2" charset="2"/>
              <a:buChar char="Ü"/>
              <a:defRPr/>
            </a:pPr>
            <a:r>
              <a:rPr lang="en-US" sz="2800" kern="0" dirty="0">
                <a:latin typeface="Arial" pitchFamily="34" charset="0"/>
                <a:cs typeface="Arial" pitchFamily="34" charset="0"/>
              </a:rPr>
              <a:t>Structural change (“creative destruction”)</a:t>
            </a:r>
          </a:p>
          <a:p>
            <a:pPr marL="541338" indent="-541338">
              <a:spcBef>
                <a:spcPts val="1800"/>
              </a:spcBef>
              <a:buFont typeface="Wingdings" pitchFamily="2" charset="2"/>
              <a:buChar char="Ü"/>
              <a:defRPr/>
            </a:pPr>
            <a:r>
              <a:rPr lang="en-US" sz="2800" kern="0" dirty="0">
                <a:latin typeface="Arial" pitchFamily="34" charset="0"/>
                <a:cs typeface="Arial" pitchFamily="34" charset="0"/>
              </a:rPr>
              <a:t>Aspirational vision (roadmaps, action plans)</a:t>
            </a:r>
          </a:p>
          <a:p>
            <a:pPr marL="541338" indent="-541338">
              <a:spcBef>
                <a:spcPts val="1800"/>
              </a:spcBef>
              <a:buFont typeface="Wingdings" pitchFamily="2" charset="2"/>
              <a:buChar char="Ü"/>
              <a:defRPr/>
            </a:pPr>
            <a:r>
              <a:rPr lang="en-US" sz="2800" kern="0" dirty="0">
                <a:latin typeface="Arial" pitchFamily="34" charset="0"/>
                <a:cs typeface="Arial" pitchFamily="34" charset="0"/>
              </a:rPr>
              <a:t>But not:</a:t>
            </a:r>
          </a:p>
          <a:p>
            <a:pPr marL="715963" indent="-441325">
              <a:spcBef>
                <a:spcPts val="600"/>
              </a:spcBef>
              <a:buFont typeface="Arial" panose="020B0604020202020204" pitchFamily="34" charset="0"/>
              <a:buChar char="●"/>
              <a:defRPr/>
            </a:pPr>
            <a:r>
              <a:rPr lang="en-US" sz="2400" kern="0" dirty="0">
                <a:latin typeface="Arial" pitchFamily="34" charset="0"/>
                <a:cs typeface="Arial" pitchFamily="34" charset="0"/>
              </a:rPr>
              <a:t>“Horizontal” support of all sectors and domains</a:t>
            </a:r>
          </a:p>
          <a:p>
            <a:pPr marL="715963" indent="-441325">
              <a:spcBef>
                <a:spcPts val="600"/>
              </a:spcBef>
              <a:buFont typeface="Arial" panose="020B0604020202020204" pitchFamily="34" charset="0"/>
              <a:buChar char="●"/>
              <a:defRPr/>
            </a:pPr>
            <a:r>
              <a:rPr lang="en-US" sz="2400" kern="0" dirty="0">
                <a:latin typeface="Arial" pitchFamily="34" charset="0"/>
                <a:cs typeface="Arial" pitchFamily="34" charset="0"/>
              </a:rPr>
              <a:t>“Central planning” by decision makers (public or private)</a:t>
            </a:r>
          </a:p>
          <a:p>
            <a:pPr marL="541338" indent="-541338">
              <a:spcBef>
                <a:spcPts val="600"/>
              </a:spcBef>
              <a:buFont typeface="Wingdings" pitchFamily="2" charset="2"/>
              <a:buChar char="Ü"/>
              <a:defRPr/>
            </a:pPr>
            <a:endParaRPr lang="en-US" sz="2800" kern="0" dirty="0">
              <a:latin typeface="Arial" pitchFamily="34" charset="0"/>
              <a:cs typeface="Arial" pitchFamily="34" charset="0"/>
            </a:endParaRPr>
          </a:p>
          <a:p>
            <a:pPr marL="0" indent="0">
              <a:spcBef>
                <a:spcPts val="1800"/>
              </a:spcBef>
              <a:buNone/>
              <a:defRPr/>
            </a:pPr>
            <a:endParaRPr lang="en-US" sz="2800" kern="0" dirty="0">
              <a:latin typeface="Arial" pitchFamily="34" charset="0"/>
              <a:cs typeface="Arial" pitchFamily="34" charset="0"/>
            </a:endParaRPr>
          </a:p>
        </p:txBody>
      </p:sp>
      <p:sp>
        <p:nvSpPr>
          <p:cNvPr id="6" name="Text Box 4"/>
          <p:cNvSpPr txBox="1">
            <a:spLocks noChangeArrowheads="1"/>
          </p:cNvSpPr>
          <p:nvPr/>
        </p:nvSpPr>
        <p:spPr bwMode="auto">
          <a:xfrm>
            <a:off x="2687638" y="6459538"/>
            <a:ext cx="3787775" cy="39687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5715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defTabSz="914400">
              <a:spcBef>
                <a:spcPct val="50000"/>
              </a:spcBef>
            </a:pPr>
            <a:r>
              <a:rPr lang="en-US" sz="2000" dirty="0">
                <a:solidFill>
                  <a:srgbClr val="0033CC"/>
                </a:solidFill>
                <a:latin typeface="Arial" charset="0"/>
                <a:ea typeface="+mn-ea"/>
              </a:rPr>
              <a:t>Source: After Foray, 2012</a:t>
            </a:r>
          </a:p>
        </p:txBody>
      </p:sp>
    </p:spTree>
    <p:extLst>
      <p:ext uri="{BB962C8B-B14F-4D97-AF65-F5344CB8AC3E}">
        <p14:creationId xmlns:p14="http://schemas.microsoft.com/office/powerpoint/2010/main" val="2274292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28E8F87-CE85-45E9-88A0-A8066BAAF4AA}"/>
              </a:ext>
            </a:extLst>
          </p:cNvPr>
          <p:cNvPicPr>
            <a:picLocks noChangeAspect="1"/>
          </p:cNvPicPr>
          <p:nvPr/>
        </p:nvPicPr>
        <p:blipFill rotWithShape="1">
          <a:blip r:embed="rId2"/>
          <a:srcRect l="4373" t="2316" r="7072" b="2670"/>
          <a:stretch/>
        </p:blipFill>
        <p:spPr>
          <a:xfrm>
            <a:off x="1907704" y="764704"/>
            <a:ext cx="5832648" cy="5904655"/>
          </a:xfrm>
          <a:prstGeom prst="rect">
            <a:avLst/>
          </a:prstGeom>
        </p:spPr>
      </p:pic>
      <p:sp>
        <p:nvSpPr>
          <p:cNvPr id="6" name="Rectangle 23">
            <a:extLst>
              <a:ext uri="{FF2B5EF4-FFF2-40B4-BE49-F238E27FC236}">
                <a16:creationId xmlns:a16="http://schemas.microsoft.com/office/drawing/2014/main" id="{6E65CB04-B479-4F52-8727-D23256CC3C00}"/>
              </a:ext>
            </a:extLst>
          </p:cNvPr>
          <p:cNvSpPr>
            <a:spLocks noChangeArrowheads="1"/>
          </p:cNvSpPr>
          <p:nvPr/>
        </p:nvSpPr>
        <p:spPr bwMode="auto">
          <a:xfrm>
            <a:off x="1" y="-26988"/>
            <a:ext cx="9144000" cy="914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0" hangingPunct="0"/>
            <a:r>
              <a:rPr lang="en-US" sz="3600" b="1" dirty="0">
                <a:solidFill>
                  <a:srgbClr val="003399"/>
                </a:solidFill>
                <a:latin typeface="Arial" panose="020B0604020202020204" pitchFamily="34" charset="0"/>
                <a:cs typeface="Arial" panose="020B0604020202020204" pitchFamily="34" charset="0"/>
              </a:rPr>
              <a:t>“Doughnut” Perspective on Sustainable Development and Planetary Boundaries</a:t>
            </a:r>
            <a:endParaRPr lang="en-US" sz="3600" b="1" dirty="0">
              <a:solidFill>
                <a:srgbClr val="003399"/>
              </a:solidFill>
              <a:latin typeface="Arial Bold" pitchFamily="34" charset="0"/>
            </a:endParaRPr>
          </a:p>
        </p:txBody>
      </p:sp>
      <p:pic>
        <p:nvPicPr>
          <p:cNvPr id="8" name="Picture 7" descr="Diagram&#10;&#10;Description automatically generated">
            <a:extLst>
              <a:ext uri="{FF2B5EF4-FFF2-40B4-BE49-F238E27FC236}">
                <a16:creationId xmlns:a16="http://schemas.microsoft.com/office/drawing/2014/main" id="{EC9ADA15-4C1D-45E0-AD20-C29C5EA282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4055" y="1412776"/>
            <a:ext cx="1944216" cy="1296144"/>
          </a:xfrm>
          <a:prstGeom prst="rect">
            <a:avLst/>
          </a:prstGeom>
        </p:spPr>
      </p:pic>
      <p:pic>
        <p:nvPicPr>
          <p:cNvPr id="10" name="Content Placeholder 3">
            <a:extLst>
              <a:ext uri="{FF2B5EF4-FFF2-40B4-BE49-F238E27FC236}">
                <a16:creationId xmlns:a16="http://schemas.microsoft.com/office/drawing/2014/main" id="{25FC448F-6B0E-40BA-97D1-2EE085ECFC8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 r="17127" b="83104"/>
          <a:stretch/>
        </p:blipFill>
        <p:spPr bwMode="auto">
          <a:xfrm>
            <a:off x="-822997" y="6257927"/>
            <a:ext cx="4458893" cy="555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1" descr="Bildergebnis für smart specialization strategy">
            <a:extLst>
              <a:ext uri="{FF2B5EF4-FFF2-40B4-BE49-F238E27FC236}">
                <a16:creationId xmlns:a16="http://schemas.microsoft.com/office/drawing/2014/main" id="{4B142D3D-B783-4FB7-9800-2F16E92442F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11960" y="3429000"/>
            <a:ext cx="1152128" cy="768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739801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2267744" y="1196752"/>
            <a:ext cx="7128792" cy="5461991"/>
          </a:xfrm>
          <a:prstGeom prst="rect">
            <a:avLst/>
          </a:prstGeom>
          <a:noFill/>
          <a:ln w="9525">
            <a:noFill/>
            <a:miter lim="800000"/>
            <a:headEnd/>
            <a:tailEnd/>
          </a:ln>
        </p:spPr>
        <p:txBody>
          <a:bodyPr vert="horz" wrap="square" lIns="457200" tIns="0" rIns="457200" bIns="0" numCol="1" anchor="ctr" anchorCtr="0" compatLnSpc="1">
            <a:prstTxWarp prst="textNoShape">
              <a:avLst/>
            </a:prstTxWarp>
          </a:bodyPr>
          <a:lstStyle>
            <a:lvl1pPr algn="l" rtl="0" eaLnBrk="0" fontAlgn="base" hangingPunct="0">
              <a:spcBef>
                <a:spcPct val="0"/>
              </a:spcBef>
              <a:spcAft>
                <a:spcPct val="0"/>
              </a:spcAft>
              <a:defRPr sz="4500">
                <a:solidFill>
                  <a:srgbClr val="003399"/>
                </a:solidFill>
                <a:latin typeface="+mj-lt"/>
                <a:ea typeface="+mj-ea"/>
                <a:cs typeface="+mj-cs"/>
              </a:defRPr>
            </a:lvl1pPr>
            <a:lvl2pPr algn="l" rtl="0" eaLnBrk="0" fontAlgn="base" hangingPunct="0">
              <a:spcBef>
                <a:spcPct val="0"/>
              </a:spcBef>
              <a:spcAft>
                <a:spcPct val="0"/>
              </a:spcAft>
              <a:defRPr sz="4000">
                <a:solidFill>
                  <a:srgbClr val="003399"/>
                </a:solidFill>
                <a:latin typeface="Arial Narrow" pitchFamily="34" charset="0"/>
              </a:defRPr>
            </a:lvl2pPr>
            <a:lvl3pPr algn="l" rtl="0" eaLnBrk="0" fontAlgn="base" hangingPunct="0">
              <a:spcBef>
                <a:spcPct val="0"/>
              </a:spcBef>
              <a:spcAft>
                <a:spcPct val="0"/>
              </a:spcAft>
              <a:defRPr sz="4000">
                <a:solidFill>
                  <a:srgbClr val="003399"/>
                </a:solidFill>
                <a:latin typeface="Arial Narrow" pitchFamily="34" charset="0"/>
              </a:defRPr>
            </a:lvl3pPr>
            <a:lvl4pPr algn="l" rtl="0" eaLnBrk="0" fontAlgn="base" hangingPunct="0">
              <a:spcBef>
                <a:spcPct val="0"/>
              </a:spcBef>
              <a:spcAft>
                <a:spcPct val="0"/>
              </a:spcAft>
              <a:defRPr sz="4000">
                <a:solidFill>
                  <a:srgbClr val="003399"/>
                </a:solidFill>
                <a:latin typeface="Arial Narrow" pitchFamily="34" charset="0"/>
              </a:defRPr>
            </a:lvl4pPr>
            <a:lvl5pPr algn="l" rtl="0" eaLnBrk="0" fontAlgn="base" hangingPunct="0">
              <a:spcBef>
                <a:spcPct val="0"/>
              </a:spcBef>
              <a:spcAft>
                <a:spcPct val="0"/>
              </a:spcAft>
              <a:defRPr sz="4000">
                <a:solidFill>
                  <a:srgbClr val="003399"/>
                </a:solidFill>
                <a:latin typeface="Arial Narrow" pitchFamily="34" charset="0"/>
              </a:defRPr>
            </a:lvl5pPr>
            <a:lvl6pPr marL="457200" algn="l" rtl="0" fontAlgn="base">
              <a:spcBef>
                <a:spcPct val="0"/>
              </a:spcBef>
              <a:spcAft>
                <a:spcPct val="0"/>
              </a:spcAft>
              <a:defRPr sz="4000">
                <a:solidFill>
                  <a:srgbClr val="003399"/>
                </a:solidFill>
                <a:latin typeface="Arial Narrow" pitchFamily="34" charset="0"/>
              </a:defRPr>
            </a:lvl6pPr>
            <a:lvl7pPr marL="914400" algn="l" rtl="0" fontAlgn="base">
              <a:spcBef>
                <a:spcPct val="0"/>
              </a:spcBef>
              <a:spcAft>
                <a:spcPct val="0"/>
              </a:spcAft>
              <a:defRPr sz="4000">
                <a:solidFill>
                  <a:srgbClr val="003399"/>
                </a:solidFill>
                <a:latin typeface="Arial Narrow" pitchFamily="34" charset="0"/>
              </a:defRPr>
            </a:lvl7pPr>
            <a:lvl8pPr marL="1371600" algn="l" rtl="0" fontAlgn="base">
              <a:spcBef>
                <a:spcPct val="0"/>
              </a:spcBef>
              <a:spcAft>
                <a:spcPct val="0"/>
              </a:spcAft>
              <a:defRPr sz="4000">
                <a:solidFill>
                  <a:srgbClr val="003399"/>
                </a:solidFill>
                <a:latin typeface="Arial Narrow" pitchFamily="34" charset="0"/>
              </a:defRPr>
            </a:lvl8pPr>
            <a:lvl9pPr marL="1828800" algn="l" rtl="0" fontAlgn="base">
              <a:spcBef>
                <a:spcPct val="0"/>
              </a:spcBef>
              <a:spcAft>
                <a:spcPct val="0"/>
              </a:spcAft>
              <a:defRPr sz="4000">
                <a:solidFill>
                  <a:srgbClr val="003399"/>
                </a:solidFill>
                <a:latin typeface="Arial Narrow" pitchFamily="34" charset="0"/>
              </a:defRPr>
            </a:lvl9pPr>
          </a:lstStyle>
          <a:p>
            <a:pPr algn="ctr"/>
            <a:r>
              <a:rPr lang="en-US" sz="5400" b="1" kern="0" dirty="0">
                <a:latin typeface="Arial" pitchFamily="34" charset="0"/>
                <a:cs typeface="Arial" pitchFamily="34" charset="0"/>
              </a:rPr>
              <a:t>THANK YOU</a:t>
            </a:r>
          </a:p>
          <a:p>
            <a:pPr algn="ctr"/>
            <a:endParaRPr lang="en-US" sz="8000" b="1" kern="0" dirty="0">
              <a:latin typeface="Arial" pitchFamily="34" charset="0"/>
              <a:cs typeface="Arial" pitchFamily="34" charset="0"/>
            </a:endParaRPr>
          </a:p>
          <a:p>
            <a:pPr algn="ctr"/>
            <a:br>
              <a:rPr lang="en-US" sz="9600" b="1" kern="0" dirty="0">
                <a:latin typeface="Arial" pitchFamily="34" charset="0"/>
                <a:cs typeface="Arial" pitchFamily="34" charset="0"/>
              </a:rPr>
            </a:br>
            <a:br>
              <a:rPr lang="en-US" sz="9600" b="1" kern="0" dirty="0">
                <a:latin typeface="Arial" pitchFamily="34" charset="0"/>
                <a:cs typeface="Arial" pitchFamily="34" charset="0"/>
              </a:rPr>
            </a:br>
            <a:endParaRPr lang="en-US" sz="3200" b="1" kern="0" dirty="0">
              <a:latin typeface="Arial" pitchFamily="34" charset="0"/>
              <a:cs typeface="Arial" pitchFamily="34" charset="0"/>
            </a:endParaRPr>
          </a:p>
          <a:p>
            <a:pPr algn="ctr"/>
            <a:r>
              <a:rPr lang="en-US" sz="3600" b="1" kern="0" dirty="0">
                <a:latin typeface="Arial" pitchFamily="34" charset="0"/>
                <a:cs typeface="Arial" pitchFamily="34" charset="0"/>
                <a:hlinkClick r:id="rId3"/>
              </a:rPr>
              <a:t>www.TWI2050.org</a:t>
            </a:r>
            <a:endParaRPr lang="en-US" sz="3600" b="1" kern="0" dirty="0">
              <a:latin typeface="Arial" pitchFamily="34" charset="0"/>
              <a:cs typeface="Arial" pitchFamily="34" charset="0"/>
            </a:endParaRPr>
          </a:p>
          <a:p>
            <a:pPr algn="ctr"/>
            <a:r>
              <a:rPr lang="en-US" sz="3200" b="1" kern="0" dirty="0">
                <a:latin typeface="Arial" pitchFamily="34" charset="0"/>
                <a:cs typeface="Arial" pitchFamily="34" charset="0"/>
              </a:rPr>
              <a:t>naki@iiasa.ac.at</a:t>
            </a:r>
            <a:br>
              <a:rPr lang="en-US" kern="0" dirty="0"/>
            </a:br>
            <a:endParaRPr lang="en-US" sz="9600" kern="0" dirty="0"/>
          </a:p>
        </p:txBody>
      </p:sp>
      <p:pic>
        <p:nvPicPr>
          <p:cNvPr id="2" name="Picture 1">
            <a:extLst>
              <a:ext uri="{FF2B5EF4-FFF2-40B4-BE49-F238E27FC236}">
                <a16:creationId xmlns:a16="http://schemas.microsoft.com/office/drawing/2014/main" id="{E1C9596B-2A3F-46F5-9778-304F5CCF53E7}"/>
              </a:ext>
            </a:extLst>
          </p:cNvPr>
          <p:cNvPicPr>
            <a:picLocks noChangeAspect="1"/>
          </p:cNvPicPr>
          <p:nvPr/>
        </p:nvPicPr>
        <p:blipFill>
          <a:blip r:embed="rId4"/>
          <a:stretch>
            <a:fillRect/>
          </a:stretch>
        </p:blipFill>
        <p:spPr>
          <a:xfrm>
            <a:off x="4174308" y="673639"/>
            <a:ext cx="3350020" cy="4762215"/>
          </a:xfrm>
          <a:prstGeom prst="rect">
            <a:avLst/>
          </a:prstGeom>
        </p:spPr>
      </p:pic>
    </p:spTree>
    <p:extLst>
      <p:ext uri="{BB962C8B-B14F-4D97-AF65-F5344CB8AC3E}">
        <p14:creationId xmlns:p14="http://schemas.microsoft.com/office/powerpoint/2010/main" val="231076564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8751018-A742-4C6B-B845-C8A86101B21D}"/>
              </a:ext>
            </a:extLst>
          </p:cNvPr>
          <p:cNvSpPr txBox="1"/>
          <p:nvPr/>
        </p:nvSpPr>
        <p:spPr>
          <a:xfrm>
            <a:off x="107504" y="6104331"/>
            <a:ext cx="8964488" cy="276999"/>
          </a:xfrm>
          <a:prstGeom prst="rect">
            <a:avLst/>
          </a:prstGeom>
          <a:noFill/>
        </p:spPr>
        <p:txBody>
          <a:bodyPr wrap="square" rtlCol="0">
            <a:spAutoFit/>
          </a:bodyPr>
          <a:lstStyle/>
          <a:p>
            <a:pPr defTabSz="914107" eaLnBrk="1" fontAlgn="auto" hangingPunct="1">
              <a:spcBef>
                <a:spcPts val="0"/>
              </a:spcBef>
              <a:spcAft>
                <a:spcPts val="0"/>
              </a:spcAft>
            </a:pPr>
            <a:r>
              <a:rPr lang="en-US" sz="1200" dirty="0">
                <a:solidFill>
                  <a:srgbClr val="000099"/>
                </a:solidFill>
                <a:cs typeface="Arial" panose="020B0604020202020204" pitchFamily="34" charset="0"/>
              </a:rPr>
              <a:t>Source: TOLES © The Washington Post. Reprinted with permission of ANDREWS MCMEEL SYNDICATION. All rights reserved.</a:t>
            </a:r>
            <a:endParaRPr lang="en-AT" sz="1200" dirty="0">
              <a:solidFill>
                <a:srgbClr val="000099"/>
              </a:solidFill>
              <a:cs typeface="Arial" panose="020B0604020202020204" pitchFamily="34" charset="0"/>
            </a:endParaRPr>
          </a:p>
        </p:txBody>
      </p:sp>
      <p:pic>
        <p:nvPicPr>
          <p:cNvPr id="4" name="Picture 3" descr="A picture containing book, text&#10;&#10;Description automatically generated">
            <a:extLst>
              <a:ext uri="{FF2B5EF4-FFF2-40B4-BE49-F238E27FC236}">
                <a16:creationId xmlns:a16="http://schemas.microsoft.com/office/drawing/2014/main" id="{B0D461F7-3E10-4186-B0D7-B61DF9E1C1B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11660" y="838974"/>
            <a:ext cx="6120680" cy="5254322"/>
          </a:xfrm>
          <a:prstGeom prst="rect">
            <a:avLst/>
          </a:prstGeom>
        </p:spPr>
      </p:pic>
      <p:sp>
        <p:nvSpPr>
          <p:cNvPr id="3" name="TextBox 2">
            <a:extLst>
              <a:ext uri="{FF2B5EF4-FFF2-40B4-BE49-F238E27FC236}">
                <a16:creationId xmlns:a16="http://schemas.microsoft.com/office/drawing/2014/main" id="{F401C3CC-F281-48F0-BC20-ABB234D780FF}"/>
              </a:ext>
            </a:extLst>
          </p:cNvPr>
          <p:cNvSpPr txBox="1"/>
          <p:nvPr/>
        </p:nvSpPr>
        <p:spPr>
          <a:xfrm>
            <a:off x="0" y="116634"/>
            <a:ext cx="9144000" cy="1200329"/>
          </a:xfrm>
          <a:prstGeom prst="rect">
            <a:avLst/>
          </a:prstGeom>
          <a:noFill/>
        </p:spPr>
        <p:txBody>
          <a:bodyPr wrap="square" rtlCol="0">
            <a:spAutoFit/>
          </a:bodyPr>
          <a:lstStyle/>
          <a:p>
            <a:pPr defTabSz="914107" eaLnBrk="1" fontAlgn="auto" hangingPunct="1">
              <a:spcBef>
                <a:spcPts val="0"/>
              </a:spcBef>
              <a:spcAft>
                <a:spcPts val="0"/>
              </a:spcAft>
            </a:pPr>
            <a:r>
              <a:rPr lang="en-US" sz="1800" b="1" dirty="0">
                <a:solidFill>
                  <a:srgbClr val="000099"/>
                </a:solidFill>
                <a:cs typeface="Arial" panose="020B0604020202020204" pitchFamily="34" charset="0"/>
              </a:rPr>
              <a:t>Despite the major immediate threat of the COVID-19, the climate crisis is here and also injustice, inequity, and ever-increasing pressure on Earth systems and global commons. </a:t>
            </a:r>
          </a:p>
          <a:p>
            <a:pPr defTabSz="914107" eaLnBrk="1" fontAlgn="auto" hangingPunct="1">
              <a:spcBef>
                <a:spcPts val="0"/>
              </a:spcBef>
              <a:spcAft>
                <a:spcPts val="0"/>
              </a:spcAft>
            </a:pPr>
            <a:endParaRPr lang="en-US" sz="1800" dirty="0">
              <a:solidFill>
                <a:srgbClr val="000000"/>
              </a:solidFill>
              <a:latin typeface="Arial Narrow"/>
            </a:endParaRPr>
          </a:p>
        </p:txBody>
      </p:sp>
    </p:spTree>
    <p:extLst>
      <p:ext uri="{BB962C8B-B14F-4D97-AF65-F5344CB8AC3E}">
        <p14:creationId xmlns:p14="http://schemas.microsoft.com/office/powerpoint/2010/main" val="3480895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809625"/>
            <a:ext cx="8229600" cy="523875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809625"/>
            <a:ext cx="8229600" cy="5238750"/>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 y="809625"/>
            <a:ext cx="8229600" cy="5238750"/>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7200" y="809625"/>
            <a:ext cx="8229600" cy="5238750"/>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7200" y="809625"/>
            <a:ext cx="8229600" cy="5238750"/>
          </a:xfrm>
          <a:prstGeom prst="rect">
            <a:avLst/>
          </a:prstGeom>
        </p:spPr>
      </p:pic>
      <p:sp>
        <p:nvSpPr>
          <p:cNvPr id="8" name="TextBox 7"/>
          <p:cNvSpPr txBox="1"/>
          <p:nvPr/>
        </p:nvSpPr>
        <p:spPr>
          <a:xfrm>
            <a:off x="586671" y="72241"/>
            <a:ext cx="7994848"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3399"/>
                </a:solidFill>
                <a:effectLst/>
                <a:uLnTx/>
                <a:uFillTx/>
                <a:latin typeface="Arial" panose="020B0604020202020204" pitchFamily="34" charset="0"/>
                <a:ea typeface="+mn-ea"/>
                <a:cs typeface="Arial" panose="020B0604020202020204" pitchFamily="34" charset="0"/>
              </a:rPr>
              <a:t>Beyond Global Commons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a:solidFill>
                  <a:srgbClr val="003399"/>
                </a:solidFill>
                <a:latin typeface="Arial" panose="020B0604020202020204" pitchFamily="34" charset="0"/>
                <a:cs typeface="Arial" panose="020B0604020202020204" pitchFamily="34" charset="0"/>
              </a:rPr>
              <a:t>toward safe and just future</a:t>
            </a:r>
            <a:endParaRPr kumimoji="0" lang="en-US" sz="3600" b="1" i="0" u="none" strike="noStrike" kern="1200" cap="none" spc="0" normalizeH="0" baseline="0" noProof="0" dirty="0">
              <a:ln>
                <a:noFill/>
              </a:ln>
              <a:solidFill>
                <a:srgbClr val="003399"/>
              </a:solidFill>
              <a:effectLst/>
              <a:uLnTx/>
              <a:uFillTx/>
              <a:latin typeface="Arial" panose="020B0604020202020204" pitchFamily="34" charset="0"/>
              <a:ea typeface="+mn-ea"/>
              <a:cs typeface="Arial" panose="020B0604020202020204" pitchFamily="34" charset="0"/>
            </a:endParaRPr>
          </a:p>
        </p:txBody>
      </p:sp>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7200" y="809625"/>
            <a:ext cx="8229600" cy="5238750"/>
          </a:xfrm>
          <a:prstGeom prst="rect">
            <a:avLst/>
          </a:prstGeom>
        </p:spPr>
      </p:pic>
      <p:pic>
        <p:nvPicPr>
          <p:cNvPr id="10" name="Picture 9" descr="Diagram&#10;&#10;Description automatically generated">
            <a:extLst>
              <a:ext uri="{FF2B5EF4-FFF2-40B4-BE49-F238E27FC236}">
                <a16:creationId xmlns:a16="http://schemas.microsoft.com/office/drawing/2014/main" id="{3CC1FC5F-B25F-4315-938F-6F5CB86B4B3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740352" y="2780928"/>
            <a:ext cx="1188132" cy="792088"/>
          </a:xfrm>
          <a:prstGeom prst="rect">
            <a:avLst/>
          </a:prstGeom>
        </p:spPr>
      </p:pic>
      <p:pic>
        <p:nvPicPr>
          <p:cNvPr id="11" name="Picture 10" descr="Bildergebnis für smart specialization strategy">
            <a:extLst>
              <a:ext uri="{FF2B5EF4-FFF2-40B4-BE49-F238E27FC236}">
                <a16:creationId xmlns:a16="http://schemas.microsoft.com/office/drawing/2014/main" id="{CA53BD2A-6014-464C-87AF-5E184F5C50D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668344" y="554953"/>
            <a:ext cx="1152128" cy="768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4272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1138" name="Rectangle 2"/>
          <p:cNvSpPr>
            <a:spLocks noGrp="1" noChangeArrowheads="1"/>
          </p:cNvSpPr>
          <p:nvPr>
            <p:ph type="title"/>
          </p:nvPr>
        </p:nvSpPr>
        <p:spPr>
          <a:xfrm>
            <a:off x="0" y="150912"/>
            <a:ext cx="9144000" cy="685800"/>
          </a:xfrm>
          <a:noFill/>
          <a:ln/>
        </p:spPr>
        <p:txBody>
          <a:bodyPr/>
          <a:lstStyle/>
          <a:p>
            <a:pPr algn="ctr"/>
            <a:r>
              <a:rPr lang="en-US" altLang="en-US" b="1" kern="1200" dirty="0">
                <a:latin typeface="Arial" panose="020B0604020202020204" pitchFamily="34" charset="0"/>
                <a:ea typeface="+mn-ea"/>
                <a:cs typeface="Arial" panose="020B0604020202020204" pitchFamily="34" charset="0"/>
              </a:rPr>
              <a:t>The World is at “Crossroads”</a:t>
            </a:r>
            <a:br>
              <a:rPr lang="en-US" altLang="en-US" b="1" kern="1200" dirty="0">
                <a:latin typeface="Arial" panose="020B0604020202020204" pitchFamily="34" charset="0"/>
                <a:ea typeface="+mn-ea"/>
                <a:cs typeface="Arial" panose="020B0604020202020204" pitchFamily="34" charset="0"/>
              </a:rPr>
            </a:br>
            <a:r>
              <a:rPr lang="en-US" altLang="en-US" sz="3200" b="1" kern="1200" dirty="0">
                <a:latin typeface="Arial" panose="020B0604020202020204" pitchFamily="34" charset="0"/>
                <a:ea typeface="+mn-ea"/>
                <a:cs typeface="Arial" panose="020B0604020202020204" pitchFamily="34" charset="0"/>
              </a:rPr>
              <a:t>Explosive development transgressing planetary boundaries but many left behind</a:t>
            </a:r>
          </a:p>
        </p:txBody>
      </p:sp>
      <p:sp>
        <p:nvSpPr>
          <p:cNvPr id="3291139" name="Rectangle 3"/>
          <p:cNvSpPr>
            <a:spLocks noGrp="1" noChangeArrowheads="1"/>
          </p:cNvSpPr>
          <p:nvPr>
            <p:ph type="body" idx="1"/>
          </p:nvPr>
        </p:nvSpPr>
        <p:spPr>
          <a:xfrm>
            <a:off x="700088" y="1985169"/>
            <a:ext cx="8264400" cy="3748087"/>
          </a:xfrm>
          <a:noFill/>
          <a:ln/>
          <a:extLst>
            <a:ext uri="{91240B29-F687-4F45-9708-019B960494DF}">
              <a14:hiddenLine xmlns:a14="http://schemas.microsoft.com/office/drawing/2010/main" w="57150">
                <a:solidFill>
                  <a:schemeClr val="tx1"/>
                </a:solidFill>
                <a:miter lim="800000"/>
                <a:headEnd/>
                <a:tailEnd/>
              </a14:hiddenLine>
            </a:ext>
          </a:extLst>
        </p:spPr>
        <p:txBody>
          <a:bodyPr/>
          <a:lstStyle/>
          <a:p>
            <a:pPr marL="541338" indent="-541338">
              <a:spcBef>
                <a:spcPts val="1800"/>
              </a:spcBef>
              <a:buFont typeface="Wingdings" pitchFamily="2" charset="2"/>
              <a:buChar char="Ü"/>
              <a:defRPr/>
            </a:pPr>
            <a:r>
              <a:rPr lang="en-US" altLang="en-US" dirty="0">
                <a:latin typeface="Arial" pitchFamily="34" charset="0"/>
                <a:cs typeface="Arial" pitchFamily="34" charset="0"/>
              </a:rPr>
              <a:t>Global economy increased 100 fold, energy 50 fold and CO</a:t>
            </a:r>
            <a:r>
              <a:rPr lang="en-US" altLang="en-US" baseline="-25000" dirty="0">
                <a:latin typeface="Arial" pitchFamily="34" charset="0"/>
                <a:cs typeface="Arial" pitchFamily="34" charset="0"/>
              </a:rPr>
              <a:t>2</a:t>
            </a:r>
            <a:r>
              <a:rPr lang="en-US" altLang="en-US" dirty="0">
                <a:latin typeface="Arial" pitchFamily="34" charset="0"/>
                <a:cs typeface="Arial" pitchFamily="34" charset="0"/>
              </a:rPr>
              <a:t> 30 fold</a:t>
            </a:r>
          </a:p>
          <a:p>
            <a:pPr marL="541338" indent="-541338">
              <a:spcBef>
                <a:spcPts val="1800"/>
              </a:spcBef>
              <a:buFont typeface="Wingdings" pitchFamily="2" charset="2"/>
              <a:buChar char="Ü"/>
              <a:defRPr/>
            </a:pPr>
            <a:r>
              <a:rPr lang="en-US" altLang="en-US" dirty="0">
                <a:latin typeface="Arial" pitchFamily="34" charset="0"/>
                <a:cs typeface="Arial" pitchFamily="34" charset="0"/>
              </a:rPr>
              <a:t>Temperature increase over 1</a:t>
            </a:r>
            <a:r>
              <a:rPr lang="en-US" altLang="en-US" baseline="30000" dirty="0">
                <a:latin typeface="Arial" pitchFamily="34" charset="0"/>
                <a:cs typeface="Arial" pitchFamily="34" charset="0"/>
              </a:rPr>
              <a:t>o</a:t>
            </a:r>
            <a:r>
              <a:rPr lang="en-US" altLang="en-US" dirty="0">
                <a:latin typeface="Arial" pitchFamily="34" charset="0"/>
                <a:cs typeface="Arial" pitchFamily="34" charset="0"/>
              </a:rPr>
              <a:t>C, about 8 million die due to indoor and regional air pollution</a:t>
            </a:r>
            <a:endParaRPr lang="en-US" altLang="en-US" sz="3600" dirty="0"/>
          </a:p>
          <a:p>
            <a:pPr marL="541338" indent="-541338">
              <a:spcBef>
                <a:spcPts val="1800"/>
              </a:spcBef>
              <a:buFont typeface="Wingdings" pitchFamily="2" charset="2"/>
              <a:buChar char="Ü"/>
              <a:defRPr/>
            </a:pPr>
            <a:r>
              <a:rPr lang="en-US" altLang="en-US" dirty="0">
                <a:solidFill>
                  <a:srgbClr val="C00000"/>
                </a:solidFill>
                <a:latin typeface="Arial" pitchFamily="34" charset="0"/>
                <a:cs typeface="Arial" pitchFamily="34" charset="0"/>
              </a:rPr>
              <a:t>Achievement of 2030 Agenda would bring multiple co-benefits for people and the planet</a:t>
            </a:r>
            <a:endParaRPr lang="en-US" altLang="en-US" dirty="0">
              <a:latin typeface="Arial" pitchFamily="34" charset="0"/>
              <a:cs typeface="Arial" pitchFamily="34" charset="0"/>
            </a:endParaRPr>
          </a:p>
        </p:txBody>
      </p:sp>
    </p:spTree>
    <p:extLst>
      <p:ext uri="{BB962C8B-B14F-4D97-AF65-F5344CB8AC3E}">
        <p14:creationId xmlns:p14="http://schemas.microsoft.com/office/powerpoint/2010/main" val="208941630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9113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F0E996A-C6C6-4CEF-9FEA-D1316900993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a:extLst>
              <a:ext uri="{FF2B5EF4-FFF2-40B4-BE49-F238E27FC236}">
                <a16:creationId xmlns:a16="http://schemas.microsoft.com/office/drawing/2014/main" id="{1BED217C-EB44-439B-99D1-C473CAFEF18F}"/>
              </a:ext>
            </a:extLst>
          </p:cNvPr>
          <p:cNvSpPr txBox="1"/>
          <p:nvPr/>
        </p:nvSpPr>
        <p:spPr>
          <a:xfrm>
            <a:off x="-36512" y="5243716"/>
            <a:ext cx="5868144" cy="2062103"/>
          </a:xfrm>
          <a:prstGeom prst="rect">
            <a:avLst/>
          </a:prstGeom>
          <a:noFill/>
        </p:spPr>
        <p:txBody>
          <a:bodyPr wrap="square" rtlCol="0">
            <a:spAutoFit/>
          </a:bodyPr>
          <a:lstStyle/>
          <a:p>
            <a:r>
              <a:rPr lang="en-US" sz="3200" dirty="0">
                <a:solidFill>
                  <a:srgbClr val="FFFF00"/>
                </a:solidFill>
                <a:effectLst>
                  <a:outerShdw blurRad="38100" dist="38100" dir="2700000" algn="tl">
                    <a:srgbClr val="000000">
                      <a:alpha val="43137"/>
                    </a:srgbClr>
                  </a:outerShdw>
                </a:effectLst>
              </a:rPr>
              <a:t>UN DESA and UNFCCC conference on synergies between the SDGs and the Paris Agreement – 1-3 April 2019 Copenhagen</a:t>
            </a:r>
            <a:r>
              <a:rPr lang="en-US" sz="2400" dirty="0">
                <a:solidFill>
                  <a:srgbClr val="FFFF00"/>
                </a:solidFill>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41100425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Placeholder 14">
            <a:extLst>
              <a:ext uri="{FF2B5EF4-FFF2-40B4-BE49-F238E27FC236}">
                <a16:creationId xmlns:a16="http://schemas.microsoft.com/office/drawing/2014/main" id="{DF0D9533-C130-334A-A940-BE6848CC432A}"/>
              </a:ext>
            </a:extLst>
          </p:cNvPr>
          <p:cNvPicPr>
            <a:picLocks noGrp="1" noChangeAspect="1"/>
          </p:cNvPicPr>
          <p:nvPr>
            <p:ph type="pic" sz="quarter" idx="10"/>
          </p:nvPr>
        </p:nvPicPr>
        <p:blipFill>
          <a:blip r:embed="rId3"/>
          <a:stretch>
            <a:fillRect/>
          </a:stretch>
        </p:blipFill>
        <p:spPr>
          <a:xfrm>
            <a:off x="4853521" y="1282563"/>
            <a:ext cx="4471007" cy="4162661"/>
          </a:xfrm>
        </p:spPr>
      </p:pic>
      <p:sp>
        <p:nvSpPr>
          <p:cNvPr id="3" name="Text Placeholder 2"/>
          <p:cNvSpPr>
            <a:spLocks noGrp="1"/>
          </p:cNvSpPr>
          <p:nvPr>
            <p:ph type="body" sz="quarter" idx="13"/>
          </p:nvPr>
        </p:nvSpPr>
        <p:spPr>
          <a:xfrm>
            <a:off x="186146" y="2376161"/>
            <a:ext cx="4196308" cy="1194898"/>
          </a:xfrm>
        </p:spPr>
        <p:txBody>
          <a:bodyPr/>
          <a:lstStyle/>
          <a:p>
            <a:pPr marL="0" indent="0">
              <a:buNone/>
              <a:defRPr/>
            </a:pPr>
            <a:r>
              <a:rPr lang="en-US" sz="1800" dirty="0">
                <a:latin typeface="Arial" charset="0"/>
                <a:cs typeface="Arial" charset="0"/>
              </a:rPr>
              <a:t>Using knowledge on interlinkages to </a:t>
            </a:r>
            <a:r>
              <a:rPr lang="en-US" sz="1800" b="1" dirty="0">
                <a:solidFill>
                  <a:srgbClr val="C00000"/>
                </a:solidFill>
                <a:latin typeface="Arial" charset="0"/>
                <a:cs typeface="Arial" charset="0"/>
              </a:rPr>
              <a:t>exploit synergies and minimize trade-offs</a:t>
            </a:r>
            <a:r>
              <a:rPr lang="en-US" sz="1800" dirty="0">
                <a:solidFill>
                  <a:srgbClr val="C00000"/>
                </a:solidFill>
                <a:latin typeface="Arial" charset="0"/>
                <a:cs typeface="Arial" charset="0"/>
              </a:rPr>
              <a:t> </a:t>
            </a:r>
            <a:r>
              <a:rPr lang="en-US" sz="1800" dirty="0">
                <a:latin typeface="Arial" charset="0"/>
                <a:cs typeface="Arial" charset="0"/>
              </a:rPr>
              <a:t>in the policy process can contribute to overall policy coherence</a:t>
            </a:r>
          </a:p>
          <a:p>
            <a:endParaRPr lang="en-US" dirty="0"/>
          </a:p>
        </p:txBody>
      </p:sp>
      <p:sp>
        <p:nvSpPr>
          <p:cNvPr id="4" name="Text Placeholder 3"/>
          <p:cNvSpPr>
            <a:spLocks noGrp="1"/>
          </p:cNvSpPr>
          <p:nvPr>
            <p:ph type="body" sz="quarter" idx="14"/>
          </p:nvPr>
        </p:nvSpPr>
        <p:spPr/>
        <p:txBody>
          <a:bodyPr/>
          <a:lstStyle/>
          <a:p>
            <a:r>
              <a:rPr lang="en-GB" dirty="0"/>
              <a:t>Interlinkages among the SDGs </a:t>
            </a:r>
            <a:endParaRPr lang="en-US" dirty="0"/>
          </a:p>
        </p:txBody>
      </p:sp>
      <p:sp>
        <p:nvSpPr>
          <p:cNvPr id="7" name="Segnaposto testo 3">
            <a:extLst>
              <a:ext uri="{FF2B5EF4-FFF2-40B4-BE49-F238E27FC236}">
                <a16:creationId xmlns:a16="http://schemas.microsoft.com/office/drawing/2014/main" id="{65E24DE7-841D-4441-B281-13DF8844B98F}"/>
              </a:ext>
            </a:extLst>
          </p:cNvPr>
          <p:cNvSpPr txBox="1">
            <a:spLocks/>
          </p:cNvSpPr>
          <p:nvPr/>
        </p:nvSpPr>
        <p:spPr>
          <a:xfrm>
            <a:off x="293061" y="3513464"/>
            <a:ext cx="3982476" cy="1430883"/>
          </a:xfrm>
          <a:prstGeom prst="rect">
            <a:avLst/>
          </a:prstGeom>
        </p:spPr>
        <p:txBody>
          <a:bodyPr>
            <a:noAutofit/>
          </a:bodyPr>
          <a:lstStyle>
            <a:lvl1pPr marL="0" indent="0" algn="l" rtl="0" eaLnBrk="1" fontAlgn="base" hangingPunct="1">
              <a:spcBef>
                <a:spcPct val="20000"/>
              </a:spcBef>
              <a:spcAft>
                <a:spcPct val="0"/>
              </a:spcAft>
              <a:buClr>
                <a:schemeClr val="bg1"/>
              </a:buClr>
              <a:buNone/>
              <a:defRPr sz="1200" i="1">
                <a:solidFill>
                  <a:srgbClr val="0F5494"/>
                </a:solidFill>
                <a:latin typeface="+mn-lt"/>
                <a:ea typeface="+mn-ea"/>
                <a:cs typeface="+mn-cs"/>
              </a:defRPr>
            </a:lvl1pPr>
            <a:lvl2pPr marL="342900" indent="0" algn="l" rtl="0" eaLnBrk="1" fontAlgn="base" hangingPunct="1">
              <a:spcBef>
                <a:spcPct val="20000"/>
              </a:spcBef>
              <a:spcAft>
                <a:spcPct val="0"/>
              </a:spcAft>
              <a:buClr>
                <a:srgbClr val="009FBA"/>
              </a:buClr>
              <a:buNone/>
              <a:defRPr sz="1050" b="1">
                <a:solidFill>
                  <a:srgbClr val="0F5494"/>
                </a:solidFill>
                <a:latin typeface="+mn-lt"/>
              </a:defRPr>
            </a:lvl2pPr>
            <a:lvl3pPr marL="685800" indent="0" algn="l" rtl="0" eaLnBrk="1" fontAlgn="base" hangingPunct="1">
              <a:spcBef>
                <a:spcPct val="20000"/>
              </a:spcBef>
              <a:spcAft>
                <a:spcPct val="0"/>
              </a:spcAft>
              <a:buNone/>
              <a:defRPr sz="900">
                <a:solidFill>
                  <a:srgbClr val="0F5494"/>
                </a:solidFill>
                <a:latin typeface="+mn-lt"/>
              </a:defRPr>
            </a:lvl3pPr>
            <a:lvl4pPr marL="1028700" indent="0" algn="l" rtl="0" eaLnBrk="1" fontAlgn="base" hangingPunct="1">
              <a:spcBef>
                <a:spcPct val="20000"/>
              </a:spcBef>
              <a:spcAft>
                <a:spcPct val="0"/>
              </a:spcAft>
              <a:buNone/>
              <a:defRPr sz="750">
                <a:solidFill>
                  <a:schemeClr val="tx1"/>
                </a:solidFill>
                <a:latin typeface="Arial" charset="0"/>
              </a:defRPr>
            </a:lvl4pPr>
            <a:lvl5pPr marL="1371600" indent="0" algn="l" rtl="0" eaLnBrk="1" fontAlgn="base" hangingPunct="1">
              <a:spcBef>
                <a:spcPct val="20000"/>
              </a:spcBef>
              <a:spcAft>
                <a:spcPct val="0"/>
              </a:spcAft>
              <a:buNone/>
              <a:defRPr sz="750">
                <a:solidFill>
                  <a:schemeClr val="tx1"/>
                </a:solidFill>
                <a:latin typeface="Arial" charset="0"/>
              </a:defRPr>
            </a:lvl5pPr>
            <a:lvl6pPr marL="1714500" indent="0" algn="l" rtl="0" eaLnBrk="1" fontAlgn="base" hangingPunct="1">
              <a:spcBef>
                <a:spcPct val="20000"/>
              </a:spcBef>
              <a:spcAft>
                <a:spcPct val="0"/>
              </a:spcAft>
              <a:buNone/>
              <a:defRPr sz="750">
                <a:solidFill>
                  <a:schemeClr val="tx1"/>
                </a:solidFill>
                <a:latin typeface="Arial" charset="0"/>
              </a:defRPr>
            </a:lvl6pPr>
            <a:lvl7pPr marL="2057400" indent="0" algn="l" rtl="0" eaLnBrk="1" fontAlgn="base" hangingPunct="1">
              <a:spcBef>
                <a:spcPct val="20000"/>
              </a:spcBef>
              <a:spcAft>
                <a:spcPct val="0"/>
              </a:spcAft>
              <a:buNone/>
              <a:defRPr sz="750">
                <a:solidFill>
                  <a:schemeClr val="tx1"/>
                </a:solidFill>
                <a:latin typeface="Arial" charset="0"/>
              </a:defRPr>
            </a:lvl7pPr>
            <a:lvl8pPr marL="2400300" indent="0" algn="l" rtl="0" eaLnBrk="1" fontAlgn="base" hangingPunct="1">
              <a:spcBef>
                <a:spcPct val="20000"/>
              </a:spcBef>
              <a:spcAft>
                <a:spcPct val="0"/>
              </a:spcAft>
              <a:buNone/>
              <a:defRPr sz="750">
                <a:solidFill>
                  <a:schemeClr val="tx1"/>
                </a:solidFill>
                <a:latin typeface="Arial" charset="0"/>
              </a:defRPr>
            </a:lvl8pPr>
            <a:lvl9pPr marL="2743200" indent="0" algn="l" rtl="0" eaLnBrk="1" fontAlgn="base" hangingPunct="1">
              <a:spcBef>
                <a:spcPct val="20000"/>
              </a:spcBef>
              <a:spcAft>
                <a:spcPct val="0"/>
              </a:spcAft>
              <a:buNone/>
              <a:defRPr sz="750">
                <a:solidFill>
                  <a:schemeClr val="tx1"/>
                </a:solidFill>
                <a:latin typeface="Arial" charset="0"/>
              </a:defRPr>
            </a:lvl9pPr>
          </a:lstStyle>
          <a:p>
            <a:pPr marL="214313" marR="0" lvl="0" indent="-214313" algn="l" defTabSz="685800" rtl="0" eaLnBrk="1" fontAlgn="base" latinLnBrk="0" hangingPunct="1">
              <a:lnSpc>
                <a:spcPct val="100000"/>
              </a:lnSpc>
              <a:spcBef>
                <a:spcPct val="20000"/>
              </a:spcBef>
              <a:spcAft>
                <a:spcPct val="0"/>
              </a:spcAft>
              <a:buClr>
                <a:srgbClr val="0F5494"/>
              </a:buClr>
              <a:buSzTx/>
              <a:buFont typeface="Arial" charset="0"/>
              <a:buChar char="•"/>
              <a:tabLst/>
              <a:defRPr/>
            </a:pPr>
            <a:r>
              <a:rPr kumimoji="0" lang="en-US" sz="1800" b="0" i="0" u="none" strike="noStrike" kern="0" cap="none" spc="0" normalizeH="0" baseline="0" noProof="0" dirty="0">
                <a:ln>
                  <a:noFill/>
                </a:ln>
                <a:solidFill>
                  <a:srgbClr val="093B37"/>
                </a:solidFill>
                <a:effectLst/>
                <a:uLnTx/>
                <a:uFillTx/>
                <a:latin typeface="Arial" charset="0"/>
                <a:ea typeface="Arial" charset="0"/>
                <a:cs typeface="Arial" charset="0"/>
              </a:rPr>
              <a:t>Survey of existing publications</a:t>
            </a:r>
          </a:p>
          <a:p>
            <a:pPr marL="214313" marR="0" lvl="0" indent="-214313" algn="l" defTabSz="685800" rtl="0" eaLnBrk="1" fontAlgn="base" latinLnBrk="0" hangingPunct="1">
              <a:lnSpc>
                <a:spcPct val="100000"/>
              </a:lnSpc>
              <a:spcBef>
                <a:spcPct val="20000"/>
              </a:spcBef>
              <a:spcAft>
                <a:spcPct val="0"/>
              </a:spcAft>
              <a:buClr>
                <a:srgbClr val="0F5494"/>
              </a:buClr>
              <a:buSzTx/>
              <a:buFont typeface="Arial" charset="0"/>
              <a:buChar char="•"/>
              <a:tabLst/>
              <a:defRPr/>
            </a:pPr>
            <a:r>
              <a:rPr kumimoji="0" lang="en-GB" sz="1800" b="0" i="0" u="none" strike="noStrike" kern="0" cap="none" spc="0" normalizeH="0" baseline="0" noProof="0" dirty="0">
                <a:ln>
                  <a:noFill/>
                </a:ln>
                <a:solidFill>
                  <a:srgbClr val="093B37"/>
                </a:solidFill>
                <a:effectLst/>
                <a:uLnTx/>
                <a:uFillTx/>
                <a:latin typeface="Arial" charset="0"/>
                <a:ea typeface="+mn-ea"/>
                <a:cs typeface="Arial" charset="0"/>
              </a:rPr>
              <a:t>A tool to visualize the cumulated interlinkages from a set of publications</a:t>
            </a:r>
            <a:endParaRPr kumimoji="0" lang="en-US" sz="1800" b="0" i="0" u="none" strike="noStrike" kern="0" cap="none" spc="0" normalizeH="0" baseline="0" noProof="0" dirty="0">
              <a:ln>
                <a:noFill/>
              </a:ln>
              <a:solidFill>
                <a:srgbClr val="093B37"/>
              </a:solidFill>
              <a:effectLst/>
              <a:uLnTx/>
              <a:uFillTx/>
              <a:latin typeface="Arial" charset="0"/>
              <a:ea typeface="+mn-ea"/>
              <a:cs typeface="Arial" charset="0"/>
            </a:endParaRPr>
          </a:p>
          <a:p>
            <a:pPr marL="214313" marR="0" lvl="0" indent="-214313" algn="l" defTabSz="685800" rtl="0" eaLnBrk="1" fontAlgn="base" latinLnBrk="0" hangingPunct="1">
              <a:lnSpc>
                <a:spcPct val="100000"/>
              </a:lnSpc>
              <a:spcBef>
                <a:spcPct val="20000"/>
              </a:spcBef>
              <a:spcAft>
                <a:spcPct val="0"/>
              </a:spcAft>
              <a:buClr>
                <a:srgbClr val="0F5494"/>
              </a:buClr>
              <a:buSzTx/>
              <a:buFont typeface="Arial" charset="0"/>
              <a:buChar char="•"/>
              <a:tabLst/>
              <a:defRPr/>
            </a:pPr>
            <a:r>
              <a:rPr kumimoji="0" lang="en-US" sz="1800" b="0" i="0" u="none" strike="noStrike" kern="0" cap="none" spc="0" normalizeH="0" baseline="0" noProof="0" dirty="0">
                <a:ln>
                  <a:noFill/>
                </a:ln>
                <a:solidFill>
                  <a:srgbClr val="093B37"/>
                </a:solidFill>
                <a:effectLst/>
                <a:uLnTx/>
                <a:uFillTx/>
                <a:latin typeface="Arial" charset="0"/>
                <a:ea typeface="Arial" charset="0"/>
                <a:cs typeface="Arial" charset="0"/>
              </a:rPr>
              <a:t>Meta analysis of the main studies on interlinkages</a:t>
            </a:r>
          </a:p>
        </p:txBody>
      </p:sp>
      <p:sp>
        <p:nvSpPr>
          <p:cNvPr id="6" name="CasellaDiTesto 2">
            <a:extLst>
              <a:ext uri="{FF2B5EF4-FFF2-40B4-BE49-F238E27FC236}">
                <a16:creationId xmlns:a16="http://schemas.microsoft.com/office/drawing/2014/main" id="{E0E4CC74-0C7C-CB40-ACBB-51047399AA32}"/>
              </a:ext>
            </a:extLst>
          </p:cNvPr>
          <p:cNvSpPr txBox="1"/>
          <p:nvPr/>
        </p:nvSpPr>
        <p:spPr>
          <a:xfrm>
            <a:off x="4723207" y="476672"/>
            <a:ext cx="4162802" cy="338554"/>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it-IT" sz="1600" b="1" i="0" u="none" strike="noStrike" kern="1200" cap="none" spc="0" normalizeH="0" baseline="0" noProof="0" dirty="0" err="1">
                <a:ln>
                  <a:noFill/>
                </a:ln>
                <a:solidFill>
                  <a:srgbClr val="0070C0"/>
                </a:solidFill>
                <a:effectLst/>
                <a:uLnTx/>
                <a:uFillTx/>
                <a:latin typeface="Arial" charset="0"/>
                <a:ea typeface="Arial" charset="0"/>
                <a:cs typeface="Arial" charset="0"/>
              </a:rPr>
              <a:t>interlinkages</a:t>
            </a:r>
            <a:r>
              <a:rPr kumimoji="0" lang="it-IT" sz="1600" b="1" i="0" u="none" strike="noStrike" kern="1200" cap="none" spc="0" normalizeH="0" baseline="0" noProof="0" dirty="0">
                <a:ln>
                  <a:noFill/>
                </a:ln>
                <a:solidFill>
                  <a:srgbClr val="0070C0"/>
                </a:solidFill>
                <a:effectLst/>
                <a:uLnTx/>
                <a:uFillTx/>
                <a:latin typeface="Arial" charset="0"/>
                <a:ea typeface="Arial" charset="0"/>
                <a:cs typeface="Arial" charset="0"/>
              </a:rPr>
              <a:t> </a:t>
            </a:r>
            <a:r>
              <a:rPr kumimoji="0" lang="it-IT" sz="1600" b="1" i="0" u="none" strike="noStrike" kern="1200" cap="none" spc="0" normalizeH="0" baseline="0" noProof="0" dirty="0" err="1">
                <a:ln>
                  <a:noFill/>
                </a:ln>
                <a:solidFill>
                  <a:srgbClr val="0070C0"/>
                </a:solidFill>
                <a:effectLst/>
                <a:uLnTx/>
                <a:uFillTx/>
                <a:latin typeface="Arial" charset="0"/>
                <a:ea typeface="Arial" charset="0"/>
                <a:cs typeface="Arial" charset="0"/>
              </a:rPr>
              <a:t>among</a:t>
            </a:r>
            <a:r>
              <a:rPr kumimoji="0" lang="it-IT" sz="1600" b="1" i="0" u="none" strike="noStrike" kern="1200" cap="none" spc="0" normalizeH="0" baseline="0" noProof="0" dirty="0">
                <a:ln>
                  <a:noFill/>
                </a:ln>
                <a:solidFill>
                  <a:srgbClr val="0070C0"/>
                </a:solidFill>
                <a:effectLst/>
                <a:uLnTx/>
                <a:uFillTx/>
                <a:latin typeface="Arial" charset="0"/>
                <a:ea typeface="Arial" charset="0"/>
                <a:cs typeface="Arial" charset="0"/>
              </a:rPr>
              <a:t> g</a:t>
            </a:r>
            <a:r>
              <a:rPr kumimoji="0" lang="it-IT" sz="1600" b="1" i="0" u="none" strike="noStrike" kern="1200" cap="none" spc="0" normalizeH="0" baseline="0" noProof="0" dirty="0" err="1">
                <a:ln>
                  <a:noFill/>
                </a:ln>
                <a:solidFill>
                  <a:srgbClr val="0070C0"/>
                </a:solidFill>
                <a:effectLst/>
                <a:uLnTx/>
                <a:uFillTx/>
                <a:latin typeface="Arial" charset="0"/>
                <a:ea typeface="Arial" charset="0"/>
                <a:cs typeface="Arial" charset="0"/>
              </a:rPr>
              <a:t>oals</a:t>
            </a:r>
            <a:r>
              <a:rPr kumimoji="0" lang="it-IT" sz="1600" b="1" i="0" u="none" strike="noStrike" kern="1200" cap="none" spc="0" normalizeH="0" baseline="0" noProof="0" dirty="0">
                <a:ln>
                  <a:noFill/>
                </a:ln>
                <a:solidFill>
                  <a:srgbClr val="0070C0"/>
                </a:solidFill>
                <a:effectLst/>
                <a:uLnTx/>
                <a:uFillTx/>
                <a:latin typeface="Arial" charset="0"/>
                <a:ea typeface="Arial" charset="0"/>
                <a:cs typeface="Arial" charset="0"/>
              </a:rPr>
              <a:t> and targets</a:t>
            </a:r>
          </a:p>
        </p:txBody>
      </p:sp>
      <p:sp>
        <p:nvSpPr>
          <p:cNvPr id="13" name="TextBox 6">
            <a:extLst>
              <a:ext uri="{FF2B5EF4-FFF2-40B4-BE49-F238E27FC236}">
                <a16:creationId xmlns:a16="http://schemas.microsoft.com/office/drawing/2014/main" id="{677D290F-A3F5-496E-8CCC-75CCF7412E7F}"/>
              </a:ext>
            </a:extLst>
          </p:cNvPr>
          <p:cNvSpPr txBox="1">
            <a:spLocks noChangeArrowheads="1"/>
          </p:cNvSpPr>
          <p:nvPr/>
        </p:nvSpPr>
        <p:spPr bwMode="auto">
          <a:xfrm>
            <a:off x="2972896" y="6453337"/>
            <a:ext cx="2464118" cy="40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5" rIns="91431" bIns="45715">
            <a:spAutoFit/>
          </a:bodyPr>
          <a:lstStyle>
            <a:lvl1pPr algn="ctr">
              <a:defRPr sz="3200">
                <a:solidFill>
                  <a:schemeClr val="tx1"/>
                </a:solidFill>
                <a:latin typeface="Arial" pitchFamily="34" charset="0"/>
                <a:ea typeface="ＭＳ Ｐゴシック" pitchFamily="34" charset="-128"/>
              </a:defRPr>
            </a:lvl1pPr>
            <a:lvl2pPr marL="742950" indent="-285750" algn="ctr">
              <a:defRPr sz="3200">
                <a:solidFill>
                  <a:schemeClr val="tx1"/>
                </a:solidFill>
                <a:latin typeface="Arial" pitchFamily="34" charset="0"/>
                <a:ea typeface="ＭＳ Ｐゴシック" pitchFamily="34" charset="-128"/>
              </a:defRPr>
            </a:lvl2pPr>
            <a:lvl3pPr marL="1143000" indent="-228600" algn="ctr">
              <a:defRPr sz="3200">
                <a:solidFill>
                  <a:schemeClr val="tx1"/>
                </a:solidFill>
                <a:latin typeface="Arial" pitchFamily="34" charset="0"/>
                <a:ea typeface="ＭＳ Ｐゴシック" pitchFamily="34" charset="-128"/>
              </a:defRPr>
            </a:lvl3pPr>
            <a:lvl4pPr marL="1600200" indent="-228600" algn="ctr">
              <a:defRPr sz="3200">
                <a:solidFill>
                  <a:schemeClr val="tx1"/>
                </a:solidFill>
                <a:latin typeface="Arial" pitchFamily="34" charset="0"/>
                <a:ea typeface="ＭＳ Ｐゴシック" pitchFamily="34" charset="-128"/>
              </a:defRPr>
            </a:lvl4pPr>
            <a:lvl5pPr marL="2057400" indent="-228600" algn="ctr">
              <a:defRPr sz="3200">
                <a:solidFill>
                  <a:schemeClr val="tx1"/>
                </a:solidFill>
                <a:latin typeface="Arial" pitchFamily="34" charset="0"/>
                <a:ea typeface="ＭＳ Ｐゴシック" pitchFamily="34" charset="-128"/>
              </a:defRPr>
            </a:lvl5pPr>
            <a:lvl6pPr marL="2514600" indent="-228600" algn="ctr" fontAlgn="base">
              <a:spcBef>
                <a:spcPct val="0"/>
              </a:spcBef>
              <a:spcAft>
                <a:spcPct val="0"/>
              </a:spcAft>
              <a:defRPr sz="3200">
                <a:solidFill>
                  <a:schemeClr val="tx1"/>
                </a:solidFill>
                <a:latin typeface="Arial" pitchFamily="34" charset="0"/>
                <a:ea typeface="ＭＳ Ｐゴシック" pitchFamily="34" charset="-128"/>
              </a:defRPr>
            </a:lvl6pPr>
            <a:lvl7pPr marL="2971800" indent="-228600" algn="ctr" fontAlgn="base">
              <a:spcBef>
                <a:spcPct val="0"/>
              </a:spcBef>
              <a:spcAft>
                <a:spcPct val="0"/>
              </a:spcAft>
              <a:defRPr sz="3200">
                <a:solidFill>
                  <a:schemeClr val="tx1"/>
                </a:solidFill>
                <a:latin typeface="Arial" pitchFamily="34" charset="0"/>
                <a:ea typeface="ＭＳ Ｐゴシック" pitchFamily="34" charset="-128"/>
              </a:defRPr>
            </a:lvl7pPr>
            <a:lvl8pPr marL="3429000" indent="-228600" algn="ctr" fontAlgn="base">
              <a:spcBef>
                <a:spcPct val="0"/>
              </a:spcBef>
              <a:spcAft>
                <a:spcPct val="0"/>
              </a:spcAft>
              <a:defRPr sz="3200">
                <a:solidFill>
                  <a:schemeClr val="tx1"/>
                </a:solidFill>
                <a:latin typeface="Arial" pitchFamily="34" charset="0"/>
                <a:ea typeface="ＭＳ Ｐゴシック" pitchFamily="34" charset="-128"/>
              </a:defRPr>
            </a:lvl8pPr>
            <a:lvl9pPr marL="3886200" indent="-228600" algn="ctr" fontAlgn="base">
              <a:spcBef>
                <a:spcPct val="0"/>
              </a:spcBef>
              <a:spcAft>
                <a:spcPct val="0"/>
              </a:spcAft>
              <a:defRPr sz="3200">
                <a:solidFill>
                  <a:schemeClr val="tx1"/>
                </a:solidFill>
                <a:latin typeface="Arial" pitchFamily="34" charset="0"/>
                <a:ea typeface="ＭＳ Ｐゴシック" pitchFamily="34" charset="-128"/>
              </a:defRPr>
            </a:lvl9pPr>
          </a:lstStyle>
          <a:p>
            <a:pPr marL="0" marR="0" lvl="0" indent="0" algn="l" defTabSz="914303"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99"/>
                </a:solidFill>
                <a:effectLst/>
                <a:uLnTx/>
                <a:uFillTx/>
                <a:latin typeface="Arial" pitchFamily="34" charset="0"/>
                <a:ea typeface="MS PGothic" pitchFamily="34" charset="-128"/>
                <a:cs typeface="+mn-cs"/>
              </a:rPr>
              <a:t>Source: </a:t>
            </a:r>
            <a:r>
              <a:rPr kumimoji="0" lang="en-US" sz="2000" b="0" i="0" u="none" strike="noStrike" kern="1200" cap="none" spc="0" normalizeH="0" baseline="0" noProof="0" dirty="0" err="1">
                <a:ln>
                  <a:noFill/>
                </a:ln>
                <a:solidFill>
                  <a:srgbClr val="000099"/>
                </a:solidFill>
                <a:effectLst/>
                <a:uLnTx/>
                <a:uFillTx/>
                <a:latin typeface="Arial" pitchFamily="34" charset="0"/>
                <a:ea typeface="MS PGothic" pitchFamily="34" charset="-128"/>
                <a:cs typeface="+mn-cs"/>
              </a:rPr>
              <a:t>Miola</a:t>
            </a:r>
            <a:r>
              <a:rPr kumimoji="0" lang="en-US" sz="2000" b="0" i="0" u="none" strike="noStrike" kern="1200" cap="none" spc="0" normalizeH="0" baseline="0" noProof="0" dirty="0">
                <a:ln>
                  <a:noFill/>
                </a:ln>
                <a:solidFill>
                  <a:srgbClr val="000099"/>
                </a:solidFill>
                <a:effectLst/>
                <a:uLnTx/>
                <a:uFillTx/>
                <a:latin typeface="Arial" pitchFamily="34" charset="0"/>
                <a:ea typeface="MS PGothic" pitchFamily="34" charset="-128"/>
                <a:cs typeface="+mn-cs"/>
              </a:rPr>
              <a:t>, 2019</a:t>
            </a:r>
          </a:p>
        </p:txBody>
      </p:sp>
    </p:spTree>
    <p:extLst>
      <p:ext uri="{BB962C8B-B14F-4D97-AF65-F5344CB8AC3E}">
        <p14:creationId xmlns:p14="http://schemas.microsoft.com/office/powerpoint/2010/main" val="110344153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B4F3A70B-F9DD-41FC-9C53-472F807D2320}"/>
              </a:ext>
            </a:extLst>
          </p:cNvPr>
          <p:cNvPicPr>
            <a:picLocks noChangeAspect="1"/>
          </p:cNvPicPr>
          <p:nvPr/>
        </p:nvPicPr>
        <p:blipFill rotWithShape="1">
          <a:blip r:embed="rId3"/>
          <a:srcRect r="5813"/>
          <a:stretch/>
        </p:blipFill>
        <p:spPr>
          <a:xfrm>
            <a:off x="3541423" y="3818237"/>
            <a:ext cx="2182705" cy="958319"/>
          </a:xfrm>
          <a:prstGeom prst="rect">
            <a:avLst/>
          </a:prstGeom>
        </p:spPr>
      </p:pic>
      <p:sp>
        <p:nvSpPr>
          <p:cNvPr id="2" name="Donut 1"/>
          <p:cNvSpPr/>
          <p:nvPr/>
        </p:nvSpPr>
        <p:spPr>
          <a:xfrm>
            <a:off x="2502415" y="1593037"/>
            <a:ext cx="4029992" cy="4211322"/>
          </a:xfrm>
          <a:prstGeom prst="donut">
            <a:avLst>
              <a:gd name="adj" fmla="val 211"/>
            </a:avLst>
          </a:prstGeom>
          <a:solidFill>
            <a:schemeClr val="tx1">
              <a:lumMod val="85000"/>
              <a:lumOff val="15000"/>
            </a:schemeClr>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10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D2D8A"/>
              </a:solidFill>
              <a:effectLst/>
              <a:uLnTx/>
              <a:uFillTx/>
              <a:latin typeface="Arial Narrow"/>
              <a:ea typeface="+mn-ea"/>
              <a:cs typeface="+mn-cs"/>
            </a:endParaRPr>
          </a:p>
        </p:txBody>
      </p:sp>
      <p:pic>
        <p:nvPicPr>
          <p:cNvPr id="8" name="Picture 7"/>
          <p:cNvPicPr>
            <a:picLocks/>
          </p:cNvPicPr>
          <p:nvPr/>
        </p:nvPicPr>
        <p:blipFill rotWithShape="1">
          <a:blip r:embed="rId4" cstate="print">
            <a:extLst>
              <a:ext uri="{28A0092B-C50C-407E-A947-70E740481C1C}">
                <a14:useLocalDpi xmlns:a14="http://schemas.microsoft.com/office/drawing/2010/main" val="0"/>
              </a:ext>
            </a:extLst>
          </a:blip>
          <a:srcRect l="8853" r="8858"/>
          <a:stretch/>
        </p:blipFill>
        <p:spPr>
          <a:xfrm>
            <a:off x="4646275" y="836712"/>
            <a:ext cx="1835980" cy="1953943"/>
          </a:xfrm>
          <a:prstGeom prst="ellipse">
            <a:avLst/>
          </a:prstGeom>
        </p:spPr>
      </p:pic>
      <p:sp>
        <p:nvSpPr>
          <p:cNvPr id="14" name="TextBox 13"/>
          <p:cNvSpPr txBox="1"/>
          <p:nvPr/>
        </p:nvSpPr>
        <p:spPr>
          <a:xfrm>
            <a:off x="6228184" y="764704"/>
            <a:ext cx="3086303" cy="1384995"/>
          </a:xfrm>
          <a:prstGeom prst="rect">
            <a:avLst/>
          </a:prstGeom>
          <a:noFill/>
        </p:spPr>
        <p:txBody>
          <a:bodyPr wrap="square" rtlCol="0">
            <a:spAutoFit/>
          </a:bodyPr>
          <a:lstStyle/>
          <a:p>
            <a:pPr marL="0" marR="0" lvl="0" indent="0" algn="ctr" defTabSz="914107"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2D2D8A"/>
                </a:solidFill>
                <a:effectLst/>
                <a:uLnTx/>
                <a:uFillTx/>
                <a:latin typeface="Arial" panose="020B0604020202020204" pitchFamily="34" charset="0"/>
                <a:ea typeface="+mn-ea"/>
                <a:cs typeface="Arial" panose="020B0604020202020204" pitchFamily="34" charset="0"/>
              </a:rPr>
              <a:t>Human capacity </a:t>
            </a:r>
          </a:p>
          <a:p>
            <a:pPr marL="0" marR="0" lvl="0" indent="0" algn="ctr" defTabSz="914107"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2D2D8A"/>
                </a:solidFill>
                <a:effectLst/>
                <a:uLnTx/>
                <a:uFillTx/>
                <a:latin typeface="Arial" panose="020B0604020202020204" pitchFamily="34" charset="0"/>
                <a:ea typeface="+mn-ea"/>
                <a:cs typeface="Arial" panose="020B0604020202020204" pitchFamily="34" charset="0"/>
              </a:rPr>
              <a:t>Demography &amp; Health</a:t>
            </a:r>
          </a:p>
        </p:txBody>
      </p:sp>
      <p:sp>
        <p:nvSpPr>
          <p:cNvPr id="15" name="TextBox 14"/>
          <p:cNvSpPr txBox="1"/>
          <p:nvPr/>
        </p:nvSpPr>
        <p:spPr>
          <a:xfrm>
            <a:off x="3719721" y="2564904"/>
            <a:ext cx="1628972" cy="1200328"/>
          </a:xfrm>
          <a:prstGeom prst="rect">
            <a:avLst/>
          </a:prstGeom>
          <a:noFill/>
        </p:spPr>
        <p:txBody>
          <a:bodyPr wrap="none" rtlCol="0">
            <a:spAutoFit/>
          </a:bodyPr>
          <a:lstStyle/>
          <a:p>
            <a:pPr marL="0" marR="0" lvl="0" indent="0" algn="ctr" defTabSz="91410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D2D8A"/>
                </a:solidFill>
                <a:effectLst/>
                <a:uLnTx/>
                <a:uFillTx/>
                <a:latin typeface="Arial Narrow"/>
                <a:ea typeface="+mn-ea"/>
                <a:cs typeface="+mn-cs"/>
              </a:rPr>
              <a:t>SDGs:</a:t>
            </a:r>
          </a:p>
          <a:p>
            <a:pPr marL="0" marR="0" lvl="0" indent="0" algn="ctr" defTabSz="91410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D2D8A"/>
                </a:solidFill>
                <a:effectLst/>
                <a:uLnTx/>
                <a:uFillTx/>
                <a:latin typeface="Arial Narrow"/>
                <a:ea typeface="+mn-ea"/>
                <a:cs typeface="+mn-cs"/>
              </a:rPr>
              <a:t>Prosperity</a:t>
            </a:r>
          </a:p>
          <a:p>
            <a:pPr marL="0" marR="0" lvl="0" indent="0" algn="ctr" defTabSz="91410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D2D8A"/>
                </a:solidFill>
                <a:effectLst/>
                <a:uLnTx/>
                <a:uFillTx/>
                <a:latin typeface="Arial Narrow"/>
                <a:ea typeface="+mn-ea"/>
                <a:cs typeface="+mn-cs"/>
              </a:rPr>
              <a:t>Social Inclusion</a:t>
            </a:r>
          </a:p>
          <a:p>
            <a:pPr marL="0" marR="0" lvl="0" indent="0" algn="ctr" defTabSz="91410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D2D8A"/>
                </a:solidFill>
                <a:effectLst/>
                <a:uLnTx/>
                <a:uFillTx/>
                <a:latin typeface="Arial Narrow"/>
                <a:ea typeface="+mn-ea"/>
                <a:cs typeface="+mn-cs"/>
              </a:rPr>
              <a:t>Sustainability</a:t>
            </a:r>
          </a:p>
        </p:txBody>
      </p:sp>
      <p:grpSp>
        <p:nvGrpSpPr>
          <p:cNvPr id="7" name="Group 6">
            <a:extLst>
              <a:ext uri="{FF2B5EF4-FFF2-40B4-BE49-F238E27FC236}">
                <a16:creationId xmlns:a16="http://schemas.microsoft.com/office/drawing/2014/main" id="{AD532089-027E-42AD-9F35-5FBCB17102AE}"/>
              </a:ext>
            </a:extLst>
          </p:cNvPr>
          <p:cNvGrpSpPr/>
          <p:nvPr/>
        </p:nvGrpSpPr>
        <p:grpSpPr>
          <a:xfrm>
            <a:off x="-108520" y="2420888"/>
            <a:ext cx="9504736" cy="4320480"/>
            <a:chOff x="-108520" y="2420888"/>
            <a:chExt cx="9504736" cy="4320480"/>
          </a:xfrm>
        </p:grpSpPr>
        <p:pic>
          <p:nvPicPr>
            <p:cNvPr id="3" name="Picture 2"/>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4752244" y="4787425"/>
              <a:ext cx="1835980" cy="1953943"/>
            </a:xfrm>
            <a:prstGeom prst="ellipse">
              <a:avLst/>
            </a:prstGeom>
          </p:spPr>
        </p:pic>
        <p:pic>
          <p:nvPicPr>
            <p:cNvPr id="4" name="Picture 3"/>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1763688" y="2745507"/>
              <a:ext cx="1835980" cy="1953943"/>
            </a:xfrm>
            <a:prstGeom prst="ellipse">
              <a:avLst/>
            </a:prstGeom>
          </p:spPr>
        </p:pic>
        <p:pic>
          <p:nvPicPr>
            <p:cNvPr id="5" name="Picture 4"/>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2705911" y="4787425"/>
              <a:ext cx="1835980" cy="1953943"/>
            </a:xfrm>
            <a:prstGeom prst="ellipse">
              <a:avLst/>
            </a:prstGeom>
          </p:spPr>
        </p:pic>
        <p:pic>
          <p:nvPicPr>
            <p:cNvPr id="6" name="Picture 5"/>
            <p:cNvPicPr>
              <a:picLocks/>
            </p:cNvPicPr>
            <p:nvPr/>
          </p:nvPicPr>
          <p:blipFill rotWithShape="1">
            <a:blip r:embed="rId8" cstate="print">
              <a:extLst>
                <a:ext uri="{28A0092B-C50C-407E-A947-70E740481C1C}">
                  <a14:useLocalDpi xmlns:a14="http://schemas.microsoft.com/office/drawing/2010/main" val="0"/>
                </a:ext>
              </a:extLst>
            </a:blip>
            <a:srcRect l="35804" t="9111" b="19025"/>
            <a:stretch/>
          </p:blipFill>
          <p:spPr>
            <a:xfrm>
              <a:off x="5400315" y="2745507"/>
              <a:ext cx="1835980" cy="1953943"/>
            </a:xfrm>
            <a:prstGeom prst="ellipse">
              <a:avLst/>
            </a:prstGeom>
          </p:spPr>
        </p:pic>
        <p:sp>
          <p:nvSpPr>
            <p:cNvPr id="10" name="TextBox 9"/>
            <p:cNvSpPr txBox="1"/>
            <p:nvPr/>
          </p:nvSpPr>
          <p:spPr>
            <a:xfrm>
              <a:off x="6078500" y="4581128"/>
              <a:ext cx="3174020" cy="1259319"/>
            </a:xfrm>
            <a:prstGeom prst="rect">
              <a:avLst/>
            </a:prstGeom>
            <a:noFill/>
          </p:spPr>
          <p:txBody>
            <a:bodyPr wrap="square" rtlCol="0">
              <a:spAutoFit/>
            </a:bodyPr>
            <a:lstStyle/>
            <a:p>
              <a:pPr marL="0" marR="0" lvl="0" indent="0" algn="ctr" defTabSz="914107"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2D2D8A"/>
                  </a:solidFill>
                  <a:effectLst/>
                  <a:uLnTx/>
                  <a:uFillTx/>
                  <a:latin typeface="Arial" panose="020B0604020202020204" pitchFamily="34" charset="0"/>
                  <a:ea typeface="+mn-ea"/>
                  <a:cs typeface="Arial" panose="020B0604020202020204" pitchFamily="34" charset="0"/>
                </a:rPr>
                <a:t>Decarbonization </a:t>
              </a:r>
            </a:p>
            <a:p>
              <a:pPr marL="0" marR="0" lvl="0" indent="0" algn="ctr" defTabSz="914107"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2D2D8A"/>
                  </a:solidFill>
                  <a:effectLst/>
                  <a:uLnTx/>
                  <a:uFillTx/>
                  <a:latin typeface="Arial" panose="020B0604020202020204" pitchFamily="34" charset="0"/>
                  <a:ea typeface="+mn-ea"/>
                  <a:cs typeface="Arial" panose="020B0604020202020204" pitchFamily="34" charset="0"/>
                </a:rPr>
                <a:t>&amp; Energy</a:t>
              </a:r>
            </a:p>
            <a:p>
              <a:pPr marL="0" marR="0" lvl="0" indent="0" algn="ctr" defTabSz="914107" rtl="0" eaLnBrk="1" fontAlgn="auto" latinLnBrk="0" hangingPunct="1">
                <a:lnSpc>
                  <a:spcPts val="19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D2D8A"/>
                  </a:solidFill>
                  <a:effectLst/>
                  <a:uLnTx/>
                  <a:uFillTx/>
                  <a:latin typeface="Arial" panose="020B0604020202020204" pitchFamily="34" charset="0"/>
                  <a:ea typeface="+mn-ea"/>
                  <a:cs typeface="Arial" panose="020B0604020202020204" pitchFamily="34" charset="0"/>
                </a:rPr>
                <a:t> </a:t>
              </a:r>
            </a:p>
          </p:txBody>
        </p:sp>
        <p:sp>
          <p:nvSpPr>
            <p:cNvPr id="11" name="TextBox 10"/>
            <p:cNvSpPr txBox="1"/>
            <p:nvPr/>
          </p:nvSpPr>
          <p:spPr>
            <a:xfrm>
              <a:off x="6444208" y="2420888"/>
              <a:ext cx="2952008" cy="1015663"/>
            </a:xfrm>
            <a:prstGeom prst="rect">
              <a:avLst/>
            </a:prstGeom>
            <a:noFill/>
          </p:spPr>
          <p:txBody>
            <a:bodyPr wrap="square" rtlCol="0">
              <a:spAutoFit/>
            </a:bodyPr>
            <a:lstStyle/>
            <a:p>
              <a:pPr marL="0" marR="0" lvl="0" indent="0" algn="ctr" defTabSz="914107"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2D2D8A"/>
                  </a:solidFill>
                  <a:effectLst/>
                  <a:uLnTx/>
                  <a:uFillTx/>
                  <a:latin typeface="Arial" panose="020B0604020202020204" pitchFamily="34" charset="0"/>
                  <a:ea typeface="+mn-ea"/>
                  <a:cs typeface="Arial" panose="020B0604020202020204" pitchFamily="34" charset="0"/>
                </a:rPr>
                <a:t>Consumption</a:t>
              </a:r>
            </a:p>
            <a:p>
              <a:pPr marL="0" marR="0" lvl="0" indent="0" algn="ctr" defTabSz="914107"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2D2D8A"/>
                  </a:solidFill>
                  <a:effectLst/>
                  <a:uLnTx/>
                  <a:uFillTx/>
                  <a:latin typeface="Arial" panose="020B0604020202020204" pitchFamily="34" charset="0"/>
                  <a:ea typeface="+mn-ea"/>
                  <a:cs typeface="Arial" panose="020B0604020202020204" pitchFamily="34" charset="0"/>
                </a:rPr>
                <a:t> &amp; Production</a:t>
              </a:r>
            </a:p>
          </p:txBody>
        </p:sp>
        <p:sp>
          <p:nvSpPr>
            <p:cNvPr id="13" name="TextBox 12"/>
            <p:cNvSpPr txBox="1"/>
            <p:nvPr/>
          </p:nvSpPr>
          <p:spPr>
            <a:xfrm>
              <a:off x="-108520" y="2420888"/>
              <a:ext cx="2520280" cy="1015663"/>
            </a:xfrm>
            <a:prstGeom prst="rect">
              <a:avLst/>
            </a:prstGeom>
            <a:noFill/>
          </p:spPr>
          <p:txBody>
            <a:bodyPr wrap="square" rtlCol="0">
              <a:spAutoFit/>
            </a:bodyPr>
            <a:lstStyle/>
            <a:p>
              <a:pPr marL="0" marR="0" lvl="0" indent="0" algn="l" defTabSz="914107"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2D2D8A"/>
                  </a:solidFill>
                  <a:effectLst/>
                  <a:uLnTx/>
                  <a:uFillTx/>
                  <a:latin typeface="Arial" panose="020B0604020202020204" pitchFamily="34" charset="0"/>
                  <a:ea typeface="+mn-ea"/>
                  <a:cs typeface="Arial" panose="020B0604020202020204" pitchFamily="34" charset="0"/>
                </a:rPr>
                <a:t>Smart Cities &amp; Mobility</a:t>
              </a:r>
            </a:p>
          </p:txBody>
        </p:sp>
        <p:sp>
          <p:nvSpPr>
            <p:cNvPr id="16" name="TextBox 15"/>
            <p:cNvSpPr txBox="1"/>
            <p:nvPr/>
          </p:nvSpPr>
          <p:spPr>
            <a:xfrm>
              <a:off x="-108520" y="4581128"/>
              <a:ext cx="3246030" cy="1015663"/>
            </a:xfrm>
            <a:prstGeom prst="rect">
              <a:avLst/>
            </a:prstGeom>
            <a:noFill/>
          </p:spPr>
          <p:txBody>
            <a:bodyPr wrap="square" rtlCol="0">
              <a:spAutoFit/>
            </a:bodyPr>
            <a:lstStyle/>
            <a:p>
              <a:pPr marL="0" marR="0" lvl="0" indent="0" algn="ctr" defTabSz="914107"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2D2D8A"/>
                  </a:solidFill>
                  <a:effectLst/>
                  <a:uLnTx/>
                  <a:uFillTx/>
                  <a:latin typeface="Arial" panose="020B0604020202020204" pitchFamily="34" charset="0"/>
                  <a:ea typeface="+mn-ea"/>
                  <a:cs typeface="Arial" panose="020B0604020202020204" pitchFamily="34" charset="0"/>
                </a:rPr>
                <a:t>Food, Biosphere </a:t>
              </a:r>
            </a:p>
            <a:p>
              <a:pPr marL="0" marR="0" lvl="0" indent="0" algn="ctr" defTabSz="914107"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2D2D8A"/>
                  </a:solidFill>
                  <a:effectLst/>
                  <a:uLnTx/>
                  <a:uFillTx/>
                  <a:latin typeface="Arial" panose="020B0604020202020204" pitchFamily="34" charset="0"/>
                  <a:ea typeface="+mn-ea"/>
                  <a:cs typeface="Arial" panose="020B0604020202020204" pitchFamily="34" charset="0"/>
                </a:rPr>
                <a:t>&amp; Water</a:t>
              </a:r>
            </a:p>
          </p:txBody>
        </p:sp>
      </p:grpSp>
      <p:grpSp>
        <p:nvGrpSpPr>
          <p:cNvPr id="9" name="Group 8">
            <a:extLst>
              <a:ext uri="{FF2B5EF4-FFF2-40B4-BE49-F238E27FC236}">
                <a16:creationId xmlns:a16="http://schemas.microsoft.com/office/drawing/2014/main" id="{8276B59F-3158-4AA9-B5D7-FCF03DEEFA3A}"/>
              </a:ext>
            </a:extLst>
          </p:cNvPr>
          <p:cNvGrpSpPr/>
          <p:nvPr/>
        </p:nvGrpSpPr>
        <p:grpSpPr>
          <a:xfrm>
            <a:off x="190253" y="836712"/>
            <a:ext cx="4313182" cy="1953943"/>
            <a:chOff x="190253" y="836712"/>
            <a:chExt cx="4313182" cy="1953943"/>
          </a:xfrm>
        </p:grpSpPr>
        <p:sp>
          <p:nvSpPr>
            <p:cNvPr id="12" name="TextBox 11"/>
            <p:cNvSpPr txBox="1"/>
            <p:nvPr/>
          </p:nvSpPr>
          <p:spPr>
            <a:xfrm>
              <a:off x="190253" y="836712"/>
              <a:ext cx="2572476" cy="1015663"/>
            </a:xfrm>
            <a:prstGeom prst="rect">
              <a:avLst/>
            </a:prstGeom>
            <a:noFill/>
          </p:spPr>
          <p:txBody>
            <a:bodyPr wrap="square" rtlCol="0">
              <a:spAutoFit/>
            </a:bodyPr>
            <a:lstStyle/>
            <a:p>
              <a:pPr marL="0" marR="0" lvl="0" indent="0" algn="ctr" defTabSz="914107"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Digital </a:t>
              </a:r>
            </a:p>
            <a:p>
              <a:pPr marL="0" marR="0" lvl="0" indent="0" algn="ctr" defTabSz="914107"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Revolution</a:t>
              </a:r>
            </a:p>
          </p:txBody>
        </p:sp>
        <p:pic>
          <p:nvPicPr>
            <p:cNvPr id="19" name="Picture 18"/>
            <p:cNvPicPr>
              <a:picLocks/>
            </p:cNvPicPr>
            <p:nvPr/>
          </p:nvPicPr>
          <p:blipFill rotWithShape="1">
            <a:blip r:embed="rId9" cstate="print">
              <a:extLst>
                <a:ext uri="{28A0092B-C50C-407E-A947-70E740481C1C}">
                  <a14:useLocalDpi xmlns:a14="http://schemas.microsoft.com/office/drawing/2010/main" val="0"/>
                </a:ext>
              </a:extLst>
            </a:blip>
            <a:srcRect b="24036"/>
            <a:stretch/>
          </p:blipFill>
          <p:spPr>
            <a:xfrm>
              <a:off x="2667455" y="836712"/>
              <a:ext cx="1835980" cy="1953943"/>
            </a:xfrm>
            <a:prstGeom prst="ellipse">
              <a:avLst/>
            </a:prstGeom>
          </p:spPr>
        </p:pic>
      </p:grpSp>
      <p:sp>
        <p:nvSpPr>
          <p:cNvPr id="20" name="Title 1"/>
          <p:cNvSpPr txBox="1">
            <a:spLocks/>
          </p:cNvSpPr>
          <p:nvPr/>
        </p:nvSpPr>
        <p:spPr>
          <a:xfrm>
            <a:off x="0" y="5551"/>
            <a:ext cx="9144000" cy="573800"/>
          </a:xfrm>
          <a:prstGeom prst="rect">
            <a:avLst/>
          </a:prstGeom>
        </p:spPr>
        <p:txBody>
          <a:bodyPr/>
          <a:lstStyle>
            <a:lvl1pPr algn="l" rtl="0" eaLnBrk="0" fontAlgn="base" hangingPunct="0">
              <a:spcBef>
                <a:spcPct val="0"/>
              </a:spcBef>
              <a:spcAft>
                <a:spcPct val="0"/>
              </a:spcAft>
              <a:defRPr sz="4000">
                <a:solidFill>
                  <a:srgbClr val="003399"/>
                </a:solidFill>
                <a:latin typeface="+mj-lt"/>
                <a:ea typeface="+mj-ea"/>
                <a:cs typeface="+mj-cs"/>
              </a:defRPr>
            </a:lvl1pPr>
            <a:lvl2pPr algn="l" rtl="0" eaLnBrk="0" fontAlgn="base" hangingPunct="0">
              <a:spcBef>
                <a:spcPct val="0"/>
              </a:spcBef>
              <a:spcAft>
                <a:spcPct val="0"/>
              </a:spcAft>
              <a:defRPr sz="4000">
                <a:solidFill>
                  <a:srgbClr val="003399"/>
                </a:solidFill>
                <a:latin typeface="Arial Narrow" pitchFamily="34" charset="0"/>
              </a:defRPr>
            </a:lvl2pPr>
            <a:lvl3pPr algn="l" rtl="0" eaLnBrk="0" fontAlgn="base" hangingPunct="0">
              <a:spcBef>
                <a:spcPct val="0"/>
              </a:spcBef>
              <a:spcAft>
                <a:spcPct val="0"/>
              </a:spcAft>
              <a:defRPr sz="4000">
                <a:solidFill>
                  <a:srgbClr val="003399"/>
                </a:solidFill>
                <a:latin typeface="Arial Narrow" pitchFamily="34" charset="0"/>
              </a:defRPr>
            </a:lvl3pPr>
            <a:lvl4pPr algn="l" rtl="0" eaLnBrk="0" fontAlgn="base" hangingPunct="0">
              <a:spcBef>
                <a:spcPct val="0"/>
              </a:spcBef>
              <a:spcAft>
                <a:spcPct val="0"/>
              </a:spcAft>
              <a:defRPr sz="4000">
                <a:solidFill>
                  <a:srgbClr val="003399"/>
                </a:solidFill>
                <a:latin typeface="Arial Narrow" pitchFamily="34" charset="0"/>
              </a:defRPr>
            </a:lvl4pPr>
            <a:lvl5pPr algn="l" rtl="0" eaLnBrk="0" fontAlgn="base" hangingPunct="0">
              <a:spcBef>
                <a:spcPct val="0"/>
              </a:spcBef>
              <a:spcAft>
                <a:spcPct val="0"/>
              </a:spcAft>
              <a:defRPr sz="4000">
                <a:solidFill>
                  <a:srgbClr val="003399"/>
                </a:solidFill>
                <a:latin typeface="Arial Narrow" pitchFamily="34" charset="0"/>
              </a:defRPr>
            </a:lvl5pPr>
            <a:lvl6pPr marL="457200" algn="l" rtl="0" fontAlgn="base">
              <a:spcBef>
                <a:spcPct val="0"/>
              </a:spcBef>
              <a:spcAft>
                <a:spcPct val="0"/>
              </a:spcAft>
              <a:defRPr sz="4000">
                <a:solidFill>
                  <a:srgbClr val="003399"/>
                </a:solidFill>
                <a:latin typeface="Arial Narrow" pitchFamily="34" charset="0"/>
              </a:defRPr>
            </a:lvl6pPr>
            <a:lvl7pPr marL="914400" algn="l" rtl="0" fontAlgn="base">
              <a:spcBef>
                <a:spcPct val="0"/>
              </a:spcBef>
              <a:spcAft>
                <a:spcPct val="0"/>
              </a:spcAft>
              <a:defRPr sz="4000">
                <a:solidFill>
                  <a:srgbClr val="003399"/>
                </a:solidFill>
                <a:latin typeface="Arial Narrow" pitchFamily="34" charset="0"/>
              </a:defRPr>
            </a:lvl7pPr>
            <a:lvl8pPr marL="1371600" algn="l" rtl="0" fontAlgn="base">
              <a:spcBef>
                <a:spcPct val="0"/>
              </a:spcBef>
              <a:spcAft>
                <a:spcPct val="0"/>
              </a:spcAft>
              <a:defRPr sz="4000">
                <a:solidFill>
                  <a:srgbClr val="003399"/>
                </a:solidFill>
                <a:latin typeface="Arial Narrow" pitchFamily="34" charset="0"/>
              </a:defRPr>
            </a:lvl8pPr>
            <a:lvl9pPr marL="1828800" algn="l" rtl="0" fontAlgn="base">
              <a:spcBef>
                <a:spcPct val="0"/>
              </a:spcBef>
              <a:spcAft>
                <a:spcPct val="0"/>
              </a:spcAft>
              <a:defRPr sz="4000">
                <a:solidFill>
                  <a:srgbClr val="003399"/>
                </a:solidFill>
                <a:latin typeface="Arial Narrow" pitchFamily="34" charset="0"/>
              </a:defRPr>
            </a:lvl9pPr>
          </a:lstStyle>
          <a:p>
            <a:pPr marL="0" marR="0" lvl="0" indent="0" algn="ctr" defTabSz="914107"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003399"/>
                </a:solidFill>
                <a:effectLst/>
                <a:uLnTx/>
                <a:uFillTx/>
                <a:latin typeface="Arial" panose="020B0604020202020204" pitchFamily="34" charset="0"/>
                <a:ea typeface="+mj-ea"/>
                <a:cs typeface="Arial" panose="020B0604020202020204" pitchFamily="34" charset="0"/>
              </a:rPr>
              <a:t>Six Major Transformations (TWI2050.org)</a:t>
            </a:r>
          </a:p>
          <a:p>
            <a:pPr marL="0" marR="0" lvl="0" indent="0" algn="ctr" defTabSz="914107" rtl="0" eaLnBrk="0" fontAlgn="base" latinLnBrk="0" hangingPunct="0">
              <a:lnSpc>
                <a:spcPct val="100000"/>
              </a:lnSpc>
              <a:spcBef>
                <a:spcPct val="0"/>
              </a:spcBef>
              <a:spcAft>
                <a:spcPct val="0"/>
              </a:spcAft>
              <a:buClrTx/>
              <a:buSzTx/>
              <a:buFontTx/>
              <a:buNone/>
              <a:tabLst/>
              <a:defRPr/>
            </a:pPr>
            <a:endParaRPr kumimoji="0" lang="en-US" sz="3000" b="1" i="0" u="none" strike="noStrike" kern="1200" cap="none" spc="0" normalizeH="0" baseline="0" noProof="0" dirty="0">
              <a:ln>
                <a:noFill/>
              </a:ln>
              <a:solidFill>
                <a:srgbClr val="2D2D8A"/>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30283994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8E2D231-C2EE-4536-BA64-8D35A4635EB2}"/>
              </a:ext>
            </a:extLst>
          </p:cNvPr>
          <p:cNvPicPr>
            <a:picLocks noChangeAspect="1"/>
          </p:cNvPicPr>
          <p:nvPr/>
        </p:nvPicPr>
        <p:blipFill>
          <a:blip r:embed="rId2"/>
          <a:stretch>
            <a:fillRect/>
          </a:stretch>
        </p:blipFill>
        <p:spPr>
          <a:xfrm>
            <a:off x="79513" y="649488"/>
            <a:ext cx="8984974" cy="5559024"/>
          </a:xfrm>
          <a:prstGeom prst="rect">
            <a:avLst/>
          </a:prstGeom>
        </p:spPr>
      </p:pic>
      <p:pic>
        <p:nvPicPr>
          <p:cNvPr id="3" name="Picture 2" descr="Diagram&#10;&#10;Description automatically generated">
            <a:extLst>
              <a:ext uri="{FF2B5EF4-FFF2-40B4-BE49-F238E27FC236}">
                <a16:creationId xmlns:a16="http://schemas.microsoft.com/office/drawing/2014/main" id="{93D6B3F3-15ED-40D4-9EAD-9459E07FD5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2374"/>
            <a:ext cx="1944216" cy="1296144"/>
          </a:xfrm>
          <a:prstGeom prst="rect">
            <a:avLst/>
          </a:prstGeom>
        </p:spPr>
      </p:pic>
    </p:spTree>
    <p:extLst>
      <p:ext uri="{BB962C8B-B14F-4D97-AF65-F5344CB8AC3E}">
        <p14:creationId xmlns:p14="http://schemas.microsoft.com/office/powerpoint/2010/main" val="2480572054"/>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4F66B-F8B5-40D4-B65A-A4DA29191C4D}"/>
              </a:ext>
            </a:extLst>
          </p:cNvPr>
          <p:cNvSpPr>
            <a:spLocks noGrp="1"/>
          </p:cNvSpPr>
          <p:nvPr>
            <p:ph type="title"/>
          </p:nvPr>
        </p:nvSpPr>
        <p:spPr>
          <a:xfrm>
            <a:off x="467544" y="116632"/>
            <a:ext cx="7997825" cy="1143000"/>
          </a:xfrm>
        </p:spPr>
        <p:txBody>
          <a:bodyPr/>
          <a:lstStyle/>
          <a:p>
            <a:endParaRPr lang="en-US" dirty="0"/>
          </a:p>
        </p:txBody>
      </p:sp>
      <p:graphicFrame>
        <p:nvGraphicFramePr>
          <p:cNvPr id="5" name="Table 5">
            <a:extLst>
              <a:ext uri="{FF2B5EF4-FFF2-40B4-BE49-F238E27FC236}">
                <a16:creationId xmlns:a16="http://schemas.microsoft.com/office/drawing/2014/main" id="{ABE1E56E-E6F3-40C3-AF5C-C2432409028C}"/>
              </a:ext>
            </a:extLst>
          </p:cNvPr>
          <p:cNvGraphicFramePr>
            <a:graphicFrameLocks noGrp="1"/>
          </p:cNvGraphicFramePr>
          <p:nvPr>
            <p:ph idx="1"/>
            <p:extLst>
              <p:ext uri="{D42A27DB-BD31-4B8C-83A1-F6EECF244321}">
                <p14:modId xmlns:p14="http://schemas.microsoft.com/office/powerpoint/2010/main" val="2596458680"/>
              </p:ext>
            </p:extLst>
          </p:nvPr>
        </p:nvGraphicFramePr>
        <p:xfrm>
          <a:off x="36512" y="1"/>
          <a:ext cx="9144000" cy="6847540"/>
        </p:xfrm>
        <a:graphic>
          <a:graphicData uri="http://schemas.openxmlformats.org/drawingml/2006/table">
            <a:tbl>
              <a:tblPr firstRow="1" bandRow="1">
                <a:tableStyleId>{93296810-A885-4BE3-A3E7-6D5BEEA58F35}</a:tableStyleId>
              </a:tblPr>
              <a:tblGrid>
                <a:gridCol w="3024336">
                  <a:extLst>
                    <a:ext uri="{9D8B030D-6E8A-4147-A177-3AD203B41FA5}">
                      <a16:colId xmlns:a16="http://schemas.microsoft.com/office/drawing/2014/main" val="187159013"/>
                    </a:ext>
                  </a:extLst>
                </a:gridCol>
                <a:gridCol w="2952328">
                  <a:extLst>
                    <a:ext uri="{9D8B030D-6E8A-4147-A177-3AD203B41FA5}">
                      <a16:colId xmlns:a16="http://schemas.microsoft.com/office/drawing/2014/main" val="3218365276"/>
                    </a:ext>
                  </a:extLst>
                </a:gridCol>
                <a:gridCol w="3167336">
                  <a:extLst>
                    <a:ext uri="{9D8B030D-6E8A-4147-A177-3AD203B41FA5}">
                      <a16:colId xmlns:a16="http://schemas.microsoft.com/office/drawing/2014/main" val="4031920219"/>
                    </a:ext>
                  </a:extLst>
                </a:gridCol>
              </a:tblGrid>
              <a:tr h="730102">
                <a:tc>
                  <a:txBody>
                    <a:bodyPr/>
                    <a:lstStyle/>
                    <a:p>
                      <a:pPr marL="0" marR="0" lvl="0" indent="0" algn="l" defTabSz="912546" rtl="0" eaLnBrk="1" fontAlgn="auto" latinLnBrk="0" hangingPunct="1">
                        <a:lnSpc>
                          <a:spcPct val="100000"/>
                        </a:lnSpc>
                        <a:spcBef>
                          <a:spcPts val="0"/>
                        </a:spcBef>
                        <a:spcAft>
                          <a:spcPts val="0"/>
                        </a:spcAft>
                        <a:buClrTx/>
                        <a:buSzTx/>
                        <a:buFontTx/>
                        <a:buNone/>
                        <a:tabLst/>
                        <a:defRPr/>
                      </a:pPr>
                      <a:r>
                        <a:rPr lang="en-US" sz="1700" b="1" i="0" u="none" strike="noStrike" kern="1200" baseline="0" dirty="0">
                          <a:solidFill>
                            <a:schemeClr val="lt1"/>
                          </a:solidFill>
                          <a:latin typeface="Arial" panose="020B0604020202020204" pitchFamily="34" charset="0"/>
                          <a:ea typeface="+mn-ea"/>
                          <a:cs typeface="Arial" panose="020B0604020202020204" pitchFamily="34" charset="0"/>
                        </a:rPr>
                        <a:t>The World in 2050 (TWI2050, 2018; </a:t>
                      </a:r>
                      <a:r>
                        <a:rPr lang="fr-FR" sz="1700" b="1" i="0" u="none" strike="noStrike" kern="1200" baseline="0" dirty="0">
                          <a:solidFill>
                            <a:schemeClr val="lt1"/>
                          </a:solidFill>
                          <a:latin typeface="Arial" panose="020B0604020202020204" pitchFamily="34" charset="0"/>
                          <a:ea typeface="+mn-ea"/>
                          <a:cs typeface="Arial" panose="020B0604020202020204" pitchFamily="34" charset="0"/>
                        </a:rPr>
                        <a:t>Sachs </a:t>
                      </a:r>
                      <a:r>
                        <a:rPr lang="fr-FR" sz="1700" b="1" i="1" u="none" strike="noStrike" kern="1200" baseline="0" dirty="0">
                          <a:solidFill>
                            <a:schemeClr val="lt1"/>
                          </a:solidFill>
                          <a:latin typeface="Arial" panose="020B0604020202020204" pitchFamily="34" charset="0"/>
                          <a:ea typeface="+mn-ea"/>
                          <a:cs typeface="Arial" panose="020B0604020202020204" pitchFamily="34" charset="0"/>
                        </a:rPr>
                        <a:t>et al.</a:t>
                      </a:r>
                      <a:r>
                        <a:rPr lang="fr-FR" sz="1700" b="1" i="0" u="none" strike="noStrike" kern="1200" baseline="0" dirty="0">
                          <a:solidFill>
                            <a:schemeClr val="lt1"/>
                          </a:solidFill>
                          <a:latin typeface="Arial" panose="020B0604020202020204" pitchFamily="34" charset="0"/>
                          <a:ea typeface="+mn-ea"/>
                          <a:cs typeface="Arial" panose="020B0604020202020204" pitchFamily="34" charset="0"/>
                        </a:rPr>
                        <a:t>, 2019)</a:t>
                      </a:r>
                      <a:endParaRPr lang="en-US" sz="1700" b="0" i="0" u="none" strike="noStrike" kern="1200" baseline="0" dirty="0">
                        <a:solidFill>
                          <a:schemeClr val="lt1"/>
                        </a:solidFill>
                        <a:latin typeface="Arial" panose="020B0604020202020204" pitchFamily="34" charset="0"/>
                        <a:ea typeface="+mn-ea"/>
                        <a:cs typeface="Arial" panose="020B0604020202020204" pitchFamily="34" charset="0"/>
                      </a:endParaRPr>
                    </a:p>
                  </a:txBody>
                  <a:tcPr/>
                </a:tc>
                <a:tc>
                  <a:txBody>
                    <a:bodyPr/>
                    <a:lstStyle/>
                    <a:p>
                      <a:pPr marL="0" marR="0" lvl="0" indent="0" algn="l" defTabSz="912546" rtl="0" eaLnBrk="1" fontAlgn="auto" latinLnBrk="0" hangingPunct="1">
                        <a:lnSpc>
                          <a:spcPct val="100000"/>
                        </a:lnSpc>
                        <a:spcBef>
                          <a:spcPts val="0"/>
                        </a:spcBef>
                        <a:spcAft>
                          <a:spcPts val="0"/>
                        </a:spcAft>
                        <a:buClrTx/>
                        <a:buSzTx/>
                        <a:buFontTx/>
                        <a:buNone/>
                        <a:tabLst/>
                        <a:defRPr/>
                      </a:pPr>
                      <a:r>
                        <a:rPr lang="en-US" sz="1700" b="1" i="0" u="none" strike="noStrike" kern="1200" baseline="0" dirty="0">
                          <a:solidFill>
                            <a:schemeClr val="lt1"/>
                          </a:solidFill>
                          <a:latin typeface="Arial" panose="020B0604020202020204" pitchFamily="34" charset="0"/>
                          <a:ea typeface="+mn-ea"/>
                          <a:cs typeface="Arial" panose="020B0604020202020204" pitchFamily="34" charset="0"/>
                        </a:rPr>
                        <a:t>Science for Sustainable Development (GSDR, 2019)</a:t>
                      </a:r>
                      <a:endParaRPr lang="en-US" sz="1700" dirty="0">
                        <a:latin typeface="Arial" panose="020B0604020202020204" pitchFamily="34" charset="0"/>
                        <a:cs typeface="Arial" panose="020B0604020202020204" pitchFamily="34" charset="0"/>
                      </a:endParaRPr>
                    </a:p>
                  </a:txBody>
                  <a:tcPr/>
                </a:tc>
                <a:tc>
                  <a:txBody>
                    <a:bodyPr/>
                    <a:lstStyle/>
                    <a:p>
                      <a:r>
                        <a:rPr lang="en-US" sz="1700" dirty="0">
                          <a:latin typeface="Arial" panose="020B0604020202020204" pitchFamily="34" charset="0"/>
                          <a:cs typeface="Arial" panose="020B0604020202020204" pitchFamily="34" charset="0"/>
                        </a:rPr>
                        <a:t>The European Green Deal (EC, 2019)</a:t>
                      </a:r>
                    </a:p>
                  </a:txBody>
                  <a:tcPr/>
                </a:tc>
                <a:extLst>
                  <a:ext uri="{0D108BD9-81ED-4DB2-BD59-A6C34878D82A}">
                    <a16:rowId xmlns:a16="http://schemas.microsoft.com/office/drawing/2014/main" val="2142736571"/>
                  </a:ext>
                </a:extLst>
              </a:tr>
              <a:tr h="512352">
                <a:tc>
                  <a:txBody>
                    <a:bodyPr/>
                    <a:lstStyle/>
                    <a:p>
                      <a:r>
                        <a:rPr lang="en-US" sz="1700" b="0" u="none" strike="noStrike" kern="1200" baseline="0" dirty="0">
                          <a:solidFill>
                            <a:schemeClr val="dk1"/>
                          </a:solidFill>
                          <a:latin typeface="Arial" panose="020B0604020202020204" pitchFamily="34" charset="0"/>
                          <a:cs typeface="Arial" panose="020B0604020202020204" pitchFamily="34" charset="0"/>
                        </a:rPr>
                        <a:t>1. Human capacity and health	</a:t>
                      </a:r>
                      <a:endParaRPr lang="en-US" sz="17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a:tc>
                <a:tc>
                  <a:txBody>
                    <a:bodyPr/>
                    <a:lstStyle/>
                    <a:p>
                      <a:pPr marL="0" marR="0" lvl="0" indent="0" algn="l" defTabSz="912546" rtl="0" eaLnBrk="1" fontAlgn="auto" latinLnBrk="0" hangingPunct="1">
                        <a:lnSpc>
                          <a:spcPct val="100000"/>
                        </a:lnSpc>
                        <a:spcBef>
                          <a:spcPts val="0"/>
                        </a:spcBef>
                        <a:spcAft>
                          <a:spcPts val="0"/>
                        </a:spcAft>
                        <a:buClrTx/>
                        <a:buSzTx/>
                        <a:buFontTx/>
                        <a:buNone/>
                        <a:tabLst/>
                        <a:defRPr/>
                      </a:pPr>
                      <a:r>
                        <a:rPr lang="en-US" sz="1700" b="0" i="0" u="none" strike="noStrike" kern="1200" baseline="0" dirty="0">
                          <a:solidFill>
                            <a:schemeClr val="dk1"/>
                          </a:solidFill>
                          <a:latin typeface="Arial" panose="020B0604020202020204" pitchFamily="34" charset="0"/>
                          <a:ea typeface="+mn-ea"/>
                          <a:cs typeface="Arial" panose="020B0604020202020204" pitchFamily="34" charset="0"/>
                        </a:rPr>
                        <a:t>1. Human well-being and capabilities</a:t>
                      </a:r>
                      <a:endParaRPr lang="en-US" sz="1700" kern="1200" dirty="0">
                        <a:solidFill>
                          <a:schemeClr val="dk1"/>
                        </a:solidFill>
                        <a:latin typeface="Arial" panose="020B0604020202020204" pitchFamily="34" charset="0"/>
                        <a:ea typeface="+mn-ea"/>
                        <a:cs typeface="Arial" panose="020B0604020202020204" pitchFamily="34" charset="0"/>
                      </a:endParaRPr>
                    </a:p>
                  </a:txBody>
                  <a:tcPr/>
                </a:tc>
                <a:tc>
                  <a:txBody>
                    <a:bodyPr/>
                    <a:lstStyle/>
                    <a:p>
                      <a:pPr marL="0" marR="0" lvl="0" indent="0" algn="l" defTabSz="912546" rtl="0" eaLnBrk="1" fontAlgn="auto" latinLnBrk="0" hangingPunct="1">
                        <a:lnSpc>
                          <a:spcPct val="100000"/>
                        </a:lnSpc>
                        <a:spcBef>
                          <a:spcPts val="0"/>
                        </a:spcBef>
                        <a:spcAft>
                          <a:spcPts val="0"/>
                        </a:spcAft>
                        <a:buClrTx/>
                        <a:buSzTx/>
                        <a:buFontTx/>
                        <a:buNone/>
                        <a:tabLst/>
                        <a:defRPr/>
                      </a:pPr>
                      <a:r>
                        <a:rPr lang="en-US" sz="1700" b="0" i="0" u="none" strike="noStrike" kern="1200" baseline="0" dirty="0">
                          <a:solidFill>
                            <a:schemeClr val="dk1"/>
                          </a:solidFill>
                          <a:latin typeface="Arial" panose="020B0604020202020204" pitchFamily="34" charset="0"/>
                          <a:ea typeface="+mn-ea"/>
                          <a:cs typeface="Arial" panose="020B0604020202020204" pitchFamily="34" charset="0"/>
                        </a:rPr>
                        <a:t>1. A zero pollution ambition for a toxic-free environment </a:t>
                      </a:r>
                      <a:endParaRPr lang="en-US" sz="17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799912404"/>
                  </a:ext>
                </a:extLst>
              </a:tr>
              <a:tr h="730102">
                <a:tc>
                  <a:txBody>
                    <a:bodyPr/>
                    <a:lstStyle/>
                    <a:p>
                      <a:r>
                        <a:rPr lang="en-US" sz="1700" b="0" u="none" strike="noStrike" kern="1200" baseline="0" dirty="0">
                          <a:solidFill>
                            <a:schemeClr val="dk1"/>
                          </a:solidFill>
                          <a:latin typeface="Arial" panose="020B0604020202020204" pitchFamily="34" charset="0"/>
                          <a:cs typeface="Arial" panose="020B0604020202020204" pitchFamily="34" charset="0"/>
                        </a:rPr>
                        <a:t>2. Consumption and production</a:t>
                      </a:r>
                    </a:p>
                    <a:p>
                      <a:endParaRPr lang="en-US" sz="1700" dirty="0">
                        <a:latin typeface="Arial" panose="020B0604020202020204" pitchFamily="34" charset="0"/>
                        <a:cs typeface="Arial" panose="020B0604020202020204" pitchFamily="34" charset="0"/>
                      </a:endParaRPr>
                    </a:p>
                  </a:txBody>
                  <a:tcPr/>
                </a:tc>
                <a:tc>
                  <a:txBody>
                    <a:bodyPr/>
                    <a:lstStyle/>
                    <a:p>
                      <a:pPr marL="0" marR="0" lvl="0" indent="0" algn="l" defTabSz="912546" rtl="0" eaLnBrk="1" fontAlgn="auto" latinLnBrk="0" hangingPunct="1">
                        <a:lnSpc>
                          <a:spcPct val="100000"/>
                        </a:lnSpc>
                        <a:spcBef>
                          <a:spcPts val="0"/>
                        </a:spcBef>
                        <a:spcAft>
                          <a:spcPts val="0"/>
                        </a:spcAft>
                        <a:buClrTx/>
                        <a:buSzTx/>
                        <a:buFontTx/>
                        <a:buNone/>
                        <a:tabLst/>
                        <a:defRPr/>
                      </a:pPr>
                      <a:r>
                        <a:rPr lang="en-US" sz="1700" b="0" i="0" u="none" strike="noStrike" kern="1200" baseline="0" dirty="0">
                          <a:solidFill>
                            <a:schemeClr val="dk1"/>
                          </a:solidFill>
                          <a:latin typeface="Arial" panose="020B0604020202020204" pitchFamily="34" charset="0"/>
                          <a:ea typeface="+mn-ea"/>
                          <a:cs typeface="Arial" panose="020B0604020202020204" pitchFamily="34" charset="0"/>
                        </a:rPr>
                        <a:t>2. Sustainable and just economies	</a:t>
                      </a:r>
                      <a:endParaRPr lang="en-US" sz="1700" kern="1200" dirty="0">
                        <a:solidFill>
                          <a:schemeClr val="dk1"/>
                        </a:solidFill>
                        <a:latin typeface="Arial" panose="020B0604020202020204" pitchFamily="34" charset="0"/>
                        <a:ea typeface="+mn-ea"/>
                        <a:cs typeface="Arial" panose="020B0604020202020204" pitchFamily="34" charset="0"/>
                      </a:endParaRPr>
                    </a:p>
                  </a:txBody>
                  <a:tcPr/>
                </a:tc>
                <a:tc>
                  <a:txBody>
                    <a:bodyPr/>
                    <a:lstStyle/>
                    <a:p>
                      <a:pPr marL="0" marR="0" lvl="0" indent="0" algn="l" defTabSz="912546" rtl="0" eaLnBrk="1" fontAlgn="auto" latinLnBrk="0" hangingPunct="1">
                        <a:lnSpc>
                          <a:spcPct val="100000"/>
                        </a:lnSpc>
                        <a:spcBef>
                          <a:spcPts val="0"/>
                        </a:spcBef>
                        <a:spcAft>
                          <a:spcPts val="0"/>
                        </a:spcAft>
                        <a:buClrTx/>
                        <a:buSzTx/>
                        <a:buFontTx/>
                        <a:buNone/>
                        <a:tabLst/>
                        <a:defRPr/>
                      </a:pPr>
                      <a:r>
                        <a:rPr lang="en-US" sz="1700" dirty="0">
                          <a:latin typeface="Arial" panose="020B0604020202020204" pitchFamily="34" charset="0"/>
                          <a:cs typeface="Arial" panose="020B0604020202020204" pitchFamily="34" charset="0"/>
                        </a:rPr>
                        <a:t>2.</a:t>
                      </a:r>
                      <a:r>
                        <a:rPr lang="en-US" sz="1700" b="0" i="0" u="none" strike="noStrike" kern="1200" baseline="0" dirty="0">
                          <a:solidFill>
                            <a:schemeClr val="dk1"/>
                          </a:solidFill>
                          <a:latin typeface="Arial" panose="020B0604020202020204" pitchFamily="34" charset="0"/>
                          <a:ea typeface="+mn-ea"/>
                          <a:cs typeface="Arial" panose="020B0604020202020204" pitchFamily="34" charset="0"/>
                        </a:rPr>
                        <a:t> Preserving and restoring ecosystems and biodiversity </a:t>
                      </a:r>
                      <a:endParaRPr lang="en-US" sz="17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506711006"/>
                  </a:ext>
                </a:extLst>
              </a:tr>
              <a:tr h="882924">
                <a:tc>
                  <a:txBody>
                    <a:bodyPr/>
                    <a:lstStyle/>
                    <a:p>
                      <a:pPr marL="0" marR="0" lvl="0" indent="0" algn="l" defTabSz="912546" rtl="0" eaLnBrk="1" fontAlgn="auto" latinLnBrk="0" hangingPunct="1">
                        <a:lnSpc>
                          <a:spcPct val="100000"/>
                        </a:lnSpc>
                        <a:spcBef>
                          <a:spcPts val="0"/>
                        </a:spcBef>
                        <a:spcAft>
                          <a:spcPts val="0"/>
                        </a:spcAft>
                        <a:buClrTx/>
                        <a:buSzTx/>
                        <a:buFontTx/>
                        <a:buNone/>
                        <a:tabLst/>
                        <a:defRPr/>
                      </a:pPr>
                      <a:r>
                        <a:rPr lang="en-US" sz="1700" b="0" u="none" strike="noStrike" kern="1200" baseline="0" dirty="0">
                          <a:solidFill>
                            <a:schemeClr val="dk1"/>
                          </a:solidFill>
                          <a:latin typeface="Arial" panose="020B0604020202020204" pitchFamily="34" charset="0"/>
                          <a:cs typeface="Arial" panose="020B0604020202020204" pitchFamily="34" charset="0"/>
                        </a:rPr>
                        <a:t>3. </a:t>
                      </a:r>
                      <a:r>
                        <a:rPr lang="en-US" sz="1700" b="0" u="none" strike="noStrike" kern="1200" baseline="0" dirty="0" err="1">
                          <a:solidFill>
                            <a:schemeClr val="dk1"/>
                          </a:solidFill>
                          <a:latin typeface="Arial" panose="020B0604020202020204" pitchFamily="34" charset="0"/>
                          <a:cs typeface="Arial" panose="020B0604020202020204" pitchFamily="34" charset="0"/>
                        </a:rPr>
                        <a:t>Decarbonisation</a:t>
                      </a:r>
                      <a:r>
                        <a:rPr lang="en-US" sz="1700" b="0" u="none" strike="noStrike" kern="1200" baseline="0" dirty="0">
                          <a:solidFill>
                            <a:schemeClr val="dk1"/>
                          </a:solidFill>
                          <a:latin typeface="Arial" panose="020B0604020202020204" pitchFamily="34" charset="0"/>
                          <a:cs typeface="Arial" panose="020B0604020202020204" pitchFamily="34" charset="0"/>
                        </a:rPr>
                        <a:t> and energy</a:t>
                      </a:r>
                    </a:p>
                    <a:p>
                      <a:endParaRPr lang="en-US" sz="1700" dirty="0">
                        <a:latin typeface="Arial" panose="020B0604020202020204" pitchFamily="34" charset="0"/>
                        <a:cs typeface="Arial" panose="020B0604020202020204" pitchFamily="34" charset="0"/>
                      </a:endParaRPr>
                    </a:p>
                  </a:txBody>
                  <a:tcPr/>
                </a:tc>
                <a:tc>
                  <a:txBody>
                    <a:bodyPr/>
                    <a:lstStyle/>
                    <a:p>
                      <a:pPr marL="0" marR="0" lvl="0" indent="0" algn="l" defTabSz="912546" rtl="0" eaLnBrk="1" fontAlgn="auto" latinLnBrk="0" hangingPunct="1">
                        <a:lnSpc>
                          <a:spcPct val="100000"/>
                        </a:lnSpc>
                        <a:spcBef>
                          <a:spcPts val="0"/>
                        </a:spcBef>
                        <a:spcAft>
                          <a:spcPts val="0"/>
                        </a:spcAft>
                        <a:buClrTx/>
                        <a:buSzTx/>
                        <a:buFontTx/>
                        <a:buNone/>
                        <a:tabLst/>
                        <a:defRPr/>
                      </a:pPr>
                      <a:r>
                        <a:rPr lang="en-US" sz="1700" b="0" i="0" u="none" strike="noStrike" kern="1200" baseline="0" dirty="0">
                          <a:solidFill>
                            <a:schemeClr val="dk1"/>
                          </a:solidFill>
                          <a:latin typeface="Arial" panose="020B0604020202020204" pitchFamily="34" charset="0"/>
                          <a:ea typeface="+mn-ea"/>
                          <a:cs typeface="Arial" panose="020B0604020202020204" pitchFamily="34" charset="0"/>
                        </a:rPr>
                        <a:t>3. Food systems and nutrition patterns</a:t>
                      </a:r>
                    </a:p>
                    <a:p>
                      <a:pPr marL="0" algn="l" defTabSz="912546" rtl="0" eaLnBrk="1" latinLnBrk="0" hangingPunct="1"/>
                      <a:endParaRPr lang="en-US" sz="1700" kern="1200" dirty="0">
                        <a:solidFill>
                          <a:schemeClr val="dk1"/>
                        </a:solidFill>
                        <a:latin typeface="Arial" panose="020B0604020202020204" pitchFamily="34" charset="0"/>
                        <a:ea typeface="+mn-ea"/>
                        <a:cs typeface="Arial" panose="020B0604020202020204" pitchFamily="34" charset="0"/>
                      </a:endParaRPr>
                    </a:p>
                  </a:txBody>
                  <a:tcPr/>
                </a:tc>
                <a:tc>
                  <a:txBody>
                    <a:bodyPr/>
                    <a:lstStyle/>
                    <a:p>
                      <a:pPr marL="0" marR="0" lvl="0" indent="0" algn="l" defTabSz="912546" rtl="0" eaLnBrk="1" fontAlgn="auto" latinLnBrk="0" hangingPunct="1">
                        <a:lnSpc>
                          <a:spcPct val="100000"/>
                        </a:lnSpc>
                        <a:spcBef>
                          <a:spcPts val="0"/>
                        </a:spcBef>
                        <a:spcAft>
                          <a:spcPts val="0"/>
                        </a:spcAft>
                        <a:buClrTx/>
                        <a:buSzTx/>
                        <a:buFontTx/>
                        <a:buNone/>
                        <a:tabLst/>
                        <a:defRPr/>
                      </a:pPr>
                      <a:r>
                        <a:rPr lang="en-US" sz="1700" dirty="0">
                          <a:latin typeface="Arial" panose="020B0604020202020204" pitchFamily="34" charset="0"/>
                          <a:cs typeface="Arial" panose="020B0604020202020204" pitchFamily="34" charset="0"/>
                        </a:rPr>
                        <a:t>3. </a:t>
                      </a:r>
                      <a:r>
                        <a:rPr lang="en-US" sz="1700" b="0" i="0" u="none" strike="noStrike" kern="1200" baseline="0" dirty="0">
                          <a:solidFill>
                            <a:schemeClr val="dk1"/>
                          </a:solidFill>
                          <a:latin typeface="Arial" panose="020B0604020202020204" pitchFamily="34" charset="0"/>
                          <a:ea typeface="+mn-ea"/>
                          <a:cs typeface="Arial" panose="020B0604020202020204" pitchFamily="34" charset="0"/>
                        </a:rPr>
                        <a:t>From ‘Farm to Fork’: a fair, healthy and environmentally friendly food system</a:t>
                      </a:r>
                      <a:endParaRPr lang="en-US" sz="17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466743297"/>
                  </a:ext>
                </a:extLst>
              </a:tr>
              <a:tr h="730102">
                <a:tc>
                  <a:txBody>
                    <a:bodyPr/>
                    <a:lstStyle/>
                    <a:p>
                      <a:r>
                        <a:rPr lang="en-US" sz="1700" b="0" u="none" strike="noStrike" kern="1200" baseline="0" dirty="0">
                          <a:solidFill>
                            <a:schemeClr val="dk1"/>
                          </a:solidFill>
                          <a:latin typeface="Arial" panose="020B0604020202020204" pitchFamily="34" charset="0"/>
                          <a:cs typeface="Arial" panose="020B0604020202020204" pitchFamily="34" charset="0"/>
                        </a:rPr>
                        <a:t>4. Food, biosphere and water</a:t>
                      </a:r>
                      <a:endParaRPr lang="en-US" sz="1700" dirty="0">
                        <a:latin typeface="Arial" panose="020B0604020202020204" pitchFamily="34" charset="0"/>
                        <a:cs typeface="Arial" panose="020B0604020202020204" pitchFamily="34" charset="0"/>
                      </a:endParaRPr>
                    </a:p>
                  </a:txBody>
                  <a:tcPr/>
                </a:tc>
                <a:tc>
                  <a:txBody>
                    <a:bodyPr/>
                    <a:lstStyle/>
                    <a:p>
                      <a:pPr marL="0" marR="0" lvl="0" indent="0" algn="l" defTabSz="912546" rtl="0" eaLnBrk="1" fontAlgn="auto" latinLnBrk="0" hangingPunct="1">
                        <a:lnSpc>
                          <a:spcPct val="100000"/>
                        </a:lnSpc>
                        <a:spcBef>
                          <a:spcPts val="0"/>
                        </a:spcBef>
                        <a:spcAft>
                          <a:spcPts val="0"/>
                        </a:spcAft>
                        <a:buClrTx/>
                        <a:buSzTx/>
                        <a:buFontTx/>
                        <a:buNone/>
                        <a:tabLst/>
                        <a:defRPr/>
                      </a:pPr>
                      <a:r>
                        <a:rPr lang="en-US" sz="1700" b="0" i="0" u="none" strike="noStrike" kern="1200" baseline="0" dirty="0">
                          <a:solidFill>
                            <a:schemeClr val="dk1"/>
                          </a:solidFill>
                          <a:latin typeface="Arial" panose="020B0604020202020204" pitchFamily="34" charset="0"/>
                          <a:ea typeface="+mn-ea"/>
                          <a:cs typeface="Arial" panose="020B0604020202020204" pitchFamily="34" charset="0"/>
                        </a:rPr>
                        <a:t>4. Energy </a:t>
                      </a:r>
                      <a:r>
                        <a:rPr lang="en-US" sz="1700" b="0" i="0" u="none" strike="noStrike" kern="1200" baseline="0" dirty="0" err="1">
                          <a:solidFill>
                            <a:schemeClr val="dk1"/>
                          </a:solidFill>
                          <a:latin typeface="Arial" panose="020B0604020202020204" pitchFamily="34" charset="0"/>
                          <a:ea typeface="+mn-ea"/>
                          <a:cs typeface="Arial" panose="020B0604020202020204" pitchFamily="34" charset="0"/>
                        </a:rPr>
                        <a:t>decarbonisation</a:t>
                      </a:r>
                      <a:r>
                        <a:rPr lang="en-US" sz="1700" b="0" i="0" u="none" strike="noStrike" kern="1200" baseline="0" dirty="0">
                          <a:solidFill>
                            <a:schemeClr val="dk1"/>
                          </a:solidFill>
                          <a:latin typeface="Arial" panose="020B0604020202020204" pitchFamily="34" charset="0"/>
                          <a:ea typeface="+mn-ea"/>
                          <a:cs typeface="Arial" panose="020B0604020202020204" pitchFamily="34" charset="0"/>
                        </a:rPr>
                        <a:t> and universal access</a:t>
                      </a:r>
                    </a:p>
                  </a:txBody>
                  <a:tcPr/>
                </a:tc>
                <a:tc>
                  <a:txBody>
                    <a:bodyPr/>
                    <a:lstStyle/>
                    <a:p>
                      <a:pPr marL="0" marR="0" lvl="0" indent="0" algn="l" defTabSz="912546" rtl="0" eaLnBrk="1" fontAlgn="auto" latinLnBrk="0" hangingPunct="1">
                        <a:lnSpc>
                          <a:spcPct val="100000"/>
                        </a:lnSpc>
                        <a:spcBef>
                          <a:spcPts val="0"/>
                        </a:spcBef>
                        <a:spcAft>
                          <a:spcPts val="0"/>
                        </a:spcAft>
                        <a:buClrTx/>
                        <a:buSzTx/>
                        <a:buFontTx/>
                        <a:buNone/>
                        <a:tabLst/>
                        <a:defRPr/>
                      </a:pPr>
                      <a:r>
                        <a:rPr lang="en-US" sz="1700" dirty="0">
                          <a:latin typeface="Arial" panose="020B0604020202020204" pitchFamily="34" charset="0"/>
                          <a:cs typeface="Arial" panose="020B0604020202020204" pitchFamily="34" charset="0"/>
                        </a:rPr>
                        <a:t>4. </a:t>
                      </a:r>
                      <a:r>
                        <a:rPr lang="en-US" sz="1700" b="0" i="0" u="none" strike="noStrike" kern="1200" baseline="0" dirty="0">
                          <a:solidFill>
                            <a:schemeClr val="dk1"/>
                          </a:solidFill>
                          <a:latin typeface="Arial" panose="020B0604020202020204" pitchFamily="34" charset="0"/>
                          <a:ea typeface="+mn-ea"/>
                          <a:cs typeface="Arial" panose="020B0604020202020204" pitchFamily="34" charset="0"/>
                        </a:rPr>
                        <a:t>Accelerating the shift to sustainable and smart mobility</a:t>
                      </a:r>
                      <a:endParaRPr lang="en-US" sz="17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287606138"/>
                  </a:ext>
                </a:extLst>
              </a:tr>
              <a:tr h="730102">
                <a:tc>
                  <a:txBody>
                    <a:bodyPr/>
                    <a:lstStyle/>
                    <a:p>
                      <a:pPr marL="0" marR="0" lvl="0" indent="0" algn="l" defTabSz="912546" rtl="0" eaLnBrk="1" fontAlgn="auto" latinLnBrk="0" hangingPunct="1">
                        <a:lnSpc>
                          <a:spcPct val="100000"/>
                        </a:lnSpc>
                        <a:spcBef>
                          <a:spcPts val="0"/>
                        </a:spcBef>
                        <a:spcAft>
                          <a:spcPts val="0"/>
                        </a:spcAft>
                        <a:buClrTx/>
                        <a:buSzTx/>
                        <a:buFontTx/>
                        <a:buNone/>
                        <a:tabLst/>
                        <a:defRPr/>
                      </a:pPr>
                      <a:r>
                        <a:rPr lang="en-US" sz="1700" b="0" u="none" strike="noStrike" kern="1200" baseline="0" dirty="0">
                          <a:solidFill>
                            <a:schemeClr val="dk1"/>
                          </a:solidFill>
                          <a:latin typeface="Arial" panose="020B0604020202020204" pitchFamily="34" charset="0"/>
                          <a:cs typeface="Arial" panose="020B0604020202020204" pitchFamily="34" charset="0"/>
                        </a:rPr>
                        <a:t>5. Smart cities</a:t>
                      </a:r>
                      <a:endParaRPr lang="en-US" sz="1700" dirty="0">
                        <a:latin typeface="Arial" panose="020B0604020202020204" pitchFamily="34" charset="0"/>
                        <a:cs typeface="Arial" panose="020B0604020202020204" pitchFamily="34" charset="0"/>
                      </a:endParaRPr>
                    </a:p>
                  </a:txBody>
                  <a:tcPr/>
                </a:tc>
                <a:tc>
                  <a:txBody>
                    <a:bodyPr/>
                    <a:lstStyle/>
                    <a:p>
                      <a:pPr marL="0" marR="0" lvl="0" indent="0" algn="l" defTabSz="912546" rtl="0" eaLnBrk="1" fontAlgn="auto" latinLnBrk="0" hangingPunct="1">
                        <a:lnSpc>
                          <a:spcPct val="100000"/>
                        </a:lnSpc>
                        <a:spcBef>
                          <a:spcPts val="0"/>
                        </a:spcBef>
                        <a:spcAft>
                          <a:spcPts val="0"/>
                        </a:spcAft>
                        <a:buClrTx/>
                        <a:buSzTx/>
                        <a:buFontTx/>
                        <a:buNone/>
                        <a:tabLst/>
                        <a:defRPr/>
                      </a:pPr>
                      <a:r>
                        <a:rPr lang="en-US" sz="1700" b="0" i="0" u="none" strike="noStrike" kern="1200" baseline="0" dirty="0">
                          <a:solidFill>
                            <a:schemeClr val="dk1"/>
                          </a:solidFill>
                          <a:latin typeface="Arial" panose="020B0604020202020204" pitchFamily="34" charset="0"/>
                          <a:ea typeface="+mn-ea"/>
                          <a:cs typeface="Arial" panose="020B0604020202020204" pitchFamily="34" charset="0"/>
                        </a:rPr>
                        <a:t>5. Urban and peri-urban development</a:t>
                      </a:r>
                    </a:p>
                    <a:p>
                      <a:pPr marL="0" algn="l" defTabSz="912546" rtl="0" eaLnBrk="1" latinLnBrk="0" hangingPunct="1"/>
                      <a:endParaRPr lang="en-US" sz="1700" kern="1200" dirty="0">
                        <a:solidFill>
                          <a:schemeClr val="dk1"/>
                        </a:solidFill>
                        <a:latin typeface="Arial" panose="020B0604020202020204" pitchFamily="34" charset="0"/>
                        <a:ea typeface="+mn-ea"/>
                        <a:cs typeface="Arial" panose="020B0604020202020204" pitchFamily="34" charset="0"/>
                      </a:endParaRPr>
                    </a:p>
                  </a:txBody>
                  <a:tcPr/>
                </a:tc>
                <a:tc>
                  <a:txBody>
                    <a:bodyPr/>
                    <a:lstStyle/>
                    <a:p>
                      <a:pPr marL="0" marR="0" lvl="0" indent="0" algn="l" defTabSz="912546" rtl="0" eaLnBrk="1" fontAlgn="auto" latinLnBrk="0" hangingPunct="1">
                        <a:lnSpc>
                          <a:spcPct val="100000"/>
                        </a:lnSpc>
                        <a:spcBef>
                          <a:spcPts val="0"/>
                        </a:spcBef>
                        <a:spcAft>
                          <a:spcPts val="0"/>
                        </a:spcAft>
                        <a:buClrTx/>
                        <a:buSzTx/>
                        <a:buFontTx/>
                        <a:buNone/>
                        <a:tabLst/>
                        <a:defRPr/>
                      </a:pPr>
                      <a:r>
                        <a:rPr lang="en-US" sz="1700" dirty="0">
                          <a:latin typeface="Arial" panose="020B0604020202020204" pitchFamily="34" charset="0"/>
                          <a:cs typeface="Arial" panose="020B0604020202020204" pitchFamily="34" charset="0"/>
                        </a:rPr>
                        <a:t>5. </a:t>
                      </a:r>
                      <a:r>
                        <a:rPr lang="en-US" sz="1700" b="0" i="0" u="none" strike="noStrike" kern="1200" baseline="0" dirty="0">
                          <a:solidFill>
                            <a:schemeClr val="dk1"/>
                          </a:solidFill>
                          <a:latin typeface="Arial" panose="020B0604020202020204" pitchFamily="34" charset="0"/>
                          <a:ea typeface="+mn-ea"/>
                          <a:cs typeface="Arial" panose="020B0604020202020204" pitchFamily="34" charset="0"/>
                        </a:rPr>
                        <a:t>Building and renovating in </a:t>
                      </a:r>
                      <a:r>
                        <a:rPr lang="en-US" sz="1700" b="0" i="0" u="none" strike="noStrike" kern="1200" baseline="0" dirty="0" err="1">
                          <a:solidFill>
                            <a:schemeClr val="dk1"/>
                          </a:solidFill>
                          <a:latin typeface="Arial" panose="020B0604020202020204" pitchFamily="34" charset="0"/>
                          <a:ea typeface="+mn-ea"/>
                          <a:cs typeface="Arial" panose="020B0604020202020204" pitchFamily="34" charset="0"/>
                        </a:rPr>
                        <a:t>anenergy</a:t>
                      </a:r>
                      <a:r>
                        <a:rPr lang="en-US" sz="1700" b="0" i="0" u="none" strike="noStrike" kern="1200" baseline="0" dirty="0">
                          <a:solidFill>
                            <a:schemeClr val="dk1"/>
                          </a:solidFill>
                          <a:latin typeface="Arial" panose="020B0604020202020204" pitchFamily="34" charset="0"/>
                          <a:ea typeface="+mn-ea"/>
                          <a:cs typeface="Arial" panose="020B0604020202020204" pitchFamily="34" charset="0"/>
                        </a:rPr>
                        <a:t> and resource efficient </a:t>
                      </a:r>
                      <a:r>
                        <a:rPr lang="en-US" sz="1700" b="0" i="0" u="none" strike="noStrike" kern="1200" baseline="0" dirty="0" err="1">
                          <a:solidFill>
                            <a:schemeClr val="dk1"/>
                          </a:solidFill>
                          <a:latin typeface="Arial" panose="020B0604020202020204" pitchFamily="34" charset="0"/>
                          <a:ea typeface="+mn-ea"/>
                          <a:cs typeface="Arial" panose="020B0604020202020204" pitchFamily="34" charset="0"/>
                        </a:rPr>
                        <a:t>wayLeave</a:t>
                      </a:r>
                      <a:r>
                        <a:rPr lang="en-US" sz="1700" b="0" i="0" u="none" strike="noStrike" kern="1200" baseline="0" dirty="0">
                          <a:solidFill>
                            <a:schemeClr val="dk1"/>
                          </a:solidFill>
                          <a:latin typeface="Arial" panose="020B0604020202020204" pitchFamily="34" charset="0"/>
                          <a:ea typeface="+mn-ea"/>
                          <a:cs typeface="Arial" panose="020B0604020202020204" pitchFamily="34" charset="0"/>
                        </a:rPr>
                        <a:t> </a:t>
                      </a:r>
                      <a:endParaRPr lang="en-US" sz="17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859805331"/>
                  </a:ext>
                </a:extLst>
              </a:tr>
              <a:tr h="512352">
                <a:tc>
                  <a:txBody>
                    <a:bodyPr/>
                    <a:lstStyle/>
                    <a:p>
                      <a:pPr marL="0" marR="0" lvl="0" indent="0" algn="l" defTabSz="912546" rtl="0" eaLnBrk="1" fontAlgn="auto" latinLnBrk="0" hangingPunct="1">
                        <a:lnSpc>
                          <a:spcPct val="100000"/>
                        </a:lnSpc>
                        <a:spcBef>
                          <a:spcPts val="0"/>
                        </a:spcBef>
                        <a:spcAft>
                          <a:spcPts val="0"/>
                        </a:spcAft>
                        <a:buClrTx/>
                        <a:buSzTx/>
                        <a:buFontTx/>
                        <a:buNone/>
                        <a:tabLst/>
                        <a:defRPr/>
                      </a:pPr>
                      <a:r>
                        <a:rPr lang="en-US" sz="1700" b="0" u="none" strike="noStrike" kern="1200" baseline="0" dirty="0">
                          <a:solidFill>
                            <a:schemeClr val="dk1"/>
                          </a:solidFill>
                          <a:latin typeface="Arial" panose="020B0604020202020204" pitchFamily="34" charset="0"/>
                          <a:cs typeface="Arial" panose="020B0604020202020204" pitchFamily="34" charset="0"/>
                        </a:rPr>
                        <a:t>6. Digital revolution</a:t>
                      </a:r>
                      <a:endParaRPr lang="en-US" sz="1700" dirty="0">
                        <a:latin typeface="Arial" panose="020B0604020202020204" pitchFamily="34" charset="0"/>
                        <a:cs typeface="Arial" panose="020B0604020202020204" pitchFamily="34" charset="0"/>
                      </a:endParaRPr>
                    </a:p>
                    <a:p>
                      <a:endParaRPr lang="en-US" sz="1700" dirty="0">
                        <a:latin typeface="Arial" panose="020B0604020202020204" pitchFamily="34" charset="0"/>
                        <a:cs typeface="Arial" panose="020B0604020202020204" pitchFamily="34" charset="0"/>
                      </a:endParaRPr>
                    </a:p>
                  </a:txBody>
                  <a:tcPr/>
                </a:tc>
                <a:tc>
                  <a:txBody>
                    <a:bodyPr/>
                    <a:lstStyle/>
                    <a:p>
                      <a:pPr marL="0" marR="0" lvl="0" indent="0" algn="l" defTabSz="912546" rtl="0" eaLnBrk="1" fontAlgn="auto" latinLnBrk="0" hangingPunct="1">
                        <a:lnSpc>
                          <a:spcPct val="100000"/>
                        </a:lnSpc>
                        <a:spcBef>
                          <a:spcPts val="0"/>
                        </a:spcBef>
                        <a:spcAft>
                          <a:spcPts val="0"/>
                        </a:spcAft>
                        <a:buClrTx/>
                        <a:buSzTx/>
                        <a:buFontTx/>
                        <a:buNone/>
                        <a:tabLst/>
                        <a:defRPr/>
                      </a:pPr>
                      <a:r>
                        <a:rPr lang="en-US" sz="1700" b="0" i="0" u="none" strike="noStrike" kern="1200" baseline="0" dirty="0">
                          <a:solidFill>
                            <a:schemeClr val="dk1"/>
                          </a:solidFill>
                          <a:latin typeface="Arial" panose="020B0604020202020204" pitchFamily="34" charset="0"/>
                          <a:ea typeface="+mn-ea"/>
                          <a:cs typeface="Arial" panose="020B0604020202020204" pitchFamily="34" charset="0"/>
                        </a:rPr>
                        <a:t>6. Global environmental commons</a:t>
                      </a:r>
                      <a:endParaRPr lang="en-US" sz="1700" kern="1200" dirty="0">
                        <a:solidFill>
                          <a:schemeClr val="dk1"/>
                        </a:solidFill>
                        <a:latin typeface="Arial" panose="020B0604020202020204" pitchFamily="34" charset="0"/>
                        <a:ea typeface="+mn-ea"/>
                        <a:cs typeface="Arial" panose="020B0604020202020204" pitchFamily="34" charset="0"/>
                      </a:endParaRPr>
                    </a:p>
                  </a:txBody>
                  <a:tcPr/>
                </a:tc>
                <a:tc>
                  <a:txBody>
                    <a:bodyPr/>
                    <a:lstStyle/>
                    <a:p>
                      <a:pPr marL="0" marR="0" lvl="0" indent="0" algn="l" defTabSz="912546" rtl="0" eaLnBrk="1" fontAlgn="auto" latinLnBrk="0" hangingPunct="1">
                        <a:lnSpc>
                          <a:spcPct val="100000"/>
                        </a:lnSpc>
                        <a:spcBef>
                          <a:spcPts val="0"/>
                        </a:spcBef>
                        <a:spcAft>
                          <a:spcPts val="0"/>
                        </a:spcAft>
                        <a:buClrTx/>
                        <a:buSzTx/>
                        <a:buFontTx/>
                        <a:buNone/>
                        <a:tabLst/>
                        <a:defRPr/>
                      </a:pPr>
                      <a:r>
                        <a:rPr lang="en-US" sz="1700" dirty="0">
                          <a:latin typeface="Arial" panose="020B0604020202020204" pitchFamily="34" charset="0"/>
                          <a:cs typeface="Arial" panose="020B0604020202020204" pitchFamily="34" charset="0"/>
                        </a:rPr>
                        <a:t>6. </a:t>
                      </a:r>
                      <a:r>
                        <a:rPr lang="en-US" sz="1700" b="0" i="0" u="none" strike="noStrike" kern="1200" baseline="0" dirty="0" err="1">
                          <a:solidFill>
                            <a:schemeClr val="dk1"/>
                          </a:solidFill>
                          <a:latin typeface="Arial" panose="020B0604020202020204" pitchFamily="34" charset="0"/>
                          <a:ea typeface="+mn-ea"/>
                          <a:cs typeface="Arial" panose="020B0604020202020204" pitchFamily="34" charset="0"/>
                        </a:rPr>
                        <a:t>Mobilising</a:t>
                      </a:r>
                      <a:r>
                        <a:rPr lang="en-US" sz="1700" b="0" i="0" u="none" strike="noStrike" kern="1200" baseline="0" dirty="0">
                          <a:solidFill>
                            <a:schemeClr val="dk1"/>
                          </a:solidFill>
                          <a:latin typeface="Arial" panose="020B0604020202020204" pitchFamily="34" charset="0"/>
                          <a:ea typeface="+mn-ea"/>
                          <a:cs typeface="Arial" panose="020B0604020202020204" pitchFamily="34" charset="0"/>
                        </a:rPr>
                        <a:t> </a:t>
                      </a:r>
                      <a:r>
                        <a:rPr lang="en-US" sz="1700" b="0" i="0" u="none" strike="noStrike" kern="1200" baseline="0" dirty="0" err="1">
                          <a:solidFill>
                            <a:schemeClr val="dk1"/>
                          </a:solidFill>
                          <a:latin typeface="Arial" panose="020B0604020202020204" pitchFamily="34" charset="0"/>
                          <a:ea typeface="+mn-ea"/>
                          <a:cs typeface="Arial" panose="020B0604020202020204" pitchFamily="34" charset="0"/>
                        </a:rPr>
                        <a:t>industryfor</a:t>
                      </a:r>
                      <a:r>
                        <a:rPr lang="en-US" sz="1700" b="0" i="0" u="none" strike="noStrike" kern="1200" baseline="0" dirty="0">
                          <a:solidFill>
                            <a:schemeClr val="dk1"/>
                          </a:solidFill>
                          <a:latin typeface="Arial" panose="020B0604020202020204" pitchFamily="34" charset="0"/>
                          <a:ea typeface="+mn-ea"/>
                          <a:cs typeface="Arial" panose="020B0604020202020204" pitchFamily="34" charset="0"/>
                        </a:rPr>
                        <a:t> a clean and circular economy </a:t>
                      </a:r>
                      <a:endParaRPr lang="en-US" sz="17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16047495"/>
                  </a:ext>
                </a:extLst>
              </a:tr>
              <a:tr h="679172">
                <a:tc>
                  <a:txBody>
                    <a:bodyPr/>
                    <a:lstStyle/>
                    <a:p>
                      <a:endParaRPr lang="en-US" sz="1700" dirty="0">
                        <a:latin typeface="Arial" panose="020B0604020202020204" pitchFamily="34" charset="0"/>
                        <a:cs typeface="Arial" panose="020B0604020202020204" pitchFamily="34" charset="0"/>
                      </a:endParaRPr>
                    </a:p>
                  </a:txBody>
                  <a:tcPr/>
                </a:tc>
                <a:tc>
                  <a:txBody>
                    <a:bodyPr/>
                    <a:lstStyle/>
                    <a:p>
                      <a:pPr marL="0" algn="l" defTabSz="912546" rtl="0" eaLnBrk="1" latinLnBrk="0" hangingPunct="1"/>
                      <a:endParaRPr lang="en-US" sz="1700" kern="1200" dirty="0">
                        <a:solidFill>
                          <a:schemeClr val="dk1"/>
                        </a:solidFill>
                        <a:latin typeface="Arial" panose="020B0604020202020204" pitchFamily="34" charset="0"/>
                        <a:ea typeface="+mn-ea"/>
                        <a:cs typeface="Arial" panose="020B0604020202020204" pitchFamily="34" charset="0"/>
                      </a:endParaRPr>
                    </a:p>
                  </a:txBody>
                  <a:tcPr/>
                </a:tc>
                <a:tc>
                  <a:txBody>
                    <a:bodyPr/>
                    <a:lstStyle/>
                    <a:p>
                      <a:pPr marL="0" marR="0" lvl="0" indent="0" algn="l" defTabSz="912546" rtl="0" eaLnBrk="1" fontAlgn="auto" latinLnBrk="0" hangingPunct="1">
                        <a:lnSpc>
                          <a:spcPct val="100000"/>
                        </a:lnSpc>
                        <a:spcBef>
                          <a:spcPts val="0"/>
                        </a:spcBef>
                        <a:spcAft>
                          <a:spcPts val="0"/>
                        </a:spcAft>
                        <a:buClrTx/>
                        <a:buSzTx/>
                        <a:buFontTx/>
                        <a:buNone/>
                        <a:tabLst/>
                        <a:defRPr/>
                      </a:pPr>
                      <a:r>
                        <a:rPr lang="en-US" sz="1700" dirty="0">
                          <a:latin typeface="Arial" panose="020B0604020202020204" pitchFamily="34" charset="0"/>
                          <a:cs typeface="Arial" panose="020B0604020202020204" pitchFamily="34" charset="0"/>
                        </a:rPr>
                        <a:t>7. </a:t>
                      </a:r>
                      <a:r>
                        <a:rPr lang="en-US" sz="1700" b="0" i="0" u="none" strike="noStrike" kern="1200" baseline="0" dirty="0">
                          <a:solidFill>
                            <a:schemeClr val="dk1"/>
                          </a:solidFill>
                          <a:latin typeface="Arial" panose="020B0604020202020204" pitchFamily="34" charset="0"/>
                          <a:ea typeface="+mn-ea"/>
                          <a:cs typeface="Arial" panose="020B0604020202020204" pitchFamily="34" charset="0"/>
                        </a:rPr>
                        <a:t>Supplying clean, </a:t>
                      </a:r>
                      <a:r>
                        <a:rPr lang="en-US" sz="1700" b="0" i="0" u="none" strike="noStrike" kern="1200" baseline="0" dirty="0" err="1">
                          <a:solidFill>
                            <a:schemeClr val="dk1"/>
                          </a:solidFill>
                          <a:latin typeface="Arial" panose="020B0604020202020204" pitchFamily="34" charset="0"/>
                          <a:ea typeface="+mn-ea"/>
                          <a:cs typeface="Arial" panose="020B0604020202020204" pitchFamily="34" charset="0"/>
                        </a:rPr>
                        <a:t>affordableand</a:t>
                      </a:r>
                      <a:r>
                        <a:rPr lang="en-US" sz="1700" b="0" i="0" u="none" strike="noStrike" kern="1200" baseline="0" dirty="0">
                          <a:solidFill>
                            <a:schemeClr val="dk1"/>
                          </a:solidFill>
                          <a:latin typeface="Arial" panose="020B0604020202020204" pitchFamily="34" charset="0"/>
                          <a:ea typeface="+mn-ea"/>
                          <a:cs typeface="Arial" panose="020B0604020202020204" pitchFamily="34" charset="0"/>
                        </a:rPr>
                        <a:t> secure energy</a:t>
                      </a:r>
                      <a:endParaRPr lang="en-US" sz="17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229137319"/>
                  </a:ext>
                </a:extLst>
              </a:tr>
              <a:tr h="730102">
                <a:tc>
                  <a:txBody>
                    <a:bodyPr/>
                    <a:lstStyle/>
                    <a:p>
                      <a:endParaRPr lang="en-US" sz="1700" dirty="0">
                        <a:latin typeface="Arial" panose="020B0604020202020204" pitchFamily="34" charset="0"/>
                        <a:cs typeface="Arial" panose="020B0604020202020204" pitchFamily="34" charset="0"/>
                      </a:endParaRPr>
                    </a:p>
                  </a:txBody>
                  <a:tcPr/>
                </a:tc>
                <a:tc>
                  <a:txBody>
                    <a:bodyPr/>
                    <a:lstStyle/>
                    <a:p>
                      <a:pPr marL="0" algn="l" defTabSz="912546" rtl="0" eaLnBrk="1" latinLnBrk="0" hangingPunct="1"/>
                      <a:endParaRPr lang="en-US" sz="1700" kern="1200" dirty="0">
                        <a:solidFill>
                          <a:schemeClr val="dk1"/>
                        </a:solidFill>
                        <a:latin typeface="Arial" panose="020B0604020202020204" pitchFamily="34" charset="0"/>
                        <a:ea typeface="+mn-ea"/>
                        <a:cs typeface="Arial" panose="020B0604020202020204" pitchFamily="34" charset="0"/>
                      </a:endParaRPr>
                    </a:p>
                  </a:txBody>
                  <a:tcPr/>
                </a:tc>
                <a:tc>
                  <a:txBody>
                    <a:bodyPr/>
                    <a:lstStyle/>
                    <a:p>
                      <a:pPr marL="0" marR="0" lvl="0" indent="0" algn="l" defTabSz="912546" rtl="0" eaLnBrk="1" fontAlgn="auto" latinLnBrk="0" hangingPunct="1">
                        <a:lnSpc>
                          <a:spcPct val="100000"/>
                        </a:lnSpc>
                        <a:spcBef>
                          <a:spcPts val="0"/>
                        </a:spcBef>
                        <a:spcAft>
                          <a:spcPts val="0"/>
                        </a:spcAft>
                        <a:buClrTx/>
                        <a:buSzTx/>
                        <a:buFontTx/>
                        <a:buNone/>
                        <a:tabLst/>
                        <a:defRPr/>
                      </a:pPr>
                      <a:r>
                        <a:rPr lang="en-US" sz="1700" dirty="0">
                          <a:latin typeface="Arial" panose="020B0604020202020204" pitchFamily="34" charset="0"/>
                          <a:cs typeface="Arial" panose="020B0604020202020204" pitchFamily="34" charset="0"/>
                        </a:rPr>
                        <a:t>8. </a:t>
                      </a:r>
                      <a:r>
                        <a:rPr lang="en-US" sz="1700" b="0" i="0" u="none" strike="noStrike" kern="1200" baseline="0" dirty="0">
                          <a:solidFill>
                            <a:schemeClr val="dk1"/>
                          </a:solidFill>
                          <a:latin typeface="Arial" panose="020B0604020202020204" pitchFamily="34" charset="0"/>
                          <a:ea typeface="+mn-ea"/>
                          <a:cs typeface="Arial" panose="020B0604020202020204" pitchFamily="34" charset="0"/>
                        </a:rPr>
                        <a:t>Increasing the EU’s Climate ambition for 2030 and 2050</a:t>
                      </a:r>
                      <a:endParaRPr lang="en-US" sz="17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80281876"/>
                  </a:ext>
                </a:extLst>
              </a:tr>
            </a:tbl>
          </a:graphicData>
        </a:graphic>
      </p:graphicFrame>
      <p:sp>
        <p:nvSpPr>
          <p:cNvPr id="6" name="TextBox 5">
            <a:extLst>
              <a:ext uri="{FF2B5EF4-FFF2-40B4-BE49-F238E27FC236}">
                <a16:creationId xmlns:a16="http://schemas.microsoft.com/office/drawing/2014/main" id="{5384F085-655C-4F40-A175-65B64663B5E8}"/>
              </a:ext>
            </a:extLst>
          </p:cNvPr>
          <p:cNvSpPr txBox="1"/>
          <p:nvPr/>
        </p:nvSpPr>
        <p:spPr>
          <a:xfrm rot="1176978">
            <a:off x="-53229" y="2541712"/>
            <a:ext cx="9655753" cy="1569660"/>
          </a:xfrm>
          <a:prstGeom prst="rect">
            <a:avLst/>
          </a:prstGeom>
          <a:solidFill>
            <a:schemeClr val="bg1">
              <a:alpha val="63000"/>
            </a:schemeClr>
          </a:solidFill>
        </p:spPr>
        <p:txBody>
          <a:bodyPr wrap="square" rtlCol="0">
            <a:spAutoFit/>
          </a:bodyPr>
          <a:lstStyle/>
          <a:p>
            <a:r>
              <a:rPr lang="en-US" sz="3200" dirty="0">
                <a:solidFill>
                  <a:srgbClr val="C00000"/>
                </a:solidFill>
                <a:latin typeface="Arial" panose="020B0604020202020204" pitchFamily="34" charset="0"/>
                <a:cs typeface="Arial" panose="020B0604020202020204" pitchFamily="34" charset="0"/>
              </a:rPr>
              <a:t>Transformations to achieve sustainable, equitable and just  future for all and the planet; </a:t>
            </a:r>
          </a:p>
          <a:p>
            <a:r>
              <a:rPr lang="en-US" sz="3200" dirty="0">
                <a:solidFill>
                  <a:srgbClr val="C00000"/>
                </a:solidFill>
                <a:latin typeface="Arial" panose="020B0604020202020204" pitchFamily="34" charset="0"/>
                <a:cs typeface="Arial" panose="020B0604020202020204" pitchFamily="34" charset="0"/>
              </a:rPr>
              <a:t>mobilizing STI, financing, and leaving no one behind </a:t>
            </a:r>
          </a:p>
        </p:txBody>
      </p:sp>
    </p:spTree>
    <p:extLst>
      <p:ext uri="{BB962C8B-B14F-4D97-AF65-F5344CB8AC3E}">
        <p14:creationId xmlns:p14="http://schemas.microsoft.com/office/powerpoint/2010/main" val="76317309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iiasa-light-version">
  <a:themeElements>
    <a:clrScheme name="iiasa-light-vers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iasa-light-version">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0"/>
          </a:defRPr>
        </a:defPPr>
      </a:lstStyle>
    </a:lnDef>
  </a:objectDefaults>
  <a:extraClrSchemeLst>
    <a:extraClrScheme>
      <a:clrScheme name="iiasa-light-vers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iasa-light-vers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iasa-light-vers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iasa-light-vers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iasa-light-vers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iasa-light-vers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iasa-light-versio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iasa-light-vers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iasa-light-vers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iasa-light-vers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iasa-light-vers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iasa-light-vers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Arial Unicode MS"/>
        <a:ea typeface=""/>
        <a:cs typeface=""/>
      </a:majorFont>
      <a:minorFont>
        <a:latin typeface="Arial Unicode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1"/>
        </a:solidFill>
        <a:ln w="571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defRPr>
        </a:defPPr>
      </a:lstStyle>
    </a:spDef>
    <a:lnDef>
      <a:spPr bwMode="auto">
        <a:xfrm>
          <a:off x="0" y="0"/>
          <a:ext cx="1" cy="1"/>
        </a:xfrm>
        <a:custGeom>
          <a:avLst/>
          <a:gdLst/>
          <a:ahLst/>
          <a:cxnLst/>
          <a:rect l="0" t="0" r="0" b="0"/>
          <a:pathLst/>
        </a:custGeom>
        <a:solidFill>
          <a:schemeClr val="tx1"/>
        </a:solidFill>
        <a:ln w="571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2_iiasa-version4">
  <a:themeElements>
    <a:clrScheme name="iiasa-version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iasa-version4">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iasa-version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iasa-version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iasa-version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iasa-version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iasa-version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iasa-version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iasa-version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iasa-version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iasa-version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iasa-version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iasa-version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iasa-version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9_testiiasa">
  <a:themeElements>
    <a:clrScheme name="6_testiiasa 8">
      <a:dk1>
        <a:srgbClr val="000000"/>
      </a:dk1>
      <a:lt1>
        <a:srgbClr val="FFFFFF"/>
      </a:lt1>
      <a:dk2>
        <a:srgbClr val="FF9933"/>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6_testiiasa">
      <a:majorFont>
        <a:latin typeface="Arial"/>
        <a:ea typeface="ＭＳ Ｐゴシック"/>
        <a:cs typeface=""/>
      </a:majorFont>
      <a:minorFont>
        <a:latin typeface="Arial"/>
        <a:ea typeface="ＭＳ Ｐゴシック"/>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_testiias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6_testiias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6_testiias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6_testiias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6_testiias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6_testiias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6_testiias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6_testiiasa 8">
        <a:dk1>
          <a:srgbClr val="000000"/>
        </a:dk1>
        <a:lt1>
          <a:srgbClr val="FFFFFF"/>
        </a:lt1>
        <a:dk2>
          <a:srgbClr val="FF9933"/>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6_testiiasa 9">
        <a:dk1>
          <a:srgbClr val="000000"/>
        </a:dk1>
        <a:lt1>
          <a:srgbClr val="FFFFFF"/>
        </a:lt1>
        <a:dk2>
          <a:srgbClr val="FF9933"/>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GCP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5.xml><?xml version="1.0" encoding="utf-8"?>
<a:theme xmlns:a="http://schemas.openxmlformats.org/drawingml/2006/main" name="10_testiiasa">
  <a:themeElements>
    <a:clrScheme name="6_testiiasa 8">
      <a:dk1>
        <a:srgbClr val="000000"/>
      </a:dk1>
      <a:lt1>
        <a:srgbClr val="FFFFFF"/>
      </a:lt1>
      <a:dk2>
        <a:srgbClr val="FF9933"/>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6_testiiasa">
      <a:majorFont>
        <a:latin typeface="Arial"/>
        <a:ea typeface="ＭＳ Ｐゴシック"/>
        <a:cs typeface=""/>
      </a:majorFont>
      <a:minorFont>
        <a:latin typeface="Arial"/>
        <a:ea typeface="ＭＳ Ｐゴシック"/>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_testiias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6_testiias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6_testiias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6_testiias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6_testiias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6_testiias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6_testiias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6_testiiasa 8">
        <a:dk1>
          <a:srgbClr val="000000"/>
        </a:dk1>
        <a:lt1>
          <a:srgbClr val="FFFFFF"/>
        </a:lt1>
        <a:dk2>
          <a:srgbClr val="FF9933"/>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6_testiiasa 9">
        <a:dk1>
          <a:srgbClr val="000000"/>
        </a:dk1>
        <a:lt1>
          <a:srgbClr val="FFFFFF"/>
        </a:lt1>
        <a:dk2>
          <a:srgbClr val="FF9933"/>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5_iiasa-version4">
  <a:themeElements>
    <a:clrScheme name="iiasa-version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iasa-version4">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iasa-version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iasa-version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iasa-version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iasa-version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iasa-version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iasa-version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iasa-version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iasa-version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iasa-version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iasa-version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iasa-version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iasa-version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6_iiasa-version4">
  <a:themeElements>
    <a:clrScheme name="iiasa-version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iasa-version4">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iasa-version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iasa-version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iasa-version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iasa-version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iasa-version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iasa-version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iasa-version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iasa-version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iasa-version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iasa-version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iasa-version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iasa-version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1_testiiasa">
  <a:themeElements>
    <a:clrScheme name="6_testiiasa 8">
      <a:dk1>
        <a:srgbClr val="000000"/>
      </a:dk1>
      <a:lt1>
        <a:srgbClr val="FFFFFF"/>
      </a:lt1>
      <a:dk2>
        <a:srgbClr val="FF9933"/>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6_testiiasa">
      <a:majorFont>
        <a:latin typeface="Arial"/>
        <a:ea typeface="ＭＳ Ｐゴシック"/>
        <a:cs typeface=""/>
      </a:majorFont>
      <a:minorFont>
        <a:latin typeface="Arial"/>
        <a:ea typeface="ＭＳ Ｐゴシック"/>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_testiias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6_testiias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6_testiias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6_testiias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6_testiias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6_testiias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6_testiias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6_testiiasa 8">
        <a:dk1>
          <a:srgbClr val="000000"/>
        </a:dk1>
        <a:lt1>
          <a:srgbClr val="FFFFFF"/>
        </a:lt1>
        <a:dk2>
          <a:srgbClr val="FF9933"/>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6_testiiasa 9">
        <a:dk1>
          <a:srgbClr val="000000"/>
        </a:dk1>
        <a:lt1>
          <a:srgbClr val="FFFFFF"/>
        </a:lt1>
        <a:dk2>
          <a:srgbClr val="FF9933"/>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3_iiasa-version4">
  <a:themeElements>
    <a:clrScheme name="iiasa-version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iasa-version4">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iasa-version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iasa-version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iasa-version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iasa-version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iasa-version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iasa-version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iasa-version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iasa-version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iasa-version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iasa-version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iasa-version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iasa-version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7_testiiasa">
  <a:themeElements>
    <a:clrScheme name="6_testiiasa 8">
      <a:dk1>
        <a:srgbClr val="000000"/>
      </a:dk1>
      <a:lt1>
        <a:srgbClr val="FFFFFF"/>
      </a:lt1>
      <a:dk2>
        <a:srgbClr val="FF9933"/>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6_testiiasa">
      <a:majorFont>
        <a:latin typeface="Arial"/>
        <a:ea typeface="MS PGothic"/>
        <a:cs typeface=""/>
      </a:majorFont>
      <a:minorFont>
        <a:latin typeface="Aria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_testiias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6_testiias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6_testiias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6_testiias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6_testiias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6_testiias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6_testiias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6_testiiasa 8">
        <a:dk1>
          <a:srgbClr val="000000"/>
        </a:dk1>
        <a:lt1>
          <a:srgbClr val="FFFFFF"/>
        </a:lt1>
        <a:dk2>
          <a:srgbClr val="FF9933"/>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6_testiiasa 9">
        <a:dk1>
          <a:srgbClr val="000000"/>
        </a:dk1>
        <a:lt1>
          <a:srgbClr val="FFFFFF"/>
        </a:lt1>
        <a:dk2>
          <a:srgbClr val="FF9933"/>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4_iiasa-version4">
  <a:themeElements>
    <a:clrScheme name="iiasa-version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iasa-version4">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iasa-version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iasa-version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iasa-version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iasa-version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iasa-version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iasa-version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iasa-version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iasa-version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iasa-version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iasa-version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iasa-version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iasa-version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Presentation Light">
  <a:themeElements>
    <a:clrScheme name="iiasa-version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iasa-version1">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iasa-version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iasa-version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iasa-version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iasa-version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iasa-version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iasa-version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iasa-version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iasa-version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iasa-version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iasa-version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iasa-version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iasa-version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iiasa-version4">
  <a:themeElements>
    <a:clrScheme name="iiasa-version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iasa-version4">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iasa-version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iasa-version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iasa-version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iasa-version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iasa-version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iasa-version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iasa-version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iasa-version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iasa-version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iasa-version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iasa-version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iasa-version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Presentation Light">
  <a:themeElements>
    <a:clrScheme name="iiasa-version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iasa-version1">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iasa-version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iasa-version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iasa-version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iasa-version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iasa-version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iasa-version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iasa-version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iasa-version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iasa-version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iasa-version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iasa-version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iasa-version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testiiasa">
  <a:themeElements>
    <a:clrScheme name="6_testiiasa 8">
      <a:dk1>
        <a:srgbClr val="000000"/>
      </a:dk1>
      <a:lt1>
        <a:srgbClr val="FFFFFF"/>
      </a:lt1>
      <a:dk2>
        <a:srgbClr val="FF9933"/>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6_testiiasa">
      <a:majorFont>
        <a:latin typeface="Arial"/>
        <a:ea typeface="ＭＳ Ｐゴシック"/>
        <a:cs typeface=""/>
      </a:majorFont>
      <a:minorFont>
        <a:latin typeface="Arial"/>
        <a:ea typeface="ＭＳ Ｐゴシック"/>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_testiias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6_testiias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6_testiias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6_testiias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6_testiias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6_testiias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6_testiias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6_testiiasa 8">
        <a:dk1>
          <a:srgbClr val="000000"/>
        </a:dk1>
        <a:lt1>
          <a:srgbClr val="FFFFFF"/>
        </a:lt1>
        <a:dk2>
          <a:srgbClr val="FF9933"/>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6_testiiasa 9">
        <a:dk1>
          <a:srgbClr val="000000"/>
        </a:dk1>
        <a:lt1>
          <a:srgbClr val="FFFFFF"/>
        </a:lt1>
        <a:dk2>
          <a:srgbClr val="FF9933"/>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iiasa-version4">
  <a:themeElements>
    <a:clrScheme name="iiasa-version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iasa-version4">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iasa-version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iasa-version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iasa-version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iasa-version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iasa-version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iasa-version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iasa-version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iasa-version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iasa-version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iasa-version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iasa-version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iasa-version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testiiasa">
  <a:themeElements>
    <a:clrScheme name="6_testiiasa 8">
      <a:dk1>
        <a:srgbClr val="000000"/>
      </a:dk1>
      <a:lt1>
        <a:srgbClr val="FFFFFF"/>
      </a:lt1>
      <a:dk2>
        <a:srgbClr val="FF9933"/>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6_testiiasa">
      <a:majorFont>
        <a:latin typeface="Arial"/>
        <a:ea typeface="ＭＳ Ｐゴシック"/>
        <a:cs typeface=""/>
      </a:majorFont>
      <a:minorFont>
        <a:latin typeface="Arial"/>
        <a:ea typeface="ＭＳ Ｐゴシック"/>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_testiias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6_testiias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6_testiias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6_testiias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6_testiias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6_testiias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6_testiias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6_testiiasa 8">
        <a:dk1>
          <a:srgbClr val="000000"/>
        </a:dk1>
        <a:lt1>
          <a:srgbClr val="FFFFFF"/>
        </a:lt1>
        <a:dk2>
          <a:srgbClr val="FF9933"/>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6_testiiasa 9">
        <a:dk1>
          <a:srgbClr val="000000"/>
        </a:dk1>
        <a:lt1>
          <a:srgbClr val="FFFFFF"/>
        </a:lt1>
        <a:dk2>
          <a:srgbClr val="FF9933"/>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98431</TotalTime>
  <Words>750</Words>
  <Application>Microsoft Office PowerPoint</Application>
  <PresentationFormat>On-screen Show (4:3)</PresentationFormat>
  <Paragraphs>104</Paragraphs>
  <Slides>13</Slides>
  <Notes>7</Notes>
  <HiddenSlides>0</HiddenSlides>
  <MMClips>0</MMClips>
  <ScaleCrop>false</ScaleCrop>
  <HeadingPairs>
    <vt:vector size="6" baseType="variant">
      <vt:variant>
        <vt:lpstr>Fonts Used</vt:lpstr>
      </vt:variant>
      <vt:variant>
        <vt:i4>11</vt:i4>
      </vt:variant>
      <vt:variant>
        <vt:lpstr>Theme</vt:lpstr>
      </vt:variant>
      <vt:variant>
        <vt:i4>20</vt:i4>
      </vt:variant>
      <vt:variant>
        <vt:lpstr>Slide Titles</vt:lpstr>
      </vt:variant>
      <vt:variant>
        <vt:i4>13</vt:i4>
      </vt:variant>
    </vt:vector>
  </HeadingPairs>
  <TitlesOfParts>
    <vt:vector size="44" baseType="lpstr">
      <vt:lpstr>Arial</vt:lpstr>
      <vt:lpstr>Arial Bold</vt:lpstr>
      <vt:lpstr>Arial Narrow</vt:lpstr>
      <vt:lpstr>Arial Unicode MS</vt:lpstr>
      <vt:lpstr>Calibri</vt:lpstr>
      <vt:lpstr>Calibri Light</vt:lpstr>
      <vt:lpstr>Tahoma</vt:lpstr>
      <vt:lpstr>Times New Roman</vt:lpstr>
      <vt:lpstr>Verdana</vt:lpstr>
      <vt:lpstr>Verdana Standaard</vt:lpstr>
      <vt:lpstr>Wingdings</vt:lpstr>
      <vt:lpstr>iiasa-light-version</vt:lpstr>
      <vt:lpstr>7_testiiasa</vt:lpstr>
      <vt:lpstr>Presentation Light</vt:lpstr>
      <vt:lpstr>iiasa-version4</vt:lpstr>
      <vt:lpstr>Custom Design</vt:lpstr>
      <vt:lpstr>1_Presentation Light</vt:lpstr>
      <vt:lpstr>6_testiiasa</vt:lpstr>
      <vt:lpstr>1_iiasa-version4</vt:lpstr>
      <vt:lpstr>8_testiiasa</vt:lpstr>
      <vt:lpstr>Azure</vt:lpstr>
      <vt:lpstr>2_iiasa-version4</vt:lpstr>
      <vt:lpstr>3_Custom Design</vt:lpstr>
      <vt:lpstr>9_testiiasa</vt:lpstr>
      <vt:lpstr>GCP slide</vt:lpstr>
      <vt:lpstr>10_testiiasa</vt:lpstr>
      <vt:lpstr>5_iiasa-version4</vt:lpstr>
      <vt:lpstr>6_iiasa-version4</vt:lpstr>
      <vt:lpstr>11_testiiasa</vt:lpstr>
      <vt:lpstr>3_iiasa-version4</vt:lpstr>
      <vt:lpstr>4_iiasa-version4</vt:lpstr>
      <vt:lpstr>PowerPoint Presentation</vt:lpstr>
      <vt:lpstr>PowerPoint Presentation</vt:lpstr>
      <vt:lpstr>PowerPoint Presentation</vt:lpstr>
      <vt:lpstr>The World is at “Crossroads” Explosive development transgressing planetary boundaries but many left behind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Eurasian Energy Perspectives in the Global Context</dc:title>
  <dc:creator>Mathis Rogner</dc:creator>
  <cp:lastModifiedBy>naki</cp:lastModifiedBy>
  <cp:revision>806</cp:revision>
  <cp:lastPrinted>2018-02-04T21:15:41Z</cp:lastPrinted>
  <dcterms:created xsi:type="dcterms:W3CDTF">2014-03-05T09:17:07Z</dcterms:created>
  <dcterms:modified xsi:type="dcterms:W3CDTF">2020-11-10T08:38:41Z</dcterms:modified>
</cp:coreProperties>
</file>