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60" autoAdjust="0"/>
  </p:normalViewPr>
  <p:slideViewPr>
    <p:cSldViewPr>
      <p:cViewPr>
        <p:scale>
          <a:sx n="60" d="100"/>
          <a:sy n="60" d="100"/>
        </p:scale>
        <p:origin x="-156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1684F-854C-46E1-9F27-8959BF9BEB6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23A1045-35AD-44A4-A6ED-AD204DCBFFC3}">
      <dgm:prSet custT="1"/>
      <dgm:spPr/>
      <dgm:t>
        <a:bodyPr lIns="36000" tIns="36000" rIns="36000" bIns="36000"/>
        <a:lstStyle/>
        <a:p>
          <a:pPr rtl="0"/>
          <a:r>
            <a:rPr lang="es-ES" sz="2000" dirty="0" smtClean="0"/>
            <a:t>Del 40-50 % de las emisiones de CO</a:t>
          </a:r>
          <a:r>
            <a:rPr lang="es-ES" sz="2000" baseline="-25000" dirty="0" smtClean="0"/>
            <a:t>2</a:t>
          </a:r>
          <a:endParaRPr lang="es-ES" sz="2000" baseline="-25000" dirty="0"/>
        </a:p>
      </dgm:t>
    </dgm:pt>
    <dgm:pt modelId="{B6A03A33-29F1-4380-93AD-C119DD81A0F9}" type="parTrans" cxnId="{E2747DC5-8D59-4AE4-9FAC-F823137FF8E7}">
      <dgm:prSet/>
      <dgm:spPr/>
      <dgm:t>
        <a:bodyPr/>
        <a:lstStyle/>
        <a:p>
          <a:endParaRPr lang="es-ES"/>
        </a:p>
      </dgm:t>
    </dgm:pt>
    <dgm:pt modelId="{E638FAF1-1CEB-4E85-93ED-FE91A895A985}" type="sibTrans" cxnId="{E2747DC5-8D59-4AE4-9FAC-F823137FF8E7}">
      <dgm:prSet/>
      <dgm:spPr/>
      <dgm:t>
        <a:bodyPr/>
        <a:lstStyle/>
        <a:p>
          <a:endParaRPr lang="es-ES"/>
        </a:p>
      </dgm:t>
    </dgm:pt>
    <dgm:pt modelId="{4299EB3A-D661-47E4-9A37-B71DD0D9A17F}">
      <dgm:prSet custT="1"/>
      <dgm:spPr/>
      <dgm:t>
        <a:bodyPr lIns="36000" tIns="36000" rIns="36000" bIns="36000"/>
        <a:lstStyle/>
        <a:p>
          <a:pPr rtl="0"/>
          <a:r>
            <a:rPr lang="es-ES" sz="2000" dirty="0" smtClean="0"/>
            <a:t>Del 60 % del consumo de materias primas</a:t>
          </a:r>
          <a:endParaRPr lang="es-ES" sz="2000" dirty="0"/>
        </a:p>
      </dgm:t>
    </dgm:pt>
    <dgm:pt modelId="{727726BF-AB2C-4D44-8625-531F8E25E548}" type="parTrans" cxnId="{B75D67BF-20C1-42E0-BFEB-2F75F1DD6218}">
      <dgm:prSet/>
      <dgm:spPr/>
      <dgm:t>
        <a:bodyPr/>
        <a:lstStyle/>
        <a:p>
          <a:endParaRPr lang="es-ES"/>
        </a:p>
      </dgm:t>
    </dgm:pt>
    <dgm:pt modelId="{48860B0B-712B-4182-BDCC-283BB469AEAE}" type="sibTrans" cxnId="{B75D67BF-20C1-42E0-BFEB-2F75F1DD6218}">
      <dgm:prSet/>
      <dgm:spPr/>
      <dgm:t>
        <a:bodyPr/>
        <a:lstStyle/>
        <a:p>
          <a:endParaRPr lang="es-ES"/>
        </a:p>
      </dgm:t>
    </dgm:pt>
    <dgm:pt modelId="{5FDB39BD-78D7-4FD1-8D0C-49EDAF6203DC}">
      <dgm:prSet custT="1"/>
      <dgm:spPr/>
      <dgm:t>
        <a:bodyPr lIns="36000" tIns="36000" rIns="36000" bIns="36000"/>
        <a:lstStyle/>
        <a:p>
          <a:pPr rtl="0"/>
          <a:r>
            <a:rPr lang="es-ES" sz="2000" dirty="0" smtClean="0"/>
            <a:t>Del 20 al 50 % del consumo de agua y </a:t>
          </a:r>
          <a:endParaRPr lang="es-ES" sz="2000" dirty="0"/>
        </a:p>
      </dgm:t>
    </dgm:pt>
    <dgm:pt modelId="{F8FBE700-C6B7-4423-A778-349F019C3EA8}" type="parTrans" cxnId="{6CE8419B-0CC0-4E45-9B91-7D7EE9F515DC}">
      <dgm:prSet/>
      <dgm:spPr/>
      <dgm:t>
        <a:bodyPr/>
        <a:lstStyle/>
        <a:p>
          <a:endParaRPr lang="es-ES"/>
        </a:p>
      </dgm:t>
    </dgm:pt>
    <dgm:pt modelId="{7A99A0CF-8A04-4EA7-889C-36C8014D672E}" type="sibTrans" cxnId="{6CE8419B-0CC0-4E45-9B91-7D7EE9F515DC}">
      <dgm:prSet/>
      <dgm:spPr/>
      <dgm:t>
        <a:bodyPr/>
        <a:lstStyle/>
        <a:p>
          <a:endParaRPr lang="es-ES"/>
        </a:p>
      </dgm:t>
    </dgm:pt>
    <dgm:pt modelId="{B48EC4EF-7D42-430F-BF7F-308962DB5941}">
      <dgm:prSet custT="1"/>
      <dgm:spPr/>
      <dgm:t>
        <a:bodyPr lIns="36000" tIns="36000" rIns="36000" bIns="36000"/>
        <a:lstStyle/>
        <a:p>
          <a:pPr rtl="0"/>
          <a:r>
            <a:rPr lang="es-ES" sz="2000" dirty="0" smtClean="0"/>
            <a:t>Del 35 % de los residuos generados. </a:t>
          </a:r>
          <a:endParaRPr lang="es-ES" sz="2000" dirty="0"/>
        </a:p>
      </dgm:t>
    </dgm:pt>
    <dgm:pt modelId="{EF8924A5-3AF6-4C57-AD89-B138C9A06648}" type="parTrans" cxnId="{535C9AF9-C4D2-412A-B8E4-839CE26708B8}">
      <dgm:prSet/>
      <dgm:spPr/>
      <dgm:t>
        <a:bodyPr/>
        <a:lstStyle/>
        <a:p>
          <a:endParaRPr lang="es-ES"/>
        </a:p>
      </dgm:t>
    </dgm:pt>
    <dgm:pt modelId="{EF007880-FCD2-4979-BDFB-DAFEEE737EBB}" type="sibTrans" cxnId="{535C9AF9-C4D2-412A-B8E4-839CE26708B8}">
      <dgm:prSet/>
      <dgm:spPr/>
      <dgm:t>
        <a:bodyPr/>
        <a:lstStyle/>
        <a:p>
          <a:endParaRPr lang="es-ES"/>
        </a:p>
      </dgm:t>
    </dgm:pt>
    <dgm:pt modelId="{6203BB04-3956-4E19-ABFE-901D62B7B62B}">
      <dgm:prSet custT="1"/>
      <dgm:spPr/>
      <dgm:t>
        <a:bodyPr lIns="36000" tIns="36000" rIns="36000" bIns="36000"/>
        <a:lstStyle/>
        <a:p>
          <a:pPr rtl="0"/>
          <a:r>
            <a:rPr lang="es-ES" sz="2000" dirty="0" smtClean="0"/>
            <a:t>El 40-50 % del consumo de energía</a:t>
          </a:r>
          <a:endParaRPr lang="es-ES" sz="2000" dirty="0"/>
        </a:p>
      </dgm:t>
    </dgm:pt>
    <dgm:pt modelId="{B0452DE7-1F75-4907-B6F6-122B340BC939}" type="parTrans" cxnId="{1166F626-1CF6-4D9B-8AC2-C99D929FF309}">
      <dgm:prSet/>
      <dgm:spPr/>
      <dgm:t>
        <a:bodyPr/>
        <a:lstStyle/>
        <a:p>
          <a:endParaRPr lang="es-ES"/>
        </a:p>
      </dgm:t>
    </dgm:pt>
    <dgm:pt modelId="{56AC3FA3-33C9-436A-A4C3-88782D63F5B1}" type="sibTrans" cxnId="{1166F626-1CF6-4D9B-8AC2-C99D929FF309}">
      <dgm:prSet/>
      <dgm:spPr/>
      <dgm:t>
        <a:bodyPr/>
        <a:lstStyle/>
        <a:p>
          <a:endParaRPr lang="es-ES"/>
        </a:p>
      </dgm:t>
    </dgm:pt>
    <dgm:pt modelId="{86D22517-3356-4BB4-BCBC-1CED0DC3C91B}">
      <dgm:prSet custT="1"/>
      <dgm:spPr/>
      <dgm:t>
        <a:bodyPr/>
        <a:lstStyle/>
        <a:p>
          <a:pPr rtl="0"/>
          <a:r>
            <a:rPr lang="es-ES" sz="2800" b="1" dirty="0" smtClean="0"/>
            <a:t>PROBLEMÁTICA:</a:t>
          </a:r>
          <a:endParaRPr lang="es-ES" sz="2800" b="1" dirty="0"/>
        </a:p>
      </dgm:t>
    </dgm:pt>
    <dgm:pt modelId="{98B25512-D678-49BB-9C52-44C52EECA9D7}" type="sibTrans" cxnId="{888D0647-F4AC-462A-B4D1-2DEA8C9784E0}">
      <dgm:prSet/>
      <dgm:spPr/>
      <dgm:t>
        <a:bodyPr/>
        <a:lstStyle/>
        <a:p>
          <a:endParaRPr lang="es-ES"/>
        </a:p>
      </dgm:t>
    </dgm:pt>
    <dgm:pt modelId="{2EB7D34F-7E6B-4200-B94B-869F25FE31C6}" type="parTrans" cxnId="{888D0647-F4AC-462A-B4D1-2DEA8C9784E0}">
      <dgm:prSet/>
      <dgm:spPr/>
      <dgm:t>
        <a:bodyPr/>
        <a:lstStyle/>
        <a:p>
          <a:endParaRPr lang="es-ES"/>
        </a:p>
      </dgm:t>
    </dgm:pt>
    <dgm:pt modelId="{0C883ADD-ED05-424A-BEC4-4FF653A072BC}" type="pres">
      <dgm:prSet presAssocID="{F9C1684F-854C-46E1-9F27-8959BF9BEB6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4FFFA1-A438-4964-9827-21205FFBF9E9}" type="pres">
      <dgm:prSet presAssocID="{86D22517-3356-4BB4-BCBC-1CED0DC3C91B}" presName="vertOne" presStyleCnt="0"/>
      <dgm:spPr/>
    </dgm:pt>
    <dgm:pt modelId="{B77E87A6-A74C-462C-BACB-5ACAF6C4025F}" type="pres">
      <dgm:prSet presAssocID="{86D22517-3356-4BB4-BCBC-1CED0DC3C91B}" presName="txOne" presStyleLbl="node0" presStyleIdx="0" presStyleCnt="1" custScaleY="14805" custLinFactNeighborY="-95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FD2925-8F7D-4520-B7AE-79232BE89711}" type="pres">
      <dgm:prSet presAssocID="{86D22517-3356-4BB4-BCBC-1CED0DC3C91B}" presName="parTransOne" presStyleCnt="0"/>
      <dgm:spPr/>
    </dgm:pt>
    <dgm:pt modelId="{65000025-143A-4F5A-8AF3-1956CBEE5A79}" type="pres">
      <dgm:prSet presAssocID="{86D22517-3356-4BB4-BCBC-1CED0DC3C91B}" presName="horzOne" presStyleCnt="0"/>
      <dgm:spPr/>
    </dgm:pt>
    <dgm:pt modelId="{14EE3AA4-56AB-4585-84F1-E7958C459860}" type="pres">
      <dgm:prSet presAssocID="{223A1045-35AD-44A4-A6ED-AD204DCBFFC3}" presName="vertTwo" presStyleCnt="0"/>
      <dgm:spPr/>
    </dgm:pt>
    <dgm:pt modelId="{3ADEAF71-9525-4F2D-94DB-211196A967C4}" type="pres">
      <dgm:prSet presAssocID="{223A1045-35AD-44A4-A6ED-AD204DCBFFC3}" presName="txTwo" presStyleLbl="node2" presStyleIdx="0" presStyleCnt="5" custScaleY="39179" custLinFactNeighborY="-23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B51305-2C07-4564-8C71-D1BBEEBFC24D}" type="pres">
      <dgm:prSet presAssocID="{223A1045-35AD-44A4-A6ED-AD204DCBFFC3}" presName="horzTwo" presStyleCnt="0"/>
      <dgm:spPr/>
    </dgm:pt>
    <dgm:pt modelId="{05C0CEA5-C80A-421D-8559-E1AD26AFEC85}" type="pres">
      <dgm:prSet presAssocID="{E638FAF1-1CEB-4E85-93ED-FE91A895A985}" presName="sibSpaceTwo" presStyleCnt="0"/>
      <dgm:spPr/>
    </dgm:pt>
    <dgm:pt modelId="{C035B19F-55C5-4387-BCD2-DD955EF95BD0}" type="pres">
      <dgm:prSet presAssocID="{4299EB3A-D661-47E4-9A37-B71DD0D9A17F}" presName="vertTwo" presStyleCnt="0"/>
      <dgm:spPr/>
    </dgm:pt>
    <dgm:pt modelId="{E4AA40AA-0FB8-4C69-A7D2-F2443026BB47}" type="pres">
      <dgm:prSet presAssocID="{4299EB3A-D661-47E4-9A37-B71DD0D9A17F}" presName="txTwo" presStyleLbl="node2" presStyleIdx="1" presStyleCnt="5" custScaleY="39179" custLinFactNeighborY="-23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FBD80D-61D5-4B2B-B3D2-CA98668CD2AC}" type="pres">
      <dgm:prSet presAssocID="{4299EB3A-D661-47E4-9A37-B71DD0D9A17F}" presName="horzTwo" presStyleCnt="0"/>
      <dgm:spPr/>
    </dgm:pt>
    <dgm:pt modelId="{E9F25F3E-6829-4386-8EC6-58DB04E7EBD5}" type="pres">
      <dgm:prSet presAssocID="{48860B0B-712B-4182-BDCC-283BB469AEAE}" presName="sibSpaceTwo" presStyleCnt="0"/>
      <dgm:spPr/>
    </dgm:pt>
    <dgm:pt modelId="{632AD1D3-026E-4D8D-895D-E6B23305BA00}" type="pres">
      <dgm:prSet presAssocID="{5FDB39BD-78D7-4FD1-8D0C-49EDAF6203DC}" presName="vertTwo" presStyleCnt="0"/>
      <dgm:spPr/>
    </dgm:pt>
    <dgm:pt modelId="{9F99266E-33E6-4CCC-81B8-9E676E6BB490}" type="pres">
      <dgm:prSet presAssocID="{5FDB39BD-78D7-4FD1-8D0C-49EDAF6203DC}" presName="txTwo" presStyleLbl="node2" presStyleIdx="2" presStyleCnt="5" custScaleY="39179" custLinFactNeighborY="-23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73DB67-DD47-4FDA-97C0-57CC7C915004}" type="pres">
      <dgm:prSet presAssocID="{5FDB39BD-78D7-4FD1-8D0C-49EDAF6203DC}" presName="horzTwo" presStyleCnt="0"/>
      <dgm:spPr/>
    </dgm:pt>
    <dgm:pt modelId="{6A35B289-E40D-4B9F-AE27-0475A0807626}" type="pres">
      <dgm:prSet presAssocID="{7A99A0CF-8A04-4EA7-889C-36C8014D672E}" presName="sibSpaceTwo" presStyleCnt="0"/>
      <dgm:spPr/>
    </dgm:pt>
    <dgm:pt modelId="{4F9F97D9-3C38-4705-A83D-08EFFDC492DD}" type="pres">
      <dgm:prSet presAssocID="{B48EC4EF-7D42-430F-BF7F-308962DB5941}" presName="vertTwo" presStyleCnt="0"/>
      <dgm:spPr/>
    </dgm:pt>
    <dgm:pt modelId="{12FE2283-CA38-46B0-B659-EB82850B03FD}" type="pres">
      <dgm:prSet presAssocID="{B48EC4EF-7D42-430F-BF7F-308962DB5941}" presName="txTwo" presStyleLbl="node2" presStyleIdx="3" presStyleCnt="5" custScaleY="39179" custLinFactNeighborY="-23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DC411E-DBD8-4281-A0B0-D47213A79DC4}" type="pres">
      <dgm:prSet presAssocID="{B48EC4EF-7D42-430F-BF7F-308962DB5941}" presName="horzTwo" presStyleCnt="0"/>
      <dgm:spPr/>
    </dgm:pt>
    <dgm:pt modelId="{E3BFC28C-41D5-45B5-B16B-E1F04C4783EE}" type="pres">
      <dgm:prSet presAssocID="{EF007880-FCD2-4979-BDFB-DAFEEE737EBB}" presName="sibSpaceTwo" presStyleCnt="0"/>
      <dgm:spPr/>
    </dgm:pt>
    <dgm:pt modelId="{8B47FB8C-B210-4E23-AA45-5272657C8E1E}" type="pres">
      <dgm:prSet presAssocID="{6203BB04-3956-4E19-ABFE-901D62B7B62B}" presName="vertTwo" presStyleCnt="0"/>
      <dgm:spPr/>
    </dgm:pt>
    <dgm:pt modelId="{0E2E7799-EEB6-40ED-90AE-125CC081F3BE}" type="pres">
      <dgm:prSet presAssocID="{6203BB04-3956-4E19-ABFE-901D62B7B62B}" presName="txTwo" presStyleLbl="node2" presStyleIdx="4" presStyleCnt="5" custScaleY="39179" custLinFactNeighborY="-23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04053-E165-4B5A-9D86-E8F6E39D19BD}" type="pres">
      <dgm:prSet presAssocID="{6203BB04-3956-4E19-ABFE-901D62B7B62B}" presName="horzTwo" presStyleCnt="0"/>
      <dgm:spPr/>
    </dgm:pt>
  </dgm:ptLst>
  <dgm:cxnLst>
    <dgm:cxn modelId="{B75D67BF-20C1-42E0-BFEB-2F75F1DD6218}" srcId="{86D22517-3356-4BB4-BCBC-1CED0DC3C91B}" destId="{4299EB3A-D661-47E4-9A37-B71DD0D9A17F}" srcOrd="1" destOrd="0" parTransId="{727726BF-AB2C-4D44-8625-531F8E25E548}" sibTransId="{48860B0B-712B-4182-BDCC-283BB469AEAE}"/>
    <dgm:cxn modelId="{77B7EC74-94EE-4E8C-942E-D74EF50BF78C}" type="presOf" srcId="{B48EC4EF-7D42-430F-BF7F-308962DB5941}" destId="{12FE2283-CA38-46B0-B659-EB82850B03FD}" srcOrd="0" destOrd="0" presId="urn:microsoft.com/office/officeart/2005/8/layout/hierarchy4"/>
    <dgm:cxn modelId="{F410FD32-CE5C-4247-BD19-E4D3EA86C52D}" type="presOf" srcId="{86D22517-3356-4BB4-BCBC-1CED0DC3C91B}" destId="{B77E87A6-A74C-462C-BACB-5ACAF6C4025F}" srcOrd="0" destOrd="0" presId="urn:microsoft.com/office/officeart/2005/8/layout/hierarchy4"/>
    <dgm:cxn modelId="{888D0647-F4AC-462A-B4D1-2DEA8C9784E0}" srcId="{F9C1684F-854C-46E1-9F27-8959BF9BEB60}" destId="{86D22517-3356-4BB4-BCBC-1CED0DC3C91B}" srcOrd="0" destOrd="0" parTransId="{2EB7D34F-7E6B-4200-B94B-869F25FE31C6}" sibTransId="{98B25512-D678-49BB-9C52-44C52EECA9D7}"/>
    <dgm:cxn modelId="{E4361042-3EC8-4760-A06B-B5E67A6A1F7D}" type="presOf" srcId="{4299EB3A-D661-47E4-9A37-B71DD0D9A17F}" destId="{E4AA40AA-0FB8-4C69-A7D2-F2443026BB47}" srcOrd="0" destOrd="0" presId="urn:microsoft.com/office/officeart/2005/8/layout/hierarchy4"/>
    <dgm:cxn modelId="{6E0C1B90-B029-459E-9E50-E0C003D2CB5F}" type="presOf" srcId="{F9C1684F-854C-46E1-9F27-8959BF9BEB60}" destId="{0C883ADD-ED05-424A-BEC4-4FF653A072BC}" srcOrd="0" destOrd="0" presId="urn:microsoft.com/office/officeart/2005/8/layout/hierarchy4"/>
    <dgm:cxn modelId="{1166F626-1CF6-4D9B-8AC2-C99D929FF309}" srcId="{86D22517-3356-4BB4-BCBC-1CED0DC3C91B}" destId="{6203BB04-3956-4E19-ABFE-901D62B7B62B}" srcOrd="4" destOrd="0" parTransId="{B0452DE7-1F75-4907-B6F6-122B340BC939}" sibTransId="{56AC3FA3-33C9-436A-A4C3-88782D63F5B1}"/>
    <dgm:cxn modelId="{535C9AF9-C4D2-412A-B8E4-839CE26708B8}" srcId="{86D22517-3356-4BB4-BCBC-1CED0DC3C91B}" destId="{B48EC4EF-7D42-430F-BF7F-308962DB5941}" srcOrd="3" destOrd="0" parTransId="{EF8924A5-3AF6-4C57-AD89-B138C9A06648}" sibTransId="{EF007880-FCD2-4979-BDFB-DAFEEE737EBB}"/>
    <dgm:cxn modelId="{E2747DC5-8D59-4AE4-9FAC-F823137FF8E7}" srcId="{86D22517-3356-4BB4-BCBC-1CED0DC3C91B}" destId="{223A1045-35AD-44A4-A6ED-AD204DCBFFC3}" srcOrd="0" destOrd="0" parTransId="{B6A03A33-29F1-4380-93AD-C119DD81A0F9}" sibTransId="{E638FAF1-1CEB-4E85-93ED-FE91A895A985}"/>
    <dgm:cxn modelId="{6CE8419B-0CC0-4E45-9B91-7D7EE9F515DC}" srcId="{86D22517-3356-4BB4-BCBC-1CED0DC3C91B}" destId="{5FDB39BD-78D7-4FD1-8D0C-49EDAF6203DC}" srcOrd="2" destOrd="0" parTransId="{F8FBE700-C6B7-4423-A778-349F019C3EA8}" sibTransId="{7A99A0CF-8A04-4EA7-889C-36C8014D672E}"/>
    <dgm:cxn modelId="{CC8EAAD7-BA34-428F-AFD7-57AF816A8250}" type="presOf" srcId="{5FDB39BD-78D7-4FD1-8D0C-49EDAF6203DC}" destId="{9F99266E-33E6-4CCC-81B8-9E676E6BB490}" srcOrd="0" destOrd="0" presId="urn:microsoft.com/office/officeart/2005/8/layout/hierarchy4"/>
    <dgm:cxn modelId="{693A940D-6358-4239-800C-87BB1905FD69}" type="presOf" srcId="{223A1045-35AD-44A4-A6ED-AD204DCBFFC3}" destId="{3ADEAF71-9525-4F2D-94DB-211196A967C4}" srcOrd="0" destOrd="0" presId="urn:microsoft.com/office/officeart/2005/8/layout/hierarchy4"/>
    <dgm:cxn modelId="{FC72AD39-DB2D-4A22-A153-EF251B75B90A}" type="presOf" srcId="{6203BB04-3956-4E19-ABFE-901D62B7B62B}" destId="{0E2E7799-EEB6-40ED-90AE-125CC081F3BE}" srcOrd="0" destOrd="0" presId="urn:microsoft.com/office/officeart/2005/8/layout/hierarchy4"/>
    <dgm:cxn modelId="{5DDFDB3D-2DDD-4FBC-8C05-42B50850CEA7}" type="presParOf" srcId="{0C883ADD-ED05-424A-BEC4-4FF653A072BC}" destId="{DC4FFFA1-A438-4964-9827-21205FFBF9E9}" srcOrd="0" destOrd="0" presId="urn:microsoft.com/office/officeart/2005/8/layout/hierarchy4"/>
    <dgm:cxn modelId="{08211038-61B0-4376-A938-0F938F7922D1}" type="presParOf" srcId="{DC4FFFA1-A438-4964-9827-21205FFBF9E9}" destId="{B77E87A6-A74C-462C-BACB-5ACAF6C4025F}" srcOrd="0" destOrd="0" presId="urn:microsoft.com/office/officeart/2005/8/layout/hierarchy4"/>
    <dgm:cxn modelId="{3B88C1B5-9FBC-4F90-9A4C-99DEF38FECD4}" type="presParOf" srcId="{DC4FFFA1-A438-4964-9827-21205FFBF9E9}" destId="{25FD2925-8F7D-4520-B7AE-79232BE89711}" srcOrd="1" destOrd="0" presId="urn:microsoft.com/office/officeart/2005/8/layout/hierarchy4"/>
    <dgm:cxn modelId="{DF1075E2-7EE7-4886-A9FD-0B6180549A70}" type="presParOf" srcId="{DC4FFFA1-A438-4964-9827-21205FFBF9E9}" destId="{65000025-143A-4F5A-8AF3-1956CBEE5A79}" srcOrd="2" destOrd="0" presId="urn:microsoft.com/office/officeart/2005/8/layout/hierarchy4"/>
    <dgm:cxn modelId="{7E8CA18C-E268-4F2B-B60E-61468DF56DAE}" type="presParOf" srcId="{65000025-143A-4F5A-8AF3-1956CBEE5A79}" destId="{14EE3AA4-56AB-4585-84F1-E7958C459860}" srcOrd="0" destOrd="0" presId="urn:microsoft.com/office/officeart/2005/8/layout/hierarchy4"/>
    <dgm:cxn modelId="{1BCDCA7C-6F6F-4259-94D5-73D36DC65901}" type="presParOf" srcId="{14EE3AA4-56AB-4585-84F1-E7958C459860}" destId="{3ADEAF71-9525-4F2D-94DB-211196A967C4}" srcOrd="0" destOrd="0" presId="urn:microsoft.com/office/officeart/2005/8/layout/hierarchy4"/>
    <dgm:cxn modelId="{81A5E31A-573F-47D1-8C62-01C24CFFB86B}" type="presParOf" srcId="{14EE3AA4-56AB-4585-84F1-E7958C459860}" destId="{12B51305-2C07-4564-8C71-D1BBEEBFC24D}" srcOrd="1" destOrd="0" presId="urn:microsoft.com/office/officeart/2005/8/layout/hierarchy4"/>
    <dgm:cxn modelId="{CB5C8E9D-8341-4651-89FD-F9C35290DFD0}" type="presParOf" srcId="{65000025-143A-4F5A-8AF3-1956CBEE5A79}" destId="{05C0CEA5-C80A-421D-8559-E1AD26AFEC85}" srcOrd="1" destOrd="0" presId="urn:microsoft.com/office/officeart/2005/8/layout/hierarchy4"/>
    <dgm:cxn modelId="{FF7105CC-D956-49E2-9601-9A3B914949BC}" type="presParOf" srcId="{65000025-143A-4F5A-8AF3-1956CBEE5A79}" destId="{C035B19F-55C5-4387-BCD2-DD955EF95BD0}" srcOrd="2" destOrd="0" presId="urn:microsoft.com/office/officeart/2005/8/layout/hierarchy4"/>
    <dgm:cxn modelId="{17F3F336-FB38-48B6-AAA0-164742EB32E4}" type="presParOf" srcId="{C035B19F-55C5-4387-BCD2-DD955EF95BD0}" destId="{E4AA40AA-0FB8-4C69-A7D2-F2443026BB47}" srcOrd="0" destOrd="0" presId="urn:microsoft.com/office/officeart/2005/8/layout/hierarchy4"/>
    <dgm:cxn modelId="{7E249393-B99E-40C6-9847-607C00F4C1E3}" type="presParOf" srcId="{C035B19F-55C5-4387-BCD2-DD955EF95BD0}" destId="{04FBD80D-61D5-4B2B-B3D2-CA98668CD2AC}" srcOrd="1" destOrd="0" presId="urn:microsoft.com/office/officeart/2005/8/layout/hierarchy4"/>
    <dgm:cxn modelId="{991421BC-3E1E-4AF9-8970-BC1FCF276363}" type="presParOf" srcId="{65000025-143A-4F5A-8AF3-1956CBEE5A79}" destId="{E9F25F3E-6829-4386-8EC6-58DB04E7EBD5}" srcOrd="3" destOrd="0" presId="urn:microsoft.com/office/officeart/2005/8/layout/hierarchy4"/>
    <dgm:cxn modelId="{4DEAAEE3-F9FA-4065-81C8-83EEE4ECD650}" type="presParOf" srcId="{65000025-143A-4F5A-8AF3-1956CBEE5A79}" destId="{632AD1D3-026E-4D8D-895D-E6B23305BA00}" srcOrd="4" destOrd="0" presId="urn:microsoft.com/office/officeart/2005/8/layout/hierarchy4"/>
    <dgm:cxn modelId="{DF3800FF-D125-4ADC-A261-A2B24FB80CBD}" type="presParOf" srcId="{632AD1D3-026E-4D8D-895D-E6B23305BA00}" destId="{9F99266E-33E6-4CCC-81B8-9E676E6BB490}" srcOrd="0" destOrd="0" presId="urn:microsoft.com/office/officeart/2005/8/layout/hierarchy4"/>
    <dgm:cxn modelId="{DFB32F46-D0FC-4024-8BAB-6465C9830F6C}" type="presParOf" srcId="{632AD1D3-026E-4D8D-895D-E6B23305BA00}" destId="{CE73DB67-DD47-4FDA-97C0-57CC7C915004}" srcOrd="1" destOrd="0" presId="urn:microsoft.com/office/officeart/2005/8/layout/hierarchy4"/>
    <dgm:cxn modelId="{11B23FB4-0120-4D91-9C8B-B0ECAEBF3870}" type="presParOf" srcId="{65000025-143A-4F5A-8AF3-1956CBEE5A79}" destId="{6A35B289-E40D-4B9F-AE27-0475A0807626}" srcOrd="5" destOrd="0" presId="urn:microsoft.com/office/officeart/2005/8/layout/hierarchy4"/>
    <dgm:cxn modelId="{EE1CE9F6-EF6C-4143-B981-7D3B2925F87D}" type="presParOf" srcId="{65000025-143A-4F5A-8AF3-1956CBEE5A79}" destId="{4F9F97D9-3C38-4705-A83D-08EFFDC492DD}" srcOrd="6" destOrd="0" presId="urn:microsoft.com/office/officeart/2005/8/layout/hierarchy4"/>
    <dgm:cxn modelId="{23E4E048-095B-4CEC-9112-C242E767AFC4}" type="presParOf" srcId="{4F9F97D9-3C38-4705-A83D-08EFFDC492DD}" destId="{12FE2283-CA38-46B0-B659-EB82850B03FD}" srcOrd="0" destOrd="0" presId="urn:microsoft.com/office/officeart/2005/8/layout/hierarchy4"/>
    <dgm:cxn modelId="{8DA835D1-846F-42F8-9934-935760DFF69D}" type="presParOf" srcId="{4F9F97D9-3C38-4705-A83D-08EFFDC492DD}" destId="{F6DC411E-DBD8-4281-A0B0-D47213A79DC4}" srcOrd="1" destOrd="0" presId="urn:microsoft.com/office/officeart/2005/8/layout/hierarchy4"/>
    <dgm:cxn modelId="{DB91BAAF-3D2B-4B0C-B654-86C30541599A}" type="presParOf" srcId="{65000025-143A-4F5A-8AF3-1956CBEE5A79}" destId="{E3BFC28C-41D5-45B5-B16B-E1F04C4783EE}" srcOrd="7" destOrd="0" presId="urn:microsoft.com/office/officeart/2005/8/layout/hierarchy4"/>
    <dgm:cxn modelId="{B1F7F074-3627-4995-85B6-5524A72CEFCC}" type="presParOf" srcId="{65000025-143A-4F5A-8AF3-1956CBEE5A79}" destId="{8B47FB8C-B210-4E23-AA45-5272657C8E1E}" srcOrd="8" destOrd="0" presId="urn:microsoft.com/office/officeart/2005/8/layout/hierarchy4"/>
    <dgm:cxn modelId="{FF265C25-0004-4749-B2D2-D26BB086B968}" type="presParOf" srcId="{8B47FB8C-B210-4E23-AA45-5272657C8E1E}" destId="{0E2E7799-EEB6-40ED-90AE-125CC081F3BE}" srcOrd="0" destOrd="0" presId="urn:microsoft.com/office/officeart/2005/8/layout/hierarchy4"/>
    <dgm:cxn modelId="{E61596DF-58DD-40BB-A2BB-911857C693E7}" type="presParOf" srcId="{8B47FB8C-B210-4E23-AA45-5272657C8E1E}" destId="{EA904053-E165-4B5A-9D86-E8F6E39D19BD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ES" smtClean="0"/>
              <a:t>22/10/2015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A9F82-87EB-442F-A4C2-A9D917F5EF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ES" smtClean="0"/>
              <a:t>22/10/2015</a:t>
            </a:r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36113-CAED-4D2B-A00D-C01D7E28CB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85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7678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82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noProof="0" dirty="0" smtClean="0"/>
              <a:t>Fare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per </a:t>
            </a:r>
            <a:r>
              <a:rPr lang="en-US" noProof="0" dirty="0" err="1" smtClean="0"/>
              <a:t>modificare</a:t>
            </a:r>
            <a:r>
              <a:rPr lang="en-US" noProof="0" dirty="0" smtClean="0"/>
              <a:t> </a:t>
            </a:r>
            <a:r>
              <a:rPr lang="en-US" noProof="0" dirty="0" err="1" smtClean="0"/>
              <a:t>stili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testo</a:t>
            </a:r>
            <a:r>
              <a:rPr lang="en-US" noProof="0" dirty="0" smtClean="0"/>
              <a:t> </a:t>
            </a:r>
            <a:r>
              <a:rPr lang="en-US" noProof="0" dirty="0" err="1" smtClean="0"/>
              <a:t>dello</a:t>
            </a:r>
            <a:r>
              <a:rPr lang="en-US" noProof="0" dirty="0" smtClean="0"/>
              <a:t> schema</a:t>
            </a:r>
          </a:p>
          <a:p>
            <a:pPr lvl="1"/>
            <a:r>
              <a:rPr lang="en-US" noProof="0" dirty="0" smtClean="0"/>
              <a:t>Secondo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Terzo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3"/>
            <a:r>
              <a:rPr lang="en-US" noProof="0" dirty="0" smtClean="0"/>
              <a:t>Quarto </a:t>
            </a:r>
            <a:r>
              <a:rPr lang="en-US" noProof="0" dirty="0" err="1" smtClean="0"/>
              <a:t>livello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livello</a:t>
            </a:r>
            <a:endParaRPr lang="en-US" noProof="0" dirty="0"/>
          </a:p>
        </p:txBody>
      </p:sp>
      <p:sp>
        <p:nvSpPr>
          <p:cNvPr id="10" name="Titolo 9"/>
          <p:cNvSpPr>
            <a:spLocks noGrp="1"/>
          </p:cNvSpPr>
          <p:nvPr>
            <p:ph type="title" hasCustomPrompt="1"/>
          </p:nvPr>
        </p:nvSpPr>
        <p:spPr>
          <a:xfrm>
            <a:off x="467544" y="332656"/>
            <a:ext cx="5616624" cy="79208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1863"/>
              </a:lnSpc>
              <a:spcBef>
                <a:spcPct val="0"/>
              </a:spcBef>
              <a:buFontTx/>
              <a:buNone/>
              <a:defRPr lang="it-IT" sz="2200" b="1" kern="1200" dirty="0">
                <a:solidFill>
                  <a:schemeClr val="tx1"/>
                </a:solidFill>
                <a:latin typeface="Arial" pitchFamily="34" charset="0"/>
                <a:ea typeface="Geneva" pitchFamily="123" charset="-128"/>
                <a:cs typeface="Arial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2462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666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90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266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128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4660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081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589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152780" y="63500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9F8A1-2116-47C4-9A55-1919D147719D}" type="slidenum">
              <a:rPr lang="it-IT" smtClean="0"/>
              <a:pPr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631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10" Type="http://schemas.openxmlformats.org/officeDocument/2006/relationships/image" Target="../media/image27.jpeg"/><Relationship Id="rId4" Type="http://schemas.openxmlformats.org/officeDocument/2006/relationships/image" Target="../media/image3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31.gif"/><Relationship Id="rId5" Type="http://schemas.openxmlformats.org/officeDocument/2006/relationships/image" Target="../media/image1.pn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es/url?sa=i&amp;rct=j&amp;q=&amp;esrc=s&amp;source=images&amp;cd=&amp;cad=rja&amp;uact=8&amp;ved=0ahUKEwiN4b2ksr7JAhXEOBoKHfaJBcIQjRwIBw&amp;url=http://www.madrimasd.org/blogs/ingenieriamateriales/2012/03/25/347/&amp;psig=AFQjCNGUfNAt1vci9z9O_Rh7kU_9GrDsCw&amp;ust=144918739925622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ciac.es/" TargetMode="External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hyperlink" Target="mailto:gerencia@fciac.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9.jpeg"/><Relationship Id="rId5" Type="http://schemas.openxmlformats.org/officeDocument/2006/relationships/image" Target="../media/image1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hyperlink" Target="http://www.fym.e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google.es/url?sa=i&amp;rct=j&amp;q=&amp;esrc=s&amp;source=images&amp;cd=&amp;cad=rja&amp;uact=8&amp;ved=0ahUKEwjJuN2r87vJAhUC0xoKHevdBOkQjRwIBw&amp;url=https://www.agenciaandaluzadelaenergia.es/&amp;psig=AFQjCNG-l9PMcdusBzGV7TY3ssGp52avpA&amp;ust=1449101720650426" TargetMode="External"/><Relationship Id="rId7" Type="http://schemas.openxmlformats.org/officeDocument/2006/relationships/hyperlink" Target="http://www.graphenstone.es/index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>
          <a:xfrm>
            <a:off x="2838467" y="6215082"/>
            <a:ext cx="4162425" cy="4794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460"/>
              </a:lnSpc>
              <a:spcAft>
                <a:spcPts val="0"/>
              </a:spcAft>
              <a:defRPr/>
            </a:pPr>
            <a:endParaRPr lang="es-ES" sz="1200" dirty="0" smtClean="0">
              <a:latin typeface="Arial"/>
              <a:cs typeface="Arial"/>
            </a:endParaRPr>
          </a:p>
          <a:p>
            <a:pPr algn="l" fontAlgn="auto">
              <a:lnSpc>
                <a:spcPts val="1460"/>
              </a:lnSpc>
              <a:spcAft>
                <a:spcPts val="0"/>
              </a:spcAft>
              <a:defRPr/>
            </a:pPr>
            <a:r>
              <a:rPr lang="es-ES" sz="1200" dirty="0" smtClean="0">
                <a:latin typeface="Arial"/>
                <a:cs typeface="Arial"/>
              </a:rPr>
              <a:t>SEVILLA,  3 DICIEMBRE 2015</a:t>
            </a:r>
            <a:endParaRPr lang="es-ES" sz="1200" dirty="0">
              <a:latin typeface="Arial"/>
              <a:cs typeface="Arial"/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11" name="10 Rectángulo"/>
          <p:cNvSpPr/>
          <p:nvPr/>
        </p:nvSpPr>
        <p:spPr>
          <a:xfrm>
            <a:off x="714348" y="1071546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“Hacía un Modelo de Construcción Sostenible y Edificios Energéticamente Eficientes”</a:t>
            </a:r>
          </a:p>
          <a:p>
            <a:pPr algn="ctr"/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s-E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Towards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es-E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Model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 </a:t>
            </a:r>
            <a:r>
              <a:rPr lang="es-E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Sustainable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Construction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es-E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Energy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Buildings</a:t>
            </a:r>
            <a:r>
              <a:rPr lang="es-E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), </a:t>
            </a:r>
            <a:endParaRPr lang="es-E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 descr="https://www.agenciaandaluzadelaenergia.es/sites/all/themes/aae/images/logo_aae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20455" r="36842" b="18181"/>
          <a:stretch>
            <a:fillRect/>
          </a:stretch>
        </p:blipFill>
        <p:spPr bwMode="auto">
          <a:xfrm>
            <a:off x="4929190" y="142852"/>
            <a:ext cx="4191030" cy="785818"/>
          </a:xfrm>
          <a:prstGeom prst="rect">
            <a:avLst/>
          </a:prstGeom>
          <a:noFill/>
        </p:spPr>
      </p:pic>
      <p:pic>
        <p:nvPicPr>
          <p:cNvPr id="16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929090"/>
            <a:ext cx="1522320" cy="1285860"/>
          </a:xfrm>
          <a:prstGeom prst="rect">
            <a:avLst/>
          </a:prstGeom>
          <a:noFill/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1785918" y="5357850"/>
            <a:ext cx="5643602" cy="1142984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FUNDACIÓN CIAC, CENTRO DE INNOVACIÓN ANDALUZ PARA LA CONSTRUCCIÓN SOSTENIBLE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1" u="none" strike="noStrike" kern="1200" cap="none" spc="0" normalizeH="0" baseline="0" noProof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857224" y="2657299"/>
            <a:ext cx="7429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EJEMPLOS DE ÉXITO EN INNOVACIÓN EN ANDALUCIA</a:t>
            </a:r>
            <a:endParaRPr lang="es-E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8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3 Rectángulo"/>
          <p:cNvSpPr/>
          <p:nvPr/>
        </p:nvSpPr>
        <p:spPr>
          <a:xfrm>
            <a:off x="214282" y="1071546"/>
            <a:ext cx="87154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EJEMPLOS DE ÉXITO EN INNOVACIÓN EN ANDALUCIA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 bwMode="auto">
          <a:xfrm>
            <a:off x="2143108" y="1714488"/>
            <a:ext cx="4143404" cy="43088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s-ES" sz="22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Materiales </a:t>
            </a:r>
            <a:r>
              <a:rPr lang="es-ES" sz="22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autoreparadores</a:t>
            </a:r>
            <a:endParaRPr lang="es-ES" sz="22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G:\Fundacion CIAC\ADMINISTRACION\Documentos FCIAC\LOGO CIAC-comple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785926"/>
            <a:ext cx="1571636" cy="1327515"/>
          </a:xfrm>
          <a:prstGeom prst="rect">
            <a:avLst/>
          </a:prstGeom>
          <a:noFill/>
        </p:spPr>
      </p:pic>
      <p:pic>
        <p:nvPicPr>
          <p:cNvPr id="13" name="Picture 7" descr="Selfhealinggla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1643050"/>
            <a:ext cx="1338032" cy="1685920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6357950" y="3571876"/>
            <a:ext cx="250033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Prevención de la corrosión</a:t>
            </a:r>
            <a:endParaRPr lang="es-ES" dirty="0"/>
          </a:p>
        </p:txBody>
      </p:sp>
      <p:grpSp>
        <p:nvGrpSpPr>
          <p:cNvPr id="15" name="19 Grupo"/>
          <p:cNvGrpSpPr>
            <a:grpSpLocks/>
          </p:cNvGrpSpPr>
          <p:nvPr/>
        </p:nvGrpSpPr>
        <p:grpSpPr bwMode="auto">
          <a:xfrm>
            <a:off x="2571736" y="4500570"/>
            <a:ext cx="6246812" cy="2071690"/>
            <a:chOff x="467544" y="1539111"/>
            <a:chExt cx="6248205" cy="2071889"/>
          </a:xfrm>
        </p:grpSpPr>
        <p:sp>
          <p:nvSpPr>
            <p:cNvPr id="16" name="15 Bisel"/>
            <p:cNvSpPr/>
            <p:nvPr/>
          </p:nvSpPr>
          <p:spPr>
            <a:xfrm>
              <a:off x="467544" y="1970955"/>
              <a:ext cx="1927655" cy="1093893"/>
            </a:xfrm>
            <a:prstGeom prst="bevel">
              <a:avLst>
                <a:gd name="adj" fmla="val 809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Detect changes in the environment</a:t>
              </a:r>
            </a:p>
          </p:txBody>
        </p:sp>
        <p:sp>
          <p:nvSpPr>
            <p:cNvPr id="17" name="16 Flecha derecha"/>
            <p:cNvSpPr/>
            <p:nvPr/>
          </p:nvSpPr>
          <p:spPr>
            <a:xfrm>
              <a:off x="2530166" y="2110670"/>
              <a:ext cx="1970527" cy="636649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8" name="17 Bisel"/>
            <p:cNvSpPr/>
            <p:nvPr/>
          </p:nvSpPr>
          <p:spPr>
            <a:xfrm>
              <a:off x="2603207" y="2815586"/>
              <a:ext cx="1459238" cy="795414"/>
            </a:xfrm>
            <a:prstGeom prst="bevel">
              <a:avLst>
                <a:gd name="adj" fmla="val 3785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pH, O</a:t>
              </a:r>
              <a:r>
                <a:rPr lang="en-US" sz="14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H</a:t>
              </a:r>
              <a:r>
                <a:rPr lang="en-US" sz="14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O,  </a:t>
              </a:r>
              <a:r>
                <a:rPr lang="en-US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strain, </a:t>
              </a:r>
              <a:r>
                <a:rPr lang="es-E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micro-crack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Bisel"/>
            <p:cNvSpPr/>
            <p:nvPr/>
          </p:nvSpPr>
          <p:spPr>
            <a:xfrm>
              <a:off x="4572146" y="1539111"/>
              <a:ext cx="2143603" cy="1420949"/>
            </a:xfrm>
            <a:prstGeom prst="bevel">
              <a:avLst>
                <a:gd name="adj" fmla="val 8091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Release of active </a:t>
              </a:r>
              <a:r>
                <a:rPr lang="en-US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principle</a:t>
              </a: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603"/>
          <p:cNvGrpSpPr>
            <a:grpSpLocks/>
          </p:cNvGrpSpPr>
          <p:nvPr/>
        </p:nvGrpSpPr>
        <p:grpSpPr bwMode="auto">
          <a:xfrm>
            <a:off x="2643174" y="2285992"/>
            <a:ext cx="3364660" cy="2573744"/>
            <a:chOff x="2790" y="1970"/>
            <a:chExt cx="2449" cy="1959"/>
          </a:xfrm>
        </p:grpSpPr>
        <p:grpSp>
          <p:nvGrpSpPr>
            <p:cNvPr id="22" name="Group 78"/>
            <p:cNvGrpSpPr>
              <a:grpSpLocks noChangeAspect="1"/>
            </p:cNvGrpSpPr>
            <p:nvPr/>
          </p:nvGrpSpPr>
          <p:grpSpPr bwMode="auto">
            <a:xfrm>
              <a:off x="2790" y="2095"/>
              <a:ext cx="2449" cy="1834"/>
              <a:chOff x="1610" y="1389"/>
              <a:chExt cx="1962" cy="1500"/>
            </a:xfrm>
          </p:grpSpPr>
          <p:sp>
            <p:nvSpPr>
              <p:cNvPr id="27" name="AutoShape 77"/>
              <p:cNvSpPr>
                <a:spLocks noChangeAspect="1" noChangeArrowheads="1" noTextEdit="1"/>
              </p:cNvSpPr>
              <p:nvPr/>
            </p:nvSpPr>
            <p:spPr bwMode="auto">
              <a:xfrm>
                <a:off x="1610" y="1389"/>
                <a:ext cx="1962" cy="1500"/>
              </a:xfrm>
              <a:prstGeom prst="rect">
                <a:avLst/>
              </a:prstGeom>
              <a:solidFill>
                <a:srgbClr val="DDDDDD"/>
              </a:solidFill>
              <a:ln w="1587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grpSp>
            <p:nvGrpSpPr>
              <p:cNvPr id="28" name="Group 279"/>
              <p:cNvGrpSpPr>
                <a:grpSpLocks/>
              </p:cNvGrpSpPr>
              <p:nvPr/>
            </p:nvGrpSpPr>
            <p:grpSpPr bwMode="auto">
              <a:xfrm>
                <a:off x="1784" y="1537"/>
                <a:ext cx="1643" cy="1187"/>
                <a:chOff x="1784" y="1537"/>
                <a:chExt cx="1643" cy="1187"/>
              </a:xfrm>
            </p:grpSpPr>
            <p:sp>
              <p:nvSpPr>
                <p:cNvPr id="347" name="Rectangle 79"/>
                <p:cNvSpPr>
                  <a:spLocks noChangeArrowheads="1"/>
                </p:cNvSpPr>
                <p:nvPr/>
              </p:nvSpPr>
              <p:spPr bwMode="auto">
                <a:xfrm>
                  <a:off x="1965" y="2669"/>
                  <a:ext cx="25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48" name="Rectangle 80"/>
                <p:cNvSpPr>
                  <a:spLocks noChangeArrowheads="1"/>
                </p:cNvSpPr>
                <p:nvPr/>
              </p:nvSpPr>
              <p:spPr bwMode="auto">
                <a:xfrm>
                  <a:off x="2200" y="2669"/>
                  <a:ext cx="50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20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49" name="Rectangle 81"/>
                <p:cNvSpPr>
                  <a:spLocks noChangeArrowheads="1"/>
                </p:cNvSpPr>
                <p:nvPr/>
              </p:nvSpPr>
              <p:spPr bwMode="auto">
                <a:xfrm>
                  <a:off x="2453" y="2669"/>
                  <a:ext cx="49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40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0" name="Rectangle 82"/>
                <p:cNvSpPr>
                  <a:spLocks noChangeArrowheads="1"/>
                </p:cNvSpPr>
                <p:nvPr/>
              </p:nvSpPr>
              <p:spPr bwMode="auto">
                <a:xfrm>
                  <a:off x="2705" y="2669"/>
                  <a:ext cx="50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60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1" name="Rectangle 83"/>
                <p:cNvSpPr>
                  <a:spLocks noChangeArrowheads="1"/>
                </p:cNvSpPr>
                <p:nvPr/>
              </p:nvSpPr>
              <p:spPr bwMode="auto">
                <a:xfrm>
                  <a:off x="2955" y="2669"/>
                  <a:ext cx="50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80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2" name="Rectangle 84"/>
                <p:cNvSpPr>
                  <a:spLocks noChangeArrowheads="1"/>
                </p:cNvSpPr>
                <p:nvPr/>
              </p:nvSpPr>
              <p:spPr bwMode="auto">
                <a:xfrm>
                  <a:off x="3190" y="2669"/>
                  <a:ext cx="75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100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3" name="Rectangle 85"/>
                <p:cNvSpPr>
                  <a:spLocks noChangeArrowheads="1"/>
                </p:cNvSpPr>
                <p:nvPr/>
              </p:nvSpPr>
              <p:spPr bwMode="auto">
                <a:xfrm>
                  <a:off x="1784" y="2518"/>
                  <a:ext cx="90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-500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4" name="Rectangle 86"/>
                <p:cNvSpPr>
                  <a:spLocks noChangeArrowheads="1"/>
                </p:cNvSpPr>
                <p:nvPr/>
              </p:nvSpPr>
              <p:spPr bwMode="auto">
                <a:xfrm>
                  <a:off x="1784" y="2415"/>
                  <a:ext cx="90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-450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5" name="Rectangle 87"/>
                <p:cNvSpPr>
                  <a:spLocks noChangeArrowheads="1"/>
                </p:cNvSpPr>
                <p:nvPr/>
              </p:nvSpPr>
              <p:spPr bwMode="auto">
                <a:xfrm>
                  <a:off x="1784" y="2315"/>
                  <a:ext cx="90" cy="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-400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6" name="Rectangle 88"/>
                <p:cNvSpPr>
                  <a:spLocks noChangeArrowheads="1"/>
                </p:cNvSpPr>
                <p:nvPr/>
              </p:nvSpPr>
              <p:spPr bwMode="auto">
                <a:xfrm>
                  <a:off x="1784" y="2213"/>
                  <a:ext cx="90" cy="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-350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7" name="Rectangle 89"/>
                <p:cNvSpPr>
                  <a:spLocks noChangeArrowheads="1"/>
                </p:cNvSpPr>
                <p:nvPr/>
              </p:nvSpPr>
              <p:spPr bwMode="auto">
                <a:xfrm>
                  <a:off x="1784" y="2111"/>
                  <a:ext cx="90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-300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8" name="Rectangle 90"/>
                <p:cNvSpPr>
                  <a:spLocks noChangeArrowheads="1"/>
                </p:cNvSpPr>
                <p:nvPr/>
              </p:nvSpPr>
              <p:spPr bwMode="auto">
                <a:xfrm>
                  <a:off x="1784" y="2009"/>
                  <a:ext cx="90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-250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59" name="Rectangle 91"/>
                <p:cNvSpPr>
                  <a:spLocks noChangeArrowheads="1"/>
                </p:cNvSpPr>
                <p:nvPr/>
              </p:nvSpPr>
              <p:spPr bwMode="auto">
                <a:xfrm>
                  <a:off x="1784" y="1908"/>
                  <a:ext cx="90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-200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0" name="Rectangle 92"/>
                <p:cNvSpPr>
                  <a:spLocks noChangeArrowheads="1"/>
                </p:cNvSpPr>
                <p:nvPr/>
              </p:nvSpPr>
              <p:spPr bwMode="auto">
                <a:xfrm>
                  <a:off x="1784" y="1806"/>
                  <a:ext cx="90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-150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1" name="Rectangle 93"/>
                <p:cNvSpPr>
                  <a:spLocks noChangeArrowheads="1"/>
                </p:cNvSpPr>
                <p:nvPr/>
              </p:nvSpPr>
              <p:spPr bwMode="auto">
                <a:xfrm>
                  <a:off x="1784" y="1704"/>
                  <a:ext cx="90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-100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2" name="Rectangle 94"/>
                <p:cNvSpPr>
                  <a:spLocks noChangeArrowheads="1"/>
                </p:cNvSpPr>
                <p:nvPr/>
              </p:nvSpPr>
              <p:spPr bwMode="auto">
                <a:xfrm>
                  <a:off x="1815" y="1603"/>
                  <a:ext cx="65" cy="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sz="700" kern="0">
                      <a:solidFill>
                        <a:srgbClr val="000000"/>
                      </a:solidFill>
                      <a:cs typeface="Arial" charset="0"/>
                    </a:rPr>
                    <a:t>-50</a:t>
                  </a: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981" y="2629"/>
                  <a:ext cx="1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4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107" y="2640"/>
                  <a:ext cx="2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5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2232" y="2629"/>
                  <a:ext cx="2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358" y="2640"/>
                  <a:ext cx="1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7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484" y="2629"/>
                  <a:ext cx="1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609" y="2640"/>
                  <a:ext cx="1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69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735" y="2629"/>
                  <a:ext cx="2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0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2860" y="2640"/>
                  <a:ext cx="2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985" y="2629"/>
                  <a:ext cx="2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2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3111" y="2640"/>
                  <a:ext cx="1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3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236" y="2629"/>
                  <a:ext cx="1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3362" y="2640"/>
                  <a:ext cx="1" cy="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5" name="Line 107"/>
                <p:cNvSpPr>
                  <a:spLocks noChangeShapeType="1"/>
                </p:cNvSpPr>
                <p:nvPr/>
              </p:nvSpPr>
              <p:spPr bwMode="auto">
                <a:xfrm>
                  <a:off x="1918" y="2651"/>
                  <a:ext cx="150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6" name="Line 108"/>
                <p:cNvSpPr>
                  <a:spLocks noChangeShapeType="1"/>
                </p:cNvSpPr>
                <p:nvPr/>
              </p:nvSpPr>
              <p:spPr bwMode="auto">
                <a:xfrm>
                  <a:off x="1918" y="1537"/>
                  <a:ext cx="150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7" name="Line 109"/>
                <p:cNvSpPr>
                  <a:spLocks noChangeShapeType="1"/>
                </p:cNvSpPr>
                <p:nvPr/>
              </p:nvSpPr>
              <p:spPr bwMode="auto">
                <a:xfrm>
                  <a:off x="1918" y="2603"/>
                  <a:ext cx="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8" name="Line 110"/>
                <p:cNvSpPr>
                  <a:spLocks noChangeShapeType="1"/>
                </p:cNvSpPr>
                <p:nvPr/>
              </p:nvSpPr>
              <p:spPr bwMode="auto">
                <a:xfrm>
                  <a:off x="1918" y="2552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79" name="Line 111"/>
                <p:cNvSpPr>
                  <a:spLocks noChangeShapeType="1"/>
                </p:cNvSpPr>
                <p:nvPr/>
              </p:nvSpPr>
              <p:spPr bwMode="auto">
                <a:xfrm>
                  <a:off x="1918" y="2501"/>
                  <a:ext cx="12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0" name="Line 112"/>
                <p:cNvSpPr>
                  <a:spLocks noChangeShapeType="1"/>
                </p:cNvSpPr>
                <p:nvPr/>
              </p:nvSpPr>
              <p:spPr bwMode="auto">
                <a:xfrm>
                  <a:off x="1918" y="2450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1" name="Line 113"/>
                <p:cNvSpPr>
                  <a:spLocks noChangeShapeType="1"/>
                </p:cNvSpPr>
                <p:nvPr/>
              </p:nvSpPr>
              <p:spPr bwMode="auto">
                <a:xfrm>
                  <a:off x="1918" y="2399"/>
                  <a:ext cx="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2" name="Line 114"/>
                <p:cNvSpPr>
                  <a:spLocks noChangeShapeType="1"/>
                </p:cNvSpPr>
                <p:nvPr/>
              </p:nvSpPr>
              <p:spPr bwMode="auto">
                <a:xfrm>
                  <a:off x="1918" y="2348"/>
                  <a:ext cx="23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3" name="Line 115"/>
                <p:cNvSpPr>
                  <a:spLocks noChangeShapeType="1"/>
                </p:cNvSpPr>
                <p:nvPr/>
              </p:nvSpPr>
              <p:spPr bwMode="auto">
                <a:xfrm>
                  <a:off x="1918" y="2298"/>
                  <a:ext cx="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4" name="Line 116"/>
                <p:cNvSpPr>
                  <a:spLocks noChangeShapeType="1"/>
                </p:cNvSpPr>
                <p:nvPr/>
              </p:nvSpPr>
              <p:spPr bwMode="auto">
                <a:xfrm>
                  <a:off x="1918" y="2247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5" name="Line 117"/>
                <p:cNvSpPr>
                  <a:spLocks noChangeShapeType="1"/>
                </p:cNvSpPr>
                <p:nvPr/>
              </p:nvSpPr>
              <p:spPr bwMode="auto">
                <a:xfrm>
                  <a:off x="1918" y="2196"/>
                  <a:ext cx="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6" name="Line 118"/>
                <p:cNvSpPr>
                  <a:spLocks noChangeShapeType="1"/>
                </p:cNvSpPr>
                <p:nvPr/>
              </p:nvSpPr>
              <p:spPr bwMode="auto">
                <a:xfrm>
                  <a:off x="1918" y="2145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7" name="Line 119"/>
                <p:cNvSpPr>
                  <a:spLocks noChangeShapeType="1"/>
                </p:cNvSpPr>
                <p:nvPr/>
              </p:nvSpPr>
              <p:spPr bwMode="auto">
                <a:xfrm>
                  <a:off x="1918" y="2094"/>
                  <a:ext cx="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8" name="Line 120"/>
                <p:cNvSpPr>
                  <a:spLocks noChangeShapeType="1"/>
                </p:cNvSpPr>
                <p:nvPr/>
              </p:nvSpPr>
              <p:spPr bwMode="auto">
                <a:xfrm>
                  <a:off x="1918" y="2043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9" name="Line 121"/>
                <p:cNvSpPr>
                  <a:spLocks noChangeShapeType="1"/>
                </p:cNvSpPr>
                <p:nvPr/>
              </p:nvSpPr>
              <p:spPr bwMode="auto">
                <a:xfrm>
                  <a:off x="1918" y="1993"/>
                  <a:ext cx="12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0" name="Line 122"/>
                <p:cNvSpPr>
                  <a:spLocks noChangeShapeType="1"/>
                </p:cNvSpPr>
                <p:nvPr/>
              </p:nvSpPr>
              <p:spPr bwMode="auto">
                <a:xfrm>
                  <a:off x="1918" y="1942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1" name="Line 123"/>
                <p:cNvSpPr>
                  <a:spLocks noChangeShapeType="1"/>
                </p:cNvSpPr>
                <p:nvPr/>
              </p:nvSpPr>
              <p:spPr bwMode="auto">
                <a:xfrm>
                  <a:off x="1918" y="1891"/>
                  <a:ext cx="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2" name="Line 124"/>
                <p:cNvSpPr>
                  <a:spLocks noChangeShapeType="1"/>
                </p:cNvSpPr>
                <p:nvPr/>
              </p:nvSpPr>
              <p:spPr bwMode="auto">
                <a:xfrm>
                  <a:off x="1918" y="1840"/>
                  <a:ext cx="23" cy="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3" name="Line 125"/>
                <p:cNvSpPr>
                  <a:spLocks noChangeShapeType="1"/>
                </p:cNvSpPr>
                <p:nvPr/>
              </p:nvSpPr>
              <p:spPr bwMode="auto">
                <a:xfrm>
                  <a:off x="1918" y="1789"/>
                  <a:ext cx="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4" name="Line 126"/>
                <p:cNvSpPr>
                  <a:spLocks noChangeShapeType="1"/>
                </p:cNvSpPr>
                <p:nvPr/>
              </p:nvSpPr>
              <p:spPr bwMode="auto">
                <a:xfrm>
                  <a:off x="1918" y="1738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5" name="Line 127"/>
                <p:cNvSpPr>
                  <a:spLocks noChangeShapeType="1"/>
                </p:cNvSpPr>
                <p:nvPr/>
              </p:nvSpPr>
              <p:spPr bwMode="auto">
                <a:xfrm>
                  <a:off x="1918" y="1688"/>
                  <a:ext cx="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6" name="Line 128"/>
                <p:cNvSpPr>
                  <a:spLocks noChangeShapeType="1"/>
                </p:cNvSpPr>
                <p:nvPr/>
              </p:nvSpPr>
              <p:spPr bwMode="auto">
                <a:xfrm>
                  <a:off x="1918" y="1637"/>
                  <a:ext cx="2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7" name="Line 129"/>
                <p:cNvSpPr>
                  <a:spLocks noChangeShapeType="1"/>
                </p:cNvSpPr>
                <p:nvPr/>
              </p:nvSpPr>
              <p:spPr bwMode="auto">
                <a:xfrm>
                  <a:off x="1918" y="1586"/>
                  <a:ext cx="12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8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918" y="1537"/>
                  <a:ext cx="2" cy="11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99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3425" y="1537"/>
                  <a:ext cx="1" cy="11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0" name="Rectangle 132"/>
                <p:cNvSpPr>
                  <a:spLocks noChangeArrowheads="1"/>
                </p:cNvSpPr>
                <p:nvPr/>
              </p:nvSpPr>
              <p:spPr bwMode="auto">
                <a:xfrm>
                  <a:off x="1993" y="1609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1" name="Rectangle 133"/>
                <p:cNvSpPr>
                  <a:spLocks noChangeArrowheads="1"/>
                </p:cNvSpPr>
                <p:nvPr/>
              </p:nvSpPr>
              <p:spPr bwMode="auto">
                <a:xfrm>
                  <a:off x="2094" y="1731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2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19" y="1685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3" name="Rectangle 135"/>
                <p:cNvSpPr>
                  <a:spLocks noChangeArrowheads="1"/>
                </p:cNvSpPr>
                <p:nvPr/>
              </p:nvSpPr>
              <p:spPr bwMode="auto">
                <a:xfrm>
                  <a:off x="2144" y="1689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69" y="1699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5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95" y="1717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6" name="Rectangle 138"/>
                <p:cNvSpPr>
                  <a:spLocks noChangeArrowheads="1"/>
                </p:cNvSpPr>
                <p:nvPr/>
              </p:nvSpPr>
              <p:spPr bwMode="auto">
                <a:xfrm>
                  <a:off x="2320" y="1713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7" name="Rectangle 139"/>
                <p:cNvSpPr>
                  <a:spLocks noChangeArrowheads="1"/>
                </p:cNvSpPr>
                <p:nvPr/>
              </p:nvSpPr>
              <p:spPr bwMode="auto">
                <a:xfrm>
                  <a:off x="2345" y="1682"/>
                  <a:ext cx="26" cy="27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8" name="Rectangle 140"/>
                <p:cNvSpPr>
                  <a:spLocks noChangeArrowheads="1"/>
                </p:cNvSpPr>
                <p:nvPr/>
              </p:nvSpPr>
              <p:spPr bwMode="auto">
                <a:xfrm>
                  <a:off x="2471" y="2105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9" name="Rectangle 141"/>
                <p:cNvSpPr>
                  <a:spLocks noChangeArrowheads="1"/>
                </p:cNvSpPr>
                <p:nvPr/>
              </p:nvSpPr>
              <p:spPr bwMode="auto">
                <a:xfrm>
                  <a:off x="2495" y="2018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0" name="Rectangle 142"/>
                <p:cNvSpPr>
                  <a:spLocks noChangeArrowheads="1"/>
                </p:cNvSpPr>
                <p:nvPr/>
              </p:nvSpPr>
              <p:spPr bwMode="auto">
                <a:xfrm>
                  <a:off x="2520" y="2020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1" name="Rectangle 143"/>
                <p:cNvSpPr>
                  <a:spLocks noChangeArrowheads="1"/>
                </p:cNvSpPr>
                <p:nvPr/>
              </p:nvSpPr>
              <p:spPr bwMode="auto">
                <a:xfrm>
                  <a:off x="2596" y="2266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2" name="Rectangle 144"/>
                <p:cNvSpPr>
                  <a:spLocks noChangeArrowheads="1"/>
                </p:cNvSpPr>
                <p:nvPr/>
              </p:nvSpPr>
              <p:spPr bwMode="auto">
                <a:xfrm>
                  <a:off x="2621" y="2234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3" name="Rectangle 145"/>
                <p:cNvSpPr>
                  <a:spLocks noChangeArrowheads="1"/>
                </p:cNvSpPr>
                <p:nvPr/>
              </p:nvSpPr>
              <p:spPr bwMode="auto">
                <a:xfrm>
                  <a:off x="2646" y="2244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4" name="Rectangle 146"/>
                <p:cNvSpPr>
                  <a:spLocks noChangeArrowheads="1"/>
                </p:cNvSpPr>
                <p:nvPr/>
              </p:nvSpPr>
              <p:spPr bwMode="auto">
                <a:xfrm>
                  <a:off x="2696" y="2334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5" name="Rectangle 147"/>
                <p:cNvSpPr>
                  <a:spLocks noChangeArrowheads="1"/>
                </p:cNvSpPr>
                <p:nvPr/>
              </p:nvSpPr>
              <p:spPr bwMode="auto">
                <a:xfrm>
                  <a:off x="2772" y="2315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6" name="Rectangle 148"/>
                <p:cNvSpPr>
                  <a:spLocks noChangeArrowheads="1"/>
                </p:cNvSpPr>
                <p:nvPr/>
              </p:nvSpPr>
              <p:spPr bwMode="auto">
                <a:xfrm>
                  <a:off x="2796" y="2319"/>
                  <a:ext cx="27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7" name="Rectangle 149"/>
                <p:cNvSpPr>
                  <a:spLocks noChangeArrowheads="1"/>
                </p:cNvSpPr>
                <p:nvPr/>
              </p:nvSpPr>
              <p:spPr bwMode="auto">
                <a:xfrm>
                  <a:off x="2947" y="2295"/>
                  <a:ext cx="26" cy="25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8" name="Rectangle 150"/>
                <p:cNvSpPr>
                  <a:spLocks noChangeArrowheads="1"/>
                </p:cNvSpPr>
                <p:nvPr/>
              </p:nvSpPr>
              <p:spPr bwMode="auto">
                <a:xfrm>
                  <a:off x="2972" y="2289"/>
                  <a:ext cx="27" cy="27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19" name="Rectangle 151"/>
                <p:cNvSpPr>
                  <a:spLocks noChangeArrowheads="1"/>
                </p:cNvSpPr>
                <p:nvPr/>
              </p:nvSpPr>
              <p:spPr bwMode="auto">
                <a:xfrm>
                  <a:off x="2997" y="2334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0" name="Rectangle 152"/>
                <p:cNvSpPr>
                  <a:spLocks noChangeArrowheads="1"/>
                </p:cNvSpPr>
                <p:nvPr/>
              </p:nvSpPr>
              <p:spPr bwMode="auto">
                <a:xfrm>
                  <a:off x="3023" y="2315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1" name="Rectangle 153"/>
                <p:cNvSpPr>
                  <a:spLocks noChangeArrowheads="1"/>
                </p:cNvSpPr>
                <p:nvPr/>
              </p:nvSpPr>
              <p:spPr bwMode="auto">
                <a:xfrm>
                  <a:off x="3073" y="2295"/>
                  <a:ext cx="26" cy="25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2" name="Rectangle 154"/>
                <p:cNvSpPr>
                  <a:spLocks noChangeArrowheads="1"/>
                </p:cNvSpPr>
                <p:nvPr/>
              </p:nvSpPr>
              <p:spPr bwMode="auto">
                <a:xfrm>
                  <a:off x="3098" y="2271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3" name="Rectangle 155"/>
                <p:cNvSpPr>
                  <a:spLocks noChangeArrowheads="1"/>
                </p:cNvSpPr>
                <p:nvPr/>
              </p:nvSpPr>
              <p:spPr bwMode="auto">
                <a:xfrm>
                  <a:off x="3199" y="2315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4" name="Rectangle 156"/>
                <p:cNvSpPr>
                  <a:spLocks noChangeArrowheads="1"/>
                </p:cNvSpPr>
                <p:nvPr/>
              </p:nvSpPr>
              <p:spPr bwMode="auto">
                <a:xfrm>
                  <a:off x="3224" y="2356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5" name="Rectangle 157"/>
                <p:cNvSpPr>
                  <a:spLocks noChangeArrowheads="1"/>
                </p:cNvSpPr>
                <p:nvPr/>
              </p:nvSpPr>
              <p:spPr bwMode="auto">
                <a:xfrm>
                  <a:off x="3249" y="2360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6" name="Rectangle 158"/>
                <p:cNvSpPr>
                  <a:spLocks noChangeArrowheads="1"/>
                </p:cNvSpPr>
                <p:nvPr/>
              </p:nvSpPr>
              <p:spPr bwMode="auto">
                <a:xfrm>
                  <a:off x="2634" y="2315"/>
                  <a:ext cx="26" cy="26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7" name="Rectangle 159"/>
                <p:cNvSpPr>
                  <a:spLocks noChangeArrowheads="1"/>
                </p:cNvSpPr>
                <p:nvPr/>
              </p:nvSpPr>
              <p:spPr bwMode="auto">
                <a:xfrm>
                  <a:off x="1993" y="1650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8" name="Rectangle 160"/>
                <p:cNvSpPr>
                  <a:spLocks noChangeArrowheads="1"/>
                </p:cNvSpPr>
                <p:nvPr/>
              </p:nvSpPr>
              <p:spPr bwMode="auto">
                <a:xfrm>
                  <a:off x="2018" y="1660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29" name="Rectangle 161"/>
                <p:cNvSpPr>
                  <a:spLocks noChangeArrowheads="1"/>
                </p:cNvSpPr>
                <p:nvPr/>
              </p:nvSpPr>
              <p:spPr bwMode="auto">
                <a:xfrm>
                  <a:off x="2044" y="1705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0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68" y="1722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1" name="Rectangle 163"/>
                <p:cNvSpPr>
                  <a:spLocks noChangeArrowheads="1"/>
                </p:cNvSpPr>
                <p:nvPr/>
              </p:nvSpPr>
              <p:spPr bwMode="auto">
                <a:xfrm>
                  <a:off x="2169" y="1931"/>
                  <a:ext cx="26" cy="25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2" name="Rectangle 164"/>
                <p:cNvSpPr>
                  <a:spLocks noChangeArrowheads="1"/>
                </p:cNvSpPr>
                <p:nvPr/>
              </p:nvSpPr>
              <p:spPr bwMode="auto">
                <a:xfrm>
                  <a:off x="2194" y="1916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3" name="Rectangle 165"/>
                <p:cNvSpPr>
                  <a:spLocks noChangeArrowheads="1"/>
                </p:cNvSpPr>
                <p:nvPr/>
              </p:nvSpPr>
              <p:spPr bwMode="auto">
                <a:xfrm>
                  <a:off x="2219" y="1845"/>
                  <a:ext cx="26" cy="25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4" name="Rectangle 166"/>
                <p:cNvSpPr>
                  <a:spLocks noChangeArrowheads="1"/>
                </p:cNvSpPr>
                <p:nvPr/>
              </p:nvSpPr>
              <p:spPr bwMode="auto">
                <a:xfrm>
                  <a:off x="2244" y="1833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5" name="Rectangle 167"/>
                <p:cNvSpPr>
                  <a:spLocks noChangeArrowheads="1"/>
                </p:cNvSpPr>
                <p:nvPr/>
              </p:nvSpPr>
              <p:spPr bwMode="auto">
                <a:xfrm>
                  <a:off x="2370" y="1638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6" name="Rectangle 168"/>
                <p:cNvSpPr>
                  <a:spLocks noChangeArrowheads="1"/>
                </p:cNvSpPr>
                <p:nvPr/>
              </p:nvSpPr>
              <p:spPr bwMode="auto">
                <a:xfrm>
                  <a:off x="2395" y="1664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7" name="Rectangle 169"/>
                <p:cNvSpPr>
                  <a:spLocks noChangeArrowheads="1"/>
                </p:cNvSpPr>
                <p:nvPr/>
              </p:nvSpPr>
              <p:spPr bwMode="auto">
                <a:xfrm>
                  <a:off x="2420" y="1638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8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45" y="1666"/>
                  <a:ext cx="26" cy="25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39" name="Rectangle 171"/>
                <p:cNvSpPr>
                  <a:spLocks noChangeArrowheads="1"/>
                </p:cNvSpPr>
                <p:nvPr/>
              </p:nvSpPr>
              <p:spPr bwMode="auto">
                <a:xfrm>
                  <a:off x="2520" y="1679"/>
                  <a:ext cx="26" cy="25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0" name="Rectangle 172"/>
                <p:cNvSpPr>
                  <a:spLocks noChangeArrowheads="1"/>
                </p:cNvSpPr>
                <p:nvPr/>
              </p:nvSpPr>
              <p:spPr bwMode="auto">
                <a:xfrm>
                  <a:off x="2546" y="1689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1" name="Rectangle 173"/>
                <p:cNvSpPr>
                  <a:spLocks noChangeArrowheads="1"/>
                </p:cNvSpPr>
                <p:nvPr/>
              </p:nvSpPr>
              <p:spPr bwMode="auto">
                <a:xfrm>
                  <a:off x="2571" y="1654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2" name="Rectangle 174"/>
                <p:cNvSpPr>
                  <a:spLocks noChangeArrowheads="1"/>
                </p:cNvSpPr>
                <p:nvPr/>
              </p:nvSpPr>
              <p:spPr bwMode="auto">
                <a:xfrm>
                  <a:off x="2646" y="2376"/>
                  <a:ext cx="26" cy="25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3" name="Rectangle 175"/>
                <p:cNvSpPr>
                  <a:spLocks noChangeArrowheads="1"/>
                </p:cNvSpPr>
                <p:nvPr/>
              </p:nvSpPr>
              <p:spPr bwMode="auto">
                <a:xfrm>
                  <a:off x="2671" y="2319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4" name="Rectangle 176"/>
                <p:cNvSpPr>
                  <a:spLocks noChangeArrowheads="1"/>
                </p:cNvSpPr>
                <p:nvPr/>
              </p:nvSpPr>
              <p:spPr bwMode="auto">
                <a:xfrm>
                  <a:off x="2722" y="2477"/>
                  <a:ext cx="26" cy="27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5" name="Rectangle 177"/>
                <p:cNvSpPr>
                  <a:spLocks noChangeArrowheads="1"/>
                </p:cNvSpPr>
                <p:nvPr/>
              </p:nvSpPr>
              <p:spPr bwMode="auto">
                <a:xfrm>
                  <a:off x="2746" y="2421"/>
                  <a:ext cx="26" cy="25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6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22" y="2457"/>
                  <a:ext cx="26" cy="25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7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47" y="2449"/>
                  <a:ext cx="26" cy="27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8" name="Rectangle 180"/>
                <p:cNvSpPr>
                  <a:spLocks noChangeArrowheads="1"/>
                </p:cNvSpPr>
                <p:nvPr/>
              </p:nvSpPr>
              <p:spPr bwMode="auto">
                <a:xfrm>
                  <a:off x="2897" y="2274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49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2" y="2348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0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97" y="2437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1" name="Rectangle 183"/>
                <p:cNvSpPr>
                  <a:spLocks noChangeArrowheads="1"/>
                </p:cNvSpPr>
                <p:nvPr/>
              </p:nvSpPr>
              <p:spPr bwMode="auto">
                <a:xfrm>
                  <a:off x="3023" y="2437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2" name="Rectangle 184"/>
                <p:cNvSpPr>
                  <a:spLocks noChangeArrowheads="1"/>
                </p:cNvSpPr>
                <p:nvPr/>
              </p:nvSpPr>
              <p:spPr bwMode="auto">
                <a:xfrm>
                  <a:off x="3123" y="2477"/>
                  <a:ext cx="26" cy="27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3" name="Rectangle 185"/>
                <p:cNvSpPr>
                  <a:spLocks noChangeArrowheads="1"/>
                </p:cNvSpPr>
                <p:nvPr/>
              </p:nvSpPr>
              <p:spPr bwMode="auto">
                <a:xfrm>
                  <a:off x="3148" y="2498"/>
                  <a:ext cx="27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4" name="Rectangle 186"/>
                <p:cNvSpPr>
                  <a:spLocks noChangeArrowheads="1"/>
                </p:cNvSpPr>
                <p:nvPr/>
              </p:nvSpPr>
              <p:spPr bwMode="auto">
                <a:xfrm>
                  <a:off x="3173" y="2494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5" name="Rectangle 187"/>
                <p:cNvSpPr>
                  <a:spLocks noChangeArrowheads="1"/>
                </p:cNvSpPr>
                <p:nvPr/>
              </p:nvSpPr>
              <p:spPr bwMode="auto">
                <a:xfrm>
                  <a:off x="3224" y="2477"/>
                  <a:ext cx="26" cy="27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3274" y="2234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7" name="Rectangle 189"/>
                <p:cNvSpPr>
                  <a:spLocks noChangeArrowheads="1"/>
                </p:cNvSpPr>
                <p:nvPr/>
              </p:nvSpPr>
              <p:spPr bwMode="auto">
                <a:xfrm>
                  <a:off x="2634" y="2334"/>
                  <a:ext cx="26" cy="26"/>
                </a:xfrm>
                <a:prstGeom prst="rect">
                  <a:avLst/>
                </a:prstGeom>
                <a:solidFill>
                  <a:srgbClr val="FF00FF"/>
                </a:solidFill>
                <a:ln w="31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8" name="Rectangle 190"/>
                <p:cNvSpPr>
                  <a:spLocks noChangeArrowheads="1"/>
                </p:cNvSpPr>
                <p:nvPr/>
              </p:nvSpPr>
              <p:spPr bwMode="auto">
                <a:xfrm>
                  <a:off x="2094" y="1638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59" name="Rectangle 191"/>
                <p:cNvSpPr>
                  <a:spLocks noChangeArrowheads="1"/>
                </p:cNvSpPr>
                <p:nvPr/>
              </p:nvSpPr>
              <p:spPr bwMode="auto">
                <a:xfrm>
                  <a:off x="2119" y="1658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0" name="Rectangle 192"/>
                <p:cNvSpPr>
                  <a:spLocks noChangeArrowheads="1"/>
                </p:cNvSpPr>
                <p:nvPr/>
              </p:nvSpPr>
              <p:spPr bwMode="auto">
                <a:xfrm>
                  <a:off x="2144" y="1677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1" name="Rectangle 193"/>
                <p:cNvSpPr>
                  <a:spLocks noChangeArrowheads="1"/>
                </p:cNvSpPr>
                <p:nvPr/>
              </p:nvSpPr>
              <p:spPr bwMode="auto">
                <a:xfrm>
                  <a:off x="2269" y="2085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2" name="Rectangle 194"/>
                <p:cNvSpPr>
                  <a:spLocks noChangeArrowheads="1"/>
                </p:cNvSpPr>
                <p:nvPr/>
              </p:nvSpPr>
              <p:spPr bwMode="auto">
                <a:xfrm>
                  <a:off x="2320" y="1965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3" name="Rectangle 195"/>
                <p:cNvSpPr>
                  <a:spLocks noChangeArrowheads="1"/>
                </p:cNvSpPr>
                <p:nvPr/>
              </p:nvSpPr>
              <p:spPr bwMode="auto">
                <a:xfrm>
                  <a:off x="2471" y="2293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4" name="Rectangle 196"/>
                <p:cNvSpPr>
                  <a:spLocks noChangeArrowheads="1"/>
                </p:cNvSpPr>
                <p:nvPr/>
              </p:nvSpPr>
              <p:spPr bwMode="auto">
                <a:xfrm>
                  <a:off x="2520" y="2297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5" name="Rectangle 197"/>
                <p:cNvSpPr>
                  <a:spLocks noChangeArrowheads="1"/>
                </p:cNvSpPr>
                <p:nvPr/>
              </p:nvSpPr>
              <p:spPr bwMode="auto">
                <a:xfrm>
                  <a:off x="2596" y="2421"/>
                  <a:ext cx="26" cy="25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621" y="2274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7" name="Rectangle 199"/>
                <p:cNvSpPr>
                  <a:spLocks noChangeArrowheads="1"/>
                </p:cNvSpPr>
                <p:nvPr/>
              </p:nvSpPr>
              <p:spPr bwMode="auto">
                <a:xfrm>
                  <a:off x="2646" y="2138"/>
                  <a:ext cx="26" cy="25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8" name="Rectangle 200"/>
                <p:cNvSpPr>
                  <a:spLocks noChangeArrowheads="1"/>
                </p:cNvSpPr>
                <p:nvPr/>
              </p:nvSpPr>
              <p:spPr bwMode="auto">
                <a:xfrm>
                  <a:off x="2696" y="2441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69" name="Rectangle 201"/>
                <p:cNvSpPr>
                  <a:spLocks noChangeArrowheads="1"/>
                </p:cNvSpPr>
                <p:nvPr/>
              </p:nvSpPr>
              <p:spPr bwMode="auto">
                <a:xfrm>
                  <a:off x="2772" y="2417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0" name="Rectangle 202"/>
                <p:cNvSpPr>
                  <a:spLocks noChangeArrowheads="1"/>
                </p:cNvSpPr>
                <p:nvPr/>
              </p:nvSpPr>
              <p:spPr bwMode="auto">
                <a:xfrm>
                  <a:off x="2796" y="2399"/>
                  <a:ext cx="27" cy="25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1" name="Rectangle 203"/>
                <p:cNvSpPr>
                  <a:spLocks noChangeArrowheads="1"/>
                </p:cNvSpPr>
                <p:nvPr/>
              </p:nvSpPr>
              <p:spPr bwMode="auto">
                <a:xfrm>
                  <a:off x="2947" y="2457"/>
                  <a:ext cx="26" cy="25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2" name="Rectangle 204"/>
                <p:cNvSpPr>
                  <a:spLocks noChangeArrowheads="1"/>
                </p:cNvSpPr>
                <p:nvPr/>
              </p:nvSpPr>
              <p:spPr bwMode="auto">
                <a:xfrm>
                  <a:off x="2972" y="2419"/>
                  <a:ext cx="27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3" name="Rectangle 205"/>
                <p:cNvSpPr>
                  <a:spLocks noChangeArrowheads="1"/>
                </p:cNvSpPr>
                <p:nvPr/>
              </p:nvSpPr>
              <p:spPr bwMode="auto">
                <a:xfrm>
                  <a:off x="2997" y="2397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4" name="Rectangle 206"/>
                <p:cNvSpPr>
                  <a:spLocks noChangeArrowheads="1"/>
                </p:cNvSpPr>
                <p:nvPr/>
              </p:nvSpPr>
              <p:spPr bwMode="auto">
                <a:xfrm>
                  <a:off x="3023" y="2366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5" name="Rectangle 207"/>
                <p:cNvSpPr>
                  <a:spLocks noChangeArrowheads="1"/>
                </p:cNvSpPr>
                <p:nvPr/>
              </p:nvSpPr>
              <p:spPr bwMode="auto">
                <a:xfrm>
                  <a:off x="3073" y="2376"/>
                  <a:ext cx="26" cy="25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6" name="Rectangle 208"/>
                <p:cNvSpPr>
                  <a:spLocks noChangeArrowheads="1"/>
                </p:cNvSpPr>
                <p:nvPr/>
              </p:nvSpPr>
              <p:spPr bwMode="auto">
                <a:xfrm>
                  <a:off x="3098" y="2354"/>
                  <a:ext cx="26" cy="25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7" name="Rectangle 209"/>
                <p:cNvSpPr>
                  <a:spLocks noChangeArrowheads="1"/>
                </p:cNvSpPr>
                <p:nvPr/>
              </p:nvSpPr>
              <p:spPr bwMode="auto">
                <a:xfrm>
                  <a:off x="3199" y="2295"/>
                  <a:ext cx="26" cy="25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8" name="Rectangle 210"/>
                <p:cNvSpPr>
                  <a:spLocks noChangeArrowheads="1"/>
                </p:cNvSpPr>
                <p:nvPr/>
              </p:nvSpPr>
              <p:spPr bwMode="auto">
                <a:xfrm>
                  <a:off x="3224" y="2274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79" name="Rectangle 211"/>
                <p:cNvSpPr>
                  <a:spLocks noChangeArrowheads="1"/>
                </p:cNvSpPr>
                <p:nvPr/>
              </p:nvSpPr>
              <p:spPr bwMode="auto">
                <a:xfrm>
                  <a:off x="3249" y="2305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0" name="Rectangle 212"/>
                <p:cNvSpPr>
                  <a:spLocks noChangeArrowheads="1"/>
                </p:cNvSpPr>
                <p:nvPr/>
              </p:nvSpPr>
              <p:spPr bwMode="auto">
                <a:xfrm>
                  <a:off x="2634" y="2173"/>
                  <a:ext cx="26" cy="26"/>
                </a:xfrm>
                <a:prstGeom prst="rect">
                  <a:avLst/>
                </a:prstGeom>
                <a:solidFill>
                  <a:srgbClr val="FF8000"/>
                </a:solidFill>
                <a:ln w="3175">
                  <a:solidFill>
                    <a:srgbClr val="FF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1" name="Rectangle 213"/>
                <p:cNvSpPr>
                  <a:spLocks noChangeArrowheads="1"/>
                </p:cNvSpPr>
                <p:nvPr/>
              </p:nvSpPr>
              <p:spPr bwMode="auto">
                <a:xfrm>
                  <a:off x="1993" y="1738"/>
                  <a:ext cx="26" cy="2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2" name="Rectangle 214"/>
                <p:cNvSpPr>
                  <a:spLocks noChangeArrowheads="1"/>
                </p:cNvSpPr>
                <p:nvPr/>
              </p:nvSpPr>
              <p:spPr bwMode="auto">
                <a:xfrm>
                  <a:off x="2018" y="1660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3" name="Rectangle 215"/>
                <p:cNvSpPr>
                  <a:spLocks noChangeArrowheads="1"/>
                </p:cNvSpPr>
                <p:nvPr/>
              </p:nvSpPr>
              <p:spPr bwMode="auto">
                <a:xfrm>
                  <a:off x="2044" y="1685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4" name="Rectangle 216"/>
                <p:cNvSpPr>
                  <a:spLocks noChangeArrowheads="1"/>
                </p:cNvSpPr>
                <p:nvPr/>
              </p:nvSpPr>
              <p:spPr bwMode="auto">
                <a:xfrm>
                  <a:off x="2068" y="1664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169" y="1638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219" y="1699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244" y="1652"/>
                  <a:ext cx="26" cy="27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370" y="1666"/>
                  <a:ext cx="26" cy="2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8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395" y="1671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0" name="Rectangle 222"/>
                <p:cNvSpPr>
                  <a:spLocks noChangeArrowheads="1"/>
                </p:cNvSpPr>
                <p:nvPr/>
              </p:nvSpPr>
              <p:spPr bwMode="auto">
                <a:xfrm>
                  <a:off x="2420" y="2038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1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20" y="2397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2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46" y="2399"/>
                  <a:ext cx="26" cy="2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3" name="Rectangle 225"/>
                <p:cNvSpPr>
                  <a:spLocks noChangeArrowheads="1"/>
                </p:cNvSpPr>
                <p:nvPr/>
              </p:nvSpPr>
              <p:spPr bwMode="auto">
                <a:xfrm>
                  <a:off x="2571" y="2360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4" name="Rectangle 226"/>
                <p:cNvSpPr>
                  <a:spLocks noChangeArrowheads="1"/>
                </p:cNvSpPr>
                <p:nvPr/>
              </p:nvSpPr>
              <p:spPr bwMode="auto">
                <a:xfrm>
                  <a:off x="2646" y="2376"/>
                  <a:ext cx="26" cy="2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5" name="Rectangle 227"/>
                <p:cNvSpPr>
                  <a:spLocks noChangeArrowheads="1"/>
                </p:cNvSpPr>
                <p:nvPr/>
              </p:nvSpPr>
              <p:spPr bwMode="auto">
                <a:xfrm>
                  <a:off x="2671" y="2395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6" name="Rectangle 228"/>
                <p:cNvSpPr>
                  <a:spLocks noChangeArrowheads="1"/>
                </p:cNvSpPr>
                <p:nvPr/>
              </p:nvSpPr>
              <p:spPr bwMode="auto">
                <a:xfrm>
                  <a:off x="2722" y="2559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7" name="Rectangle 229"/>
                <p:cNvSpPr>
                  <a:spLocks noChangeArrowheads="1"/>
                </p:cNvSpPr>
                <p:nvPr/>
              </p:nvSpPr>
              <p:spPr bwMode="auto">
                <a:xfrm>
                  <a:off x="2746" y="2524"/>
                  <a:ext cx="26" cy="2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8" name="Rectangle 230"/>
                <p:cNvSpPr>
                  <a:spLocks noChangeArrowheads="1"/>
                </p:cNvSpPr>
                <p:nvPr/>
              </p:nvSpPr>
              <p:spPr bwMode="auto">
                <a:xfrm>
                  <a:off x="2822" y="2498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99" name="Rectangle 231"/>
                <p:cNvSpPr>
                  <a:spLocks noChangeArrowheads="1"/>
                </p:cNvSpPr>
                <p:nvPr/>
              </p:nvSpPr>
              <p:spPr bwMode="auto">
                <a:xfrm>
                  <a:off x="2847" y="2427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0" name="Rectangle 232"/>
                <p:cNvSpPr>
                  <a:spLocks noChangeArrowheads="1"/>
                </p:cNvSpPr>
                <p:nvPr/>
              </p:nvSpPr>
              <p:spPr bwMode="auto">
                <a:xfrm>
                  <a:off x="2897" y="2477"/>
                  <a:ext cx="26" cy="27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1" name="Rectangle 233"/>
                <p:cNvSpPr>
                  <a:spLocks noChangeArrowheads="1"/>
                </p:cNvSpPr>
                <p:nvPr/>
              </p:nvSpPr>
              <p:spPr bwMode="auto">
                <a:xfrm>
                  <a:off x="2922" y="2417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2" name="Rectangle 234"/>
                <p:cNvSpPr>
                  <a:spLocks noChangeArrowheads="1"/>
                </p:cNvSpPr>
                <p:nvPr/>
              </p:nvSpPr>
              <p:spPr bwMode="auto">
                <a:xfrm>
                  <a:off x="2997" y="2376"/>
                  <a:ext cx="26" cy="25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023" y="2319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4" name="Rectangle 236"/>
                <p:cNvSpPr>
                  <a:spLocks noChangeArrowheads="1"/>
                </p:cNvSpPr>
                <p:nvPr/>
              </p:nvSpPr>
              <p:spPr bwMode="auto">
                <a:xfrm>
                  <a:off x="3123" y="2274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5" name="Rectangle 237"/>
                <p:cNvSpPr>
                  <a:spLocks noChangeArrowheads="1"/>
                </p:cNvSpPr>
                <p:nvPr/>
              </p:nvSpPr>
              <p:spPr bwMode="auto">
                <a:xfrm>
                  <a:off x="3148" y="2334"/>
                  <a:ext cx="27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173" y="2330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7" name="Rectangle 239"/>
                <p:cNvSpPr>
                  <a:spLocks noChangeArrowheads="1"/>
                </p:cNvSpPr>
                <p:nvPr/>
              </p:nvSpPr>
              <p:spPr bwMode="auto">
                <a:xfrm>
                  <a:off x="3224" y="2498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8" name="Rectangle 240"/>
                <p:cNvSpPr>
                  <a:spLocks noChangeArrowheads="1"/>
                </p:cNvSpPr>
                <p:nvPr/>
              </p:nvSpPr>
              <p:spPr bwMode="auto">
                <a:xfrm>
                  <a:off x="3274" y="2315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09" name="Rectangle 241"/>
                <p:cNvSpPr>
                  <a:spLocks noChangeArrowheads="1"/>
                </p:cNvSpPr>
                <p:nvPr/>
              </p:nvSpPr>
              <p:spPr bwMode="auto">
                <a:xfrm>
                  <a:off x="2634" y="2334"/>
                  <a:ext cx="26" cy="26"/>
                </a:xfrm>
                <a:prstGeom prst="rect">
                  <a:avLst/>
                </a:prstGeom>
                <a:solidFill>
                  <a:srgbClr val="800000"/>
                </a:solidFill>
                <a:ln w="31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0" name="Oval 242"/>
                <p:cNvSpPr>
                  <a:spLocks noChangeArrowheads="1"/>
                </p:cNvSpPr>
                <p:nvPr/>
              </p:nvSpPr>
              <p:spPr bwMode="auto">
                <a:xfrm>
                  <a:off x="2092" y="1699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1" name="Oval 243"/>
                <p:cNvSpPr>
                  <a:spLocks noChangeArrowheads="1"/>
                </p:cNvSpPr>
                <p:nvPr/>
              </p:nvSpPr>
              <p:spPr bwMode="auto">
                <a:xfrm>
                  <a:off x="2094" y="1701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2" name="Oval 244"/>
                <p:cNvSpPr>
                  <a:spLocks noChangeArrowheads="1"/>
                </p:cNvSpPr>
                <p:nvPr/>
              </p:nvSpPr>
              <p:spPr bwMode="auto">
                <a:xfrm>
                  <a:off x="2096" y="1703"/>
                  <a:ext cx="10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3" name="Oval 245"/>
                <p:cNvSpPr>
                  <a:spLocks noChangeArrowheads="1"/>
                </p:cNvSpPr>
                <p:nvPr/>
              </p:nvSpPr>
              <p:spPr bwMode="auto">
                <a:xfrm>
                  <a:off x="2099" y="1706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4" name="Oval 246"/>
                <p:cNvSpPr>
                  <a:spLocks noChangeArrowheads="1"/>
                </p:cNvSpPr>
                <p:nvPr/>
              </p:nvSpPr>
              <p:spPr bwMode="auto">
                <a:xfrm>
                  <a:off x="2117" y="1697"/>
                  <a:ext cx="30" cy="29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5" name="Oval 247"/>
                <p:cNvSpPr>
                  <a:spLocks noChangeArrowheads="1"/>
                </p:cNvSpPr>
                <p:nvPr/>
              </p:nvSpPr>
              <p:spPr bwMode="auto">
                <a:xfrm>
                  <a:off x="2119" y="1699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6" name="Oval 248"/>
                <p:cNvSpPr>
                  <a:spLocks noChangeArrowheads="1"/>
                </p:cNvSpPr>
                <p:nvPr/>
              </p:nvSpPr>
              <p:spPr bwMode="auto">
                <a:xfrm>
                  <a:off x="2121" y="1701"/>
                  <a:ext cx="10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7" name="Oval 249"/>
                <p:cNvSpPr>
                  <a:spLocks noChangeArrowheads="1"/>
                </p:cNvSpPr>
                <p:nvPr/>
              </p:nvSpPr>
              <p:spPr bwMode="auto">
                <a:xfrm>
                  <a:off x="2124" y="1704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8" name="Oval 250"/>
                <p:cNvSpPr>
                  <a:spLocks noChangeArrowheads="1"/>
                </p:cNvSpPr>
                <p:nvPr/>
              </p:nvSpPr>
              <p:spPr bwMode="auto">
                <a:xfrm>
                  <a:off x="2142" y="1709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19" name="Oval 251"/>
                <p:cNvSpPr>
                  <a:spLocks noChangeArrowheads="1"/>
                </p:cNvSpPr>
                <p:nvPr/>
              </p:nvSpPr>
              <p:spPr bwMode="auto">
                <a:xfrm>
                  <a:off x="2144" y="1711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0" name="Oval 252"/>
                <p:cNvSpPr>
                  <a:spLocks noChangeArrowheads="1"/>
                </p:cNvSpPr>
                <p:nvPr/>
              </p:nvSpPr>
              <p:spPr bwMode="auto">
                <a:xfrm>
                  <a:off x="2147" y="1714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1" name="Oval 253"/>
                <p:cNvSpPr>
                  <a:spLocks noChangeArrowheads="1"/>
                </p:cNvSpPr>
                <p:nvPr/>
              </p:nvSpPr>
              <p:spPr bwMode="auto">
                <a:xfrm>
                  <a:off x="2149" y="1716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2" name="Oval 254"/>
                <p:cNvSpPr>
                  <a:spLocks noChangeArrowheads="1"/>
                </p:cNvSpPr>
                <p:nvPr/>
              </p:nvSpPr>
              <p:spPr bwMode="auto">
                <a:xfrm>
                  <a:off x="2267" y="1683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3" name="Oval 255"/>
                <p:cNvSpPr>
                  <a:spLocks noChangeArrowheads="1"/>
                </p:cNvSpPr>
                <p:nvPr/>
              </p:nvSpPr>
              <p:spPr bwMode="auto">
                <a:xfrm>
                  <a:off x="2269" y="1685"/>
                  <a:ext cx="14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4" name="Oval 256"/>
                <p:cNvSpPr>
                  <a:spLocks noChangeArrowheads="1"/>
                </p:cNvSpPr>
                <p:nvPr/>
              </p:nvSpPr>
              <p:spPr bwMode="auto">
                <a:xfrm>
                  <a:off x="2272" y="1688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5" name="Oval 257"/>
                <p:cNvSpPr>
                  <a:spLocks noChangeArrowheads="1"/>
                </p:cNvSpPr>
                <p:nvPr/>
              </p:nvSpPr>
              <p:spPr bwMode="auto">
                <a:xfrm>
                  <a:off x="2274" y="1690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6" name="Oval 258"/>
                <p:cNvSpPr>
                  <a:spLocks noChangeArrowheads="1"/>
                </p:cNvSpPr>
                <p:nvPr/>
              </p:nvSpPr>
              <p:spPr bwMode="auto">
                <a:xfrm>
                  <a:off x="2318" y="1711"/>
                  <a:ext cx="30" cy="29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7" name="Oval 259"/>
                <p:cNvSpPr>
                  <a:spLocks noChangeArrowheads="1"/>
                </p:cNvSpPr>
                <p:nvPr/>
              </p:nvSpPr>
              <p:spPr bwMode="auto">
                <a:xfrm>
                  <a:off x="2320" y="1713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8" name="Oval 260"/>
                <p:cNvSpPr>
                  <a:spLocks noChangeArrowheads="1"/>
                </p:cNvSpPr>
                <p:nvPr/>
              </p:nvSpPr>
              <p:spPr bwMode="auto">
                <a:xfrm>
                  <a:off x="2323" y="1716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29" name="Oval 261"/>
                <p:cNvSpPr>
                  <a:spLocks noChangeArrowheads="1"/>
                </p:cNvSpPr>
                <p:nvPr/>
              </p:nvSpPr>
              <p:spPr bwMode="auto">
                <a:xfrm>
                  <a:off x="2325" y="1718"/>
                  <a:ext cx="6" cy="7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0" name="Oval 262"/>
                <p:cNvSpPr>
                  <a:spLocks noChangeArrowheads="1"/>
                </p:cNvSpPr>
                <p:nvPr/>
              </p:nvSpPr>
              <p:spPr bwMode="auto">
                <a:xfrm>
                  <a:off x="2469" y="1691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1" name="Oval 263"/>
                <p:cNvSpPr>
                  <a:spLocks noChangeArrowheads="1"/>
                </p:cNvSpPr>
                <p:nvPr/>
              </p:nvSpPr>
              <p:spPr bwMode="auto">
                <a:xfrm>
                  <a:off x="2471" y="1693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2" name="Oval 264"/>
                <p:cNvSpPr>
                  <a:spLocks noChangeArrowheads="1"/>
                </p:cNvSpPr>
                <p:nvPr/>
              </p:nvSpPr>
              <p:spPr bwMode="auto">
                <a:xfrm>
                  <a:off x="2473" y="1695"/>
                  <a:ext cx="11" cy="12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3" name="Oval 265"/>
                <p:cNvSpPr>
                  <a:spLocks noChangeArrowheads="1"/>
                </p:cNvSpPr>
                <p:nvPr/>
              </p:nvSpPr>
              <p:spPr bwMode="auto">
                <a:xfrm>
                  <a:off x="2476" y="1698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4" name="Oval 266"/>
                <p:cNvSpPr>
                  <a:spLocks noChangeArrowheads="1"/>
                </p:cNvSpPr>
                <p:nvPr/>
              </p:nvSpPr>
              <p:spPr bwMode="auto">
                <a:xfrm>
                  <a:off x="2518" y="1664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5" name="Oval 267"/>
                <p:cNvSpPr>
                  <a:spLocks noChangeArrowheads="1"/>
                </p:cNvSpPr>
                <p:nvPr/>
              </p:nvSpPr>
              <p:spPr bwMode="auto">
                <a:xfrm>
                  <a:off x="2520" y="1666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6" name="Oval 268"/>
                <p:cNvSpPr>
                  <a:spLocks noChangeArrowheads="1"/>
                </p:cNvSpPr>
                <p:nvPr/>
              </p:nvSpPr>
              <p:spPr bwMode="auto">
                <a:xfrm>
                  <a:off x="2523" y="1669"/>
                  <a:ext cx="10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7" name="Oval 269"/>
                <p:cNvSpPr>
                  <a:spLocks noChangeArrowheads="1"/>
                </p:cNvSpPr>
                <p:nvPr/>
              </p:nvSpPr>
              <p:spPr bwMode="auto">
                <a:xfrm>
                  <a:off x="2525" y="1671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8" name="Oval 270"/>
                <p:cNvSpPr>
                  <a:spLocks noChangeArrowheads="1"/>
                </p:cNvSpPr>
                <p:nvPr/>
              </p:nvSpPr>
              <p:spPr bwMode="auto">
                <a:xfrm>
                  <a:off x="2594" y="1675"/>
                  <a:ext cx="30" cy="29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39" name="Oval 271"/>
                <p:cNvSpPr>
                  <a:spLocks noChangeArrowheads="1"/>
                </p:cNvSpPr>
                <p:nvPr/>
              </p:nvSpPr>
              <p:spPr bwMode="auto">
                <a:xfrm>
                  <a:off x="2596" y="1677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40" name="Oval 272"/>
                <p:cNvSpPr>
                  <a:spLocks noChangeArrowheads="1"/>
                </p:cNvSpPr>
                <p:nvPr/>
              </p:nvSpPr>
              <p:spPr bwMode="auto">
                <a:xfrm>
                  <a:off x="2598" y="1679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41" name="Oval 273"/>
                <p:cNvSpPr>
                  <a:spLocks noChangeArrowheads="1"/>
                </p:cNvSpPr>
                <p:nvPr/>
              </p:nvSpPr>
              <p:spPr bwMode="auto">
                <a:xfrm>
                  <a:off x="2601" y="1682"/>
                  <a:ext cx="6" cy="7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42" name="Oval 274"/>
                <p:cNvSpPr>
                  <a:spLocks noChangeArrowheads="1"/>
                </p:cNvSpPr>
                <p:nvPr/>
              </p:nvSpPr>
              <p:spPr bwMode="auto">
                <a:xfrm>
                  <a:off x="2619" y="1664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43" name="Oval 275"/>
                <p:cNvSpPr>
                  <a:spLocks noChangeArrowheads="1"/>
                </p:cNvSpPr>
                <p:nvPr/>
              </p:nvSpPr>
              <p:spPr bwMode="auto">
                <a:xfrm>
                  <a:off x="2621" y="1666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44" name="Oval 276"/>
                <p:cNvSpPr>
                  <a:spLocks noChangeArrowheads="1"/>
                </p:cNvSpPr>
                <p:nvPr/>
              </p:nvSpPr>
              <p:spPr bwMode="auto">
                <a:xfrm>
                  <a:off x="2624" y="1669"/>
                  <a:ext cx="10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45" name="Oval 277"/>
                <p:cNvSpPr>
                  <a:spLocks noChangeArrowheads="1"/>
                </p:cNvSpPr>
                <p:nvPr/>
              </p:nvSpPr>
              <p:spPr bwMode="auto">
                <a:xfrm>
                  <a:off x="2626" y="1671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546" name="Oval 278"/>
                <p:cNvSpPr>
                  <a:spLocks noChangeArrowheads="1"/>
                </p:cNvSpPr>
                <p:nvPr/>
              </p:nvSpPr>
              <p:spPr bwMode="auto">
                <a:xfrm>
                  <a:off x="2644" y="1642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9" name="Group 480"/>
              <p:cNvGrpSpPr>
                <a:grpSpLocks/>
              </p:cNvGrpSpPr>
              <p:nvPr/>
            </p:nvGrpSpPr>
            <p:grpSpPr bwMode="auto">
              <a:xfrm>
                <a:off x="1991" y="1563"/>
                <a:ext cx="1287" cy="941"/>
                <a:chOff x="1991" y="1563"/>
                <a:chExt cx="1287" cy="941"/>
              </a:xfrm>
            </p:grpSpPr>
            <p:sp>
              <p:nvSpPr>
                <p:cNvPr id="147" name="Oval 280"/>
                <p:cNvSpPr>
                  <a:spLocks noChangeArrowheads="1"/>
                </p:cNvSpPr>
                <p:nvPr/>
              </p:nvSpPr>
              <p:spPr bwMode="auto">
                <a:xfrm>
                  <a:off x="2646" y="1644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8" name="Oval 281"/>
                <p:cNvSpPr>
                  <a:spLocks noChangeArrowheads="1"/>
                </p:cNvSpPr>
                <p:nvPr/>
              </p:nvSpPr>
              <p:spPr bwMode="auto">
                <a:xfrm>
                  <a:off x="2648" y="1647"/>
                  <a:ext cx="12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49" name="Oval 282"/>
                <p:cNvSpPr>
                  <a:spLocks noChangeArrowheads="1"/>
                </p:cNvSpPr>
                <p:nvPr/>
              </p:nvSpPr>
              <p:spPr bwMode="auto">
                <a:xfrm>
                  <a:off x="2651" y="1649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0" name="Oval 283"/>
                <p:cNvSpPr>
                  <a:spLocks noChangeArrowheads="1"/>
                </p:cNvSpPr>
                <p:nvPr/>
              </p:nvSpPr>
              <p:spPr bwMode="auto">
                <a:xfrm>
                  <a:off x="2694" y="1648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1" name="Oval 284"/>
                <p:cNvSpPr>
                  <a:spLocks noChangeArrowheads="1"/>
                </p:cNvSpPr>
                <p:nvPr/>
              </p:nvSpPr>
              <p:spPr bwMode="auto">
                <a:xfrm>
                  <a:off x="2696" y="1650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2" name="Oval 285"/>
                <p:cNvSpPr>
                  <a:spLocks noChangeArrowheads="1"/>
                </p:cNvSpPr>
                <p:nvPr/>
              </p:nvSpPr>
              <p:spPr bwMode="auto">
                <a:xfrm>
                  <a:off x="2700" y="1652"/>
                  <a:ext cx="10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3" name="Oval 286"/>
                <p:cNvSpPr>
                  <a:spLocks noChangeArrowheads="1"/>
                </p:cNvSpPr>
                <p:nvPr/>
              </p:nvSpPr>
              <p:spPr bwMode="auto">
                <a:xfrm>
                  <a:off x="2701" y="1655"/>
                  <a:ext cx="6" cy="7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4" name="Oval 287"/>
                <p:cNvSpPr>
                  <a:spLocks noChangeArrowheads="1"/>
                </p:cNvSpPr>
                <p:nvPr/>
              </p:nvSpPr>
              <p:spPr bwMode="auto">
                <a:xfrm>
                  <a:off x="2770" y="1703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5" name="Oval 288"/>
                <p:cNvSpPr>
                  <a:spLocks noChangeArrowheads="1"/>
                </p:cNvSpPr>
                <p:nvPr/>
              </p:nvSpPr>
              <p:spPr bwMode="auto">
                <a:xfrm>
                  <a:off x="2772" y="1706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6" name="Oval 289"/>
                <p:cNvSpPr>
                  <a:spLocks noChangeArrowheads="1"/>
                </p:cNvSpPr>
                <p:nvPr/>
              </p:nvSpPr>
              <p:spPr bwMode="auto">
                <a:xfrm>
                  <a:off x="2774" y="1708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7" name="Oval 290"/>
                <p:cNvSpPr>
                  <a:spLocks noChangeArrowheads="1"/>
                </p:cNvSpPr>
                <p:nvPr/>
              </p:nvSpPr>
              <p:spPr bwMode="auto">
                <a:xfrm>
                  <a:off x="2777" y="1710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8" name="Oval 291"/>
                <p:cNvSpPr>
                  <a:spLocks noChangeArrowheads="1"/>
                </p:cNvSpPr>
                <p:nvPr/>
              </p:nvSpPr>
              <p:spPr bwMode="auto">
                <a:xfrm>
                  <a:off x="2795" y="1667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59" name="Oval 292"/>
                <p:cNvSpPr>
                  <a:spLocks noChangeArrowheads="1"/>
                </p:cNvSpPr>
                <p:nvPr/>
              </p:nvSpPr>
              <p:spPr bwMode="auto">
                <a:xfrm>
                  <a:off x="2796" y="1670"/>
                  <a:ext cx="17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0" name="Oval 293"/>
                <p:cNvSpPr>
                  <a:spLocks noChangeArrowheads="1"/>
                </p:cNvSpPr>
                <p:nvPr/>
              </p:nvSpPr>
              <p:spPr bwMode="auto">
                <a:xfrm>
                  <a:off x="2799" y="1671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1" name="Oval 294"/>
                <p:cNvSpPr>
                  <a:spLocks noChangeArrowheads="1"/>
                </p:cNvSpPr>
                <p:nvPr/>
              </p:nvSpPr>
              <p:spPr bwMode="auto">
                <a:xfrm>
                  <a:off x="2802" y="1674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2" name="Oval 295"/>
                <p:cNvSpPr>
                  <a:spLocks noChangeArrowheads="1"/>
                </p:cNvSpPr>
                <p:nvPr/>
              </p:nvSpPr>
              <p:spPr bwMode="auto">
                <a:xfrm>
                  <a:off x="2946" y="1724"/>
                  <a:ext cx="30" cy="29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3" name="Oval 296"/>
                <p:cNvSpPr>
                  <a:spLocks noChangeArrowheads="1"/>
                </p:cNvSpPr>
                <p:nvPr/>
              </p:nvSpPr>
              <p:spPr bwMode="auto">
                <a:xfrm>
                  <a:off x="2947" y="1725"/>
                  <a:ext cx="16" cy="17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4" name="Oval 297"/>
                <p:cNvSpPr>
                  <a:spLocks noChangeArrowheads="1"/>
                </p:cNvSpPr>
                <p:nvPr/>
              </p:nvSpPr>
              <p:spPr bwMode="auto">
                <a:xfrm>
                  <a:off x="2950" y="1728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5" name="Oval 298"/>
                <p:cNvSpPr>
                  <a:spLocks noChangeArrowheads="1"/>
                </p:cNvSpPr>
                <p:nvPr/>
              </p:nvSpPr>
              <p:spPr bwMode="auto">
                <a:xfrm>
                  <a:off x="2952" y="1731"/>
                  <a:ext cx="6" cy="7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6" name="Oval 299"/>
                <p:cNvSpPr>
                  <a:spLocks noChangeArrowheads="1"/>
                </p:cNvSpPr>
                <p:nvPr/>
              </p:nvSpPr>
              <p:spPr bwMode="auto">
                <a:xfrm>
                  <a:off x="2971" y="1643"/>
                  <a:ext cx="29" cy="29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7" name="Oval 300"/>
                <p:cNvSpPr>
                  <a:spLocks noChangeArrowheads="1"/>
                </p:cNvSpPr>
                <p:nvPr/>
              </p:nvSpPr>
              <p:spPr bwMode="auto">
                <a:xfrm>
                  <a:off x="2972" y="1644"/>
                  <a:ext cx="18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8" name="Oval 301"/>
                <p:cNvSpPr>
                  <a:spLocks noChangeArrowheads="1"/>
                </p:cNvSpPr>
                <p:nvPr/>
              </p:nvSpPr>
              <p:spPr bwMode="auto">
                <a:xfrm>
                  <a:off x="2975" y="1647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69" name="Oval 302"/>
                <p:cNvSpPr>
                  <a:spLocks noChangeArrowheads="1"/>
                </p:cNvSpPr>
                <p:nvPr/>
              </p:nvSpPr>
              <p:spPr bwMode="auto">
                <a:xfrm>
                  <a:off x="2978" y="1649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0" name="Oval 303"/>
                <p:cNvSpPr>
                  <a:spLocks noChangeArrowheads="1"/>
                </p:cNvSpPr>
                <p:nvPr/>
              </p:nvSpPr>
              <p:spPr bwMode="auto">
                <a:xfrm>
                  <a:off x="2995" y="1703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1" name="Oval 304"/>
                <p:cNvSpPr>
                  <a:spLocks noChangeArrowheads="1"/>
                </p:cNvSpPr>
                <p:nvPr/>
              </p:nvSpPr>
              <p:spPr bwMode="auto">
                <a:xfrm>
                  <a:off x="2998" y="1706"/>
                  <a:ext cx="17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2" name="Oval 305"/>
                <p:cNvSpPr>
                  <a:spLocks noChangeArrowheads="1"/>
                </p:cNvSpPr>
                <p:nvPr/>
              </p:nvSpPr>
              <p:spPr bwMode="auto">
                <a:xfrm>
                  <a:off x="3000" y="1708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3" name="Oval 306"/>
                <p:cNvSpPr>
                  <a:spLocks noChangeArrowheads="1"/>
                </p:cNvSpPr>
                <p:nvPr/>
              </p:nvSpPr>
              <p:spPr bwMode="auto">
                <a:xfrm>
                  <a:off x="3002" y="1710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4" name="Oval 307"/>
                <p:cNvSpPr>
                  <a:spLocks noChangeArrowheads="1"/>
                </p:cNvSpPr>
                <p:nvPr/>
              </p:nvSpPr>
              <p:spPr bwMode="auto">
                <a:xfrm>
                  <a:off x="3021" y="1680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5" name="Oval 308"/>
                <p:cNvSpPr>
                  <a:spLocks noChangeArrowheads="1"/>
                </p:cNvSpPr>
                <p:nvPr/>
              </p:nvSpPr>
              <p:spPr bwMode="auto">
                <a:xfrm>
                  <a:off x="3023" y="1682"/>
                  <a:ext cx="16" cy="17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6" name="Oval 309"/>
                <p:cNvSpPr>
                  <a:spLocks noChangeArrowheads="1"/>
                </p:cNvSpPr>
                <p:nvPr/>
              </p:nvSpPr>
              <p:spPr bwMode="auto">
                <a:xfrm>
                  <a:off x="3025" y="1685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7" name="Oval 310"/>
                <p:cNvSpPr>
                  <a:spLocks noChangeArrowheads="1"/>
                </p:cNvSpPr>
                <p:nvPr/>
              </p:nvSpPr>
              <p:spPr bwMode="auto">
                <a:xfrm>
                  <a:off x="3028" y="1688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8" name="Oval 311"/>
                <p:cNvSpPr>
                  <a:spLocks noChangeArrowheads="1"/>
                </p:cNvSpPr>
                <p:nvPr/>
              </p:nvSpPr>
              <p:spPr bwMode="auto">
                <a:xfrm>
                  <a:off x="3071" y="1724"/>
                  <a:ext cx="30" cy="29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79" name="Oval 312"/>
                <p:cNvSpPr>
                  <a:spLocks noChangeArrowheads="1"/>
                </p:cNvSpPr>
                <p:nvPr/>
              </p:nvSpPr>
              <p:spPr bwMode="auto">
                <a:xfrm>
                  <a:off x="3073" y="1725"/>
                  <a:ext cx="16" cy="17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0" name="Oval 313"/>
                <p:cNvSpPr>
                  <a:spLocks noChangeArrowheads="1"/>
                </p:cNvSpPr>
                <p:nvPr/>
              </p:nvSpPr>
              <p:spPr bwMode="auto">
                <a:xfrm>
                  <a:off x="3075" y="1728"/>
                  <a:ext cx="12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1" name="Oval 314"/>
                <p:cNvSpPr>
                  <a:spLocks noChangeArrowheads="1"/>
                </p:cNvSpPr>
                <p:nvPr/>
              </p:nvSpPr>
              <p:spPr bwMode="auto">
                <a:xfrm>
                  <a:off x="3078" y="1731"/>
                  <a:ext cx="6" cy="7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2" name="Oval 315"/>
                <p:cNvSpPr>
                  <a:spLocks noChangeArrowheads="1"/>
                </p:cNvSpPr>
                <p:nvPr/>
              </p:nvSpPr>
              <p:spPr bwMode="auto">
                <a:xfrm>
                  <a:off x="3096" y="1654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3" name="Oval 316"/>
                <p:cNvSpPr>
                  <a:spLocks noChangeArrowheads="1"/>
                </p:cNvSpPr>
                <p:nvPr/>
              </p:nvSpPr>
              <p:spPr bwMode="auto">
                <a:xfrm>
                  <a:off x="3099" y="1656"/>
                  <a:ext cx="17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4" name="Oval 317"/>
                <p:cNvSpPr>
                  <a:spLocks noChangeArrowheads="1"/>
                </p:cNvSpPr>
                <p:nvPr/>
              </p:nvSpPr>
              <p:spPr bwMode="auto">
                <a:xfrm>
                  <a:off x="3101" y="1659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5" name="Oval 318"/>
                <p:cNvSpPr>
                  <a:spLocks noChangeArrowheads="1"/>
                </p:cNvSpPr>
                <p:nvPr/>
              </p:nvSpPr>
              <p:spPr bwMode="auto">
                <a:xfrm>
                  <a:off x="3103" y="1662"/>
                  <a:ext cx="6" cy="5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6" name="Oval 319"/>
                <p:cNvSpPr>
                  <a:spLocks noChangeArrowheads="1"/>
                </p:cNvSpPr>
                <p:nvPr/>
              </p:nvSpPr>
              <p:spPr bwMode="auto">
                <a:xfrm>
                  <a:off x="3197" y="1683"/>
                  <a:ext cx="30" cy="29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7" name="Oval 320"/>
                <p:cNvSpPr>
                  <a:spLocks noChangeArrowheads="1"/>
                </p:cNvSpPr>
                <p:nvPr/>
              </p:nvSpPr>
              <p:spPr bwMode="auto">
                <a:xfrm>
                  <a:off x="3199" y="1685"/>
                  <a:ext cx="16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8" name="Oval 321"/>
                <p:cNvSpPr>
                  <a:spLocks noChangeArrowheads="1"/>
                </p:cNvSpPr>
                <p:nvPr/>
              </p:nvSpPr>
              <p:spPr bwMode="auto">
                <a:xfrm>
                  <a:off x="3201" y="1688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89" name="Oval 322"/>
                <p:cNvSpPr>
                  <a:spLocks noChangeArrowheads="1"/>
                </p:cNvSpPr>
                <p:nvPr/>
              </p:nvSpPr>
              <p:spPr bwMode="auto">
                <a:xfrm>
                  <a:off x="3204" y="1690"/>
                  <a:ext cx="6" cy="7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0" name="Oval 323"/>
                <p:cNvSpPr>
                  <a:spLocks noChangeArrowheads="1"/>
                </p:cNvSpPr>
                <p:nvPr/>
              </p:nvSpPr>
              <p:spPr bwMode="auto">
                <a:xfrm>
                  <a:off x="3221" y="1703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1" name="Oval 324"/>
                <p:cNvSpPr>
                  <a:spLocks noChangeArrowheads="1"/>
                </p:cNvSpPr>
                <p:nvPr/>
              </p:nvSpPr>
              <p:spPr bwMode="auto">
                <a:xfrm>
                  <a:off x="3224" y="1706"/>
                  <a:ext cx="17" cy="16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2" name="Oval 325"/>
                <p:cNvSpPr>
                  <a:spLocks noChangeArrowheads="1"/>
                </p:cNvSpPr>
                <p:nvPr/>
              </p:nvSpPr>
              <p:spPr bwMode="auto">
                <a:xfrm>
                  <a:off x="3226" y="1708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3" name="Oval 326"/>
                <p:cNvSpPr>
                  <a:spLocks noChangeArrowheads="1"/>
                </p:cNvSpPr>
                <p:nvPr/>
              </p:nvSpPr>
              <p:spPr bwMode="auto">
                <a:xfrm>
                  <a:off x="3229" y="1710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4" name="Oval 327"/>
                <p:cNvSpPr>
                  <a:spLocks noChangeArrowheads="1"/>
                </p:cNvSpPr>
                <p:nvPr/>
              </p:nvSpPr>
              <p:spPr bwMode="auto">
                <a:xfrm>
                  <a:off x="3248" y="1587"/>
                  <a:ext cx="30" cy="30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5" name="Oval 328"/>
                <p:cNvSpPr>
                  <a:spLocks noChangeArrowheads="1"/>
                </p:cNvSpPr>
                <p:nvPr/>
              </p:nvSpPr>
              <p:spPr bwMode="auto">
                <a:xfrm>
                  <a:off x="3249" y="1589"/>
                  <a:ext cx="16" cy="17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6" name="Oval 329"/>
                <p:cNvSpPr>
                  <a:spLocks noChangeArrowheads="1"/>
                </p:cNvSpPr>
                <p:nvPr/>
              </p:nvSpPr>
              <p:spPr bwMode="auto">
                <a:xfrm>
                  <a:off x="3252" y="1592"/>
                  <a:ext cx="12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7" name="Oval 330"/>
                <p:cNvSpPr>
                  <a:spLocks noChangeArrowheads="1"/>
                </p:cNvSpPr>
                <p:nvPr/>
              </p:nvSpPr>
              <p:spPr bwMode="auto">
                <a:xfrm>
                  <a:off x="3254" y="1594"/>
                  <a:ext cx="6" cy="6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8" name="Oval 331"/>
                <p:cNvSpPr>
                  <a:spLocks noChangeArrowheads="1"/>
                </p:cNvSpPr>
                <p:nvPr/>
              </p:nvSpPr>
              <p:spPr bwMode="auto">
                <a:xfrm>
                  <a:off x="2632" y="1724"/>
                  <a:ext cx="30" cy="29"/>
                </a:xfrm>
                <a:prstGeom prst="ellipse">
                  <a:avLst/>
                </a:prstGeom>
                <a:solidFill>
                  <a:srgbClr val="0000A0"/>
                </a:solidFill>
                <a:ln w="3175">
                  <a:solidFill>
                    <a:srgbClr val="0000A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99" name="Oval 332"/>
                <p:cNvSpPr>
                  <a:spLocks noChangeArrowheads="1"/>
                </p:cNvSpPr>
                <p:nvPr/>
              </p:nvSpPr>
              <p:spPr bwMode="auto">
                <a:xfrm>
                  <a:off x="2635" y="1725"/>
                  <a:ext cx="14" cy="17"/>
                </a:xfrm>
                <a:prstGeom prst="ellipse">
                  <a:avLst/>
                </a:prstGeom>
                <a:solidFill>
                  <a:srgbClr val="6B6B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0" name="Oval 333"/>
                <p:cNvSpPr>
                  <a:spLocks noChangeArrowheads="1"/>
                </p:cNvSpPr>
                <p:nvPr/>
              </p:nvSpPr>
              <p:spPr bwMode="auto">
                <a:xfrm>
                  <a:off x="2636" y="1728"/>
                  <a:ext cx="11" cy="11"/>
                </a:xfrm>
                <a:prstGeom prst="ellipse">
                  <a:avLst/>
                </a:prstGeom>
                <a:solidFill>
                  <a:srgbClr val="B2B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1" name="Oval 334"/>
                <p:cNvSpPr>
                  <a:spLocks noChangeArrowheads="1"/>
                </p:cNvSpPr>
                <p:nvPr/>
              </p:nvSpPr>
              <p:spPr bwMode="auto">
                <a:xfrm>
                  <a:off x="2639" y="1731"/>
                  <a:ext cx="6" cy="7"/>
                </a:xfrm>
                <a:prstGeom prst="ellipse">
                  <a:avLst/>
                </a:prstGeom>
                <a:solidFill>
                  <a:srgbClr val="F9F9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2" name="Rectangle 335"/>
                <p:cNvSpPr>
                  <a:spLocks noChangeArrowheads="1"/>
                </p:cNvSpPr>
                <p:nvPr/>
              </p:nvSpPr>
              <p:spPr bwMode="auto">
                <a:xfrm>
                  <a:off x="2095" y="1664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3" name="Rectangle 336"/>
                <p:cNvSpPr>
                  <a:spLocks noChangeArrowheads="1"/>
                </p:cNvSpPr>
                <p:nvPr/>
              </p:nvSpPr>
              <p:spPr bwMode="auto">
                <a:xfrm>
                  <a:off x="2120" y="1670"/>
                  <a:ext cx="26" cy="25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4" name="Rectangle 337"/>
                <p:cNvSpPr>
                  <a:spLocks noChangeArrowheads="1"/>
                </p:cNvSpPr>
                <p:nvPr/>
              </p:nvSpPr>
              <p:spPr bwMode="auto">
                <a:xfrm>
                  <a:off x="2144" y="1662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5" name="Rectangle 338"/>
                <p:cNvSpPr>
                  <a:spLocks noChangeArrowheads="1"/>
                </p:cNvSpPr>
                <p:nvPr/>
              </p:nvSpPr>
              <p:spPr bwMode="auto">
                <a:xfrm>
                  <a:off x="2269" y="1682"/>
                  <a:ext cx="26" cy="27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6" name="Rectangle 339"/>
                <p:cNvSpPr>
                  <a:spLocks noChangeArrowheads="1"/>
                </p:cNvSpPr>
                <p:nvPr/>
              </p:nvSpPr>
              <p:spPr bwMode="auto">
                <a:xfrm>
                  <a:off x="2321" y="1697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7" name="Rectangle 340"/>
                <p:cNvSpPr>
                  <a:spLocks noChangeArrowheads="1"/>
                </p:cNvSpPr>
                <p:nvPr/>
              </p:nvSpPr>
              <p:spPr bwMode="auto">
                <a:xfrm>
                  <a:off x="2471" y="1671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8" name="Rectangle 341"/>
                <p:cNvSpPr>
                  <a:spLocks noChangeArrowheads="1"/>
                </p:cNvSpPr>
                <p:nvPr/>
              </p:nvSpPr>
              <p:spPr bwMode="auto">
                <a:xfrm>
                  <a:off x="2520" y="1646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09" name="Rectangle 342"/>
                <p:cNvSpPr>
                  <a:spLocks noChangeArrowheads="1"/>
                </p:cNvSpPr>
                <p:nvPr/>
              </p:nvSpPr>
              <p:spPr bwMode="auto">
                <a:xfrm>
                  <a:off x="2596" y="1731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0" name="Rectangle 343"/>
                <p:cNvSpPr>
                  <a:spLocks noChangeArrowheads="1"/>
                </p:cNvSpPr>
                <p:nvPr/>
              </p:nvSpPr>
              <p:spPr bwMode="auto">
                <a:xfrm>
                  <a:off x="2621" y="1701"/>
                  <a:ext cx="26" cy="25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1" name="Rectangle 344"/>
                <p:cNvSpPr>
                  <a:spLocks noChangeArrowheads="1"/>
                </p:cNvSpPr>
                <p:nvPr/>
              </p:nvSpPr>
              <p:spPr bwMode="auto">
                <a:xfrm>
                  <a:off x="2646" y="1677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2" name="Rectangle 345"/>
                <p:cNvSpPr>
                  <a:spLocks noChangeArrowheads="1"/>
                </p:cNvSpPr>
                <p:nvPr/>
              </p:nvSpPr>
              <p:spPr bwMode="auto">
                <a:xfrm>
                  <a:off x="2696" y="2297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3" name="Rectangle 346"/>
                <p:cNvSpPr>
                  <a:spLocks noChangeArrowheads="1"/>
                </p:cNvSpPr>
                <p:nvPr/>
              </p:nvSpPr>
              <p:spPr bwMode="auto">
                <a:xfrm>
                  <a:off x="2772" y="2274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4" name="Rectangle 347"/>
                <p:cNvSpPr>
                  <a:spLocks noChangeArrowheads="1"/>
                </p:cNvSpPr>
                <p:nvPr/>
              </p:nvSpPr>
              <p:spPr bwMode="auto">
                <a:xfrm>
                  <a:off x="2796" y="2271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5" name="Rectangle 348"/>
                <p:cNvSpPr>
                  <a:spLocks noChangeArrowheads="1"/>
                </p:cNvSpPr>
                <p:nvPr/>
              </p:nvSpPr>
              <p:spPr bwMode="auto">
                <a:xfrm>
                  <a:off x="2947" y="2334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2972" y="2360"/>
                  <a:ext cx="27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2998" y="2193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8" name="Rectangle 351"/>
                <p:cNvSpPr>
                  <a:spLocks noChangeArrowheads="1"/>
                </p:cNvSpPr>
                <p:nvPr/>
              </p:nvSpPr>
              <p:spPr bwMode="auto">
                <a:xfrm>
                  <a:off x="3023" y="2287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19" name="Rectangle 352"/>
                <p:cNvSpPr>
                  <a:spLocks noChangeArrowheads="1"/>
                </p:cNvSpPr>
                <p:nvPr/>
              </p:nvSpPr>
              <p:spPr bwMode="auto">
                <a:xfrm>
                  <a:off x="3073" y="2214"/>
                  <a:ext cx="26" cy="25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0" name="Rectangle 353"/>
                <p:cNvSpPr>
                  <a:spLocks noChangeArrowheads="1"/>
                </p:cNvSpPr>
                <p:nvPr/>
              </p:nvSpPr>
              <p:spPr bwMode="auto">
                <a:xfrm>
                  <a:off x="3099" y="2295"/>
                  <a:ext cx="26" cy="25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1" name="Rectangle 354"/>
                <p:cNvSpPr>
                  <a:spLocks noChangeArrowheads="1"/>
                </p:cNvSpPr>
                <p:nvPr/>
              </p:nvSpPr>
              <p:spPr bwMode="auto">
                <a:xfrm>
                  <a:off x="3199" y="2376"/>
                  <a:ext cx="26" cy="25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2" name="Rectangle 355"/>
                <p:cNvSpPr>
                  <a:spLocks noChangeArrowheads="1"/>
                </p:cNvSpPr>
                <p:nvPr/>
              </p:nvSpPr>
              <p:spPr bwMode="auto">
                <a:xfrm>
                  <a:off x="3224" y="2356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3" name="Rectangle 356"/>
                <p:cNvSpPr>
                  <a:spLocks noChangeArrowheads="1"/>
                </p:cNvSpPr>
                <p:nvPr/>
              </p:nvSpPr>
              <p:spPr bwMode="auto">
                <a:xfrm>
                  <a:off x="3249" y="2350"/>
                  <a:ext cx="26" cy="26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4" name="Rectangle 357"/>
                <p:cNvSpPr>
                  <a:spLocks noChangeArrowheads="1"/>
                </p:cNvSpPr>
                <p:nvPr/>
              </p:nvSpPr>
              <p:spPr bwMode="auto">
                <a:xfrm>
                  <a:off x="2635" y="2477"/>
                  <a:ext cx="26" cy="27"/>
                </a:xfrm>
                <a:prstGeom prst="rect">
                  <a:avLst/>
                </a:prstGeom>
                <a:solidFill>
                  <a:srgbClr val="FF80FF"/>
                </a:solidFill>
                <a:ln w="3175">
                  <a:solidFill>
                    <a:srgbClr val="FF8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5" name="Oval 358"/>
                <p:cNvSpPr>
                  <a:spLocks noChangeArrowheads="1"/>
                </p:cNvSpPr>
                <p:nvPr/>
              </p:nvSpPr>
              <p:spPr bwMode="auto">
                <a:xfrm>
                  <a:off x="2092" y="1768"/>
                  <a:ext cx="30" cy="29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6" name="Oval 359"/>
                <p:cNvSpPr>
                  <a:spLocks noChangeArrowheads="1"/>
                </p:cNvSpPr>
                <p:nvPr/>
              </p:nvSpPr>
              <p:spPr bwMode="auto">
                <a:xfrm>
                  <a:off x="2095" y="1770"/>
                  <a:ext cx="16" cy="17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7" name="Oval 360"/>
                <p:cNvSpPr>
                  <a:spLocks noChangeArrowheads="1"/>
                </p:cNvSpPr>
                <p:nvPr/>
              </p:nvSpPr>
              <p:spPr bwMode="auto">
                <a:xfrm>
                  <a:off x="2096" y="1773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8" name="Oval 361"/>
                <p:cNvSpPr>
                  <a:spLocks noChangeArrowheads="1"/>
                </p:cNvSpPr>
                <p:nvPr/>
              </p:nvSpPr>
              <p:spPr bwMode="auto">
                <a:xfrm>
                  <a:off x="2099" y="1776"/>
                  <a:ext cx="6" cy="7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29" name="Oval 362"/>
                <p:cNvSpPr>
                  <a:spLocks noChangeArrowheads="1"/>
                </p:cNvSpPr>
                <p:nvPr/>
              </p:nvSpPr>
              <p:spPr bwMode="auto">
                <a:xfrm>
                  <a:off x="2117" y="1772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0" name="Oval 363"/>
                <p:cNvSpPr>
                  <a:spLocks noChangeArrowheads="1"/>
                </p:cNvSpPr>
                <p:nvPr/>
              </p:nvSpPr>
              <p:spPr bwMode="auto">
                <a:xfrm>
                  <a:off x="2120" y="1774"/>
                  <a:ext cx="16" cy="17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1" name="Oval 364"/>
                <p:cNvSpPr>
                  <a:spLocks noChangeArrowheads="1"/>
                </p:cNvSpPr>
                <p:nvPr/>
              </p:nvSpPr>
              <p:spPr bwMode="auto">
                <a:xfrm>
                  <a:off x="2121" y="1777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2" name="Oval 365"/>
                <p:cNvSpPr>
                  <a:spLocks noChangeArrowheads="1"/>
                </p:cNvSpPr>
                <p:nvPr/>
              </p:nvSpPr>
              <p:spPr bwMode="auto">
                <a:xfrm>
                  <a:off x="2124" y="1780"/>
                  <a:ext cx="6" cy="5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3" name="Oval 366"/>
                <p:cNvSpPr>
                  <a:spLocks noChangeArrowheads="1"/>
                </p:cNvSpPr>
                <p:nvPr/>
              </p:nvSpPr>
              <p:spPr bwMode="auto">
                <a:xfrm>
                  <a:off x="2142" y="1782"/>
                  <a:ext cx="30" cy="29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4" name="Oval 367"/>
                <p:cNvSpPr>
                  <a:spLocks noChangeArrowheads="1"/>
                </p:cNvSpPr>
                <p:nvPr/>
              </p:nvSpPr>
              <p:spPr bwMode="auto">
                <a:xfrm>
                  <a:off x="2144" y="1784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5" name="Oval 368"/>
                <p:cNvSpPr>
                  <a:spLocks noChangeArrowheads="1"/>
                </p:cNvSpPr>
                <p:nvPr/>
              </p:nvSpPr>
              <p:spPr bwMode="auto">
                <a:xfrm>
                  <a:off x="2148" y="1787"/>
                  <a:ext cx="10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6" name="Oval 369"/>
                <p:cNvSpPr>
                  <a:spLocks noChangeArrowheads="1"/>
                </p:cNvSpPr>
                <p:nvPr/>
              </p:nvSpPr>
              <p:spPr bwMode="auto">
                <a:xfrm>
                  <a:off x="2149" y="1789"/>
                  <a:ext cx="6" cy="7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7" name="Oval 370"/>
                <p:cNvSpPr>
                  <a:spLocks noChangeArrowheads="1"/>
                </p:cNvSpPr>
                <p:nvPr/>
              </p:nvSpPr>
              <p:spPr bwMode="auto">
                <a:xfrm>
                  <a:off x="2267" y="1652"/>
                  <a:ext cx="30" cy="29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8" name="Oval 371"/>
                <p:cNvSpPr>
                  <a:spLocks noChangeArrowheads="1"/>
                </p:cNvSpPr>
                <p:nvPr/>
              </p:nvSpPr>
              <p:spPr bwMode="auto">
                <a:xfrm>
                  <a:off x="2269" y="1654"/>
                  <a:ext cx="16" cy="17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39" name="Oval 372"/>
                <p:cNvSpPr>
                  <a:spLocks noChangeArrowheads="1"/>
                </p:cNvSpPr>
                <p:nvPr/>
              </p:nvSpPr>
              <p:spPr bwMode="auto">
                <a:xfrm>
                  <a:off x="2273" y="1657"/>
                  <a:ext cx="10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0" name="Oval 373"/>
                <p:cNvSpPr>
                  <a:spLocks noChangeArrowheads="1"/>
                </p:cNvSpPr>
                <p:nvPr/>
              </p:nvSpPr>
              <p:spPr bwMode="auto">
                <a:xfrm>
                  <a:off x="2274" y="1661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1" name="Oval 374"/>
                <p:cNvSpPr>
                  <a:spLocks noChangeArrowheads="1"/>
                </p:cNvSpPr>
                <p:nvPr/>
              </p:nvSpPr>
              <p:spPr bwMode="auto">
                <a:xfrm>
                  <a:off x="2318" y="1658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2" name="Oval 375"/>
                <p:cNvSpPr>
                  <a:spLocks noChangeArrowheads="1"/>
                </p:cNvSpPr>
                <p:nvPr/>
              </p:nvSpPr>
              <p:spPr bwMode="auto">
                <a:xfrm>
                  <a:off x="2321" y="1661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3" name="Oval 376"/>
                <p:cNvSpPr>
                  <a:spLocks noChangeArrowheads="1"/>
                </p:cNvSpPr>
                <p:nvPr/>
              </p:nvSpPr>
              <p:spPr bwMode="auto">
                <a:xfrm>
                  <a:off x="2323" y="1663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4" name="Oval 377"/>
                <p:cNvSpPr>
                  <a:spLocks noChangeArrowheads="1"/>
                </p:cNvSpPr>
                <p:nvPr/>
              </p:nvSpPr>
              <p:spPr bwMode="auto">
                <a:xfrm>
                  <a:off x="2325" y="1666"/>
                  <a:ext cx="6" cy="5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5" name="Oval 378"/>
                <p:cNvSpPr>
                  <a:spLocks noChangeArrowheads="1"/>
                </p:cNvSpPr>
                <p:nvPr/>
              </p:nvSpPr>
              <p:spPr bwMode="auto">
                <a:xfrm>
                  <a:off x="2470" y="1577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6" name="Oval 379"/>
                <p:cNvSpPr>
                  <a:spLocks noChangeArrowheads="1"/>
                </p:cNvSpPr>
                <p:nvPr/>
              </p:nvSpPr>
              <p:spPr bwMode="auto">
                <a:xfrm>
                  <a:off x="2471" y="1580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7" name="Oval 380"/>
                <p:cNvSpPr>
                  <a:spLocks noChangeArrowheads="1"/>
                </p:cNvSpPr>
                <p:nvPr/>
              </p:nvSpPr>
              <p:spPr bwMode="auto">
                <a:xfrm>
                  <a:off x="2474" y="1581"/>
                  <a:ext cx="10" cy="12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8" name="Oval 381"/>
                <p:cNvSpPr>
                  <a:spLocks noChangeArrowheads="1"/>
                </p:cNvSpPr>
                <p:nvPr/>
              </p:nvSpPr>
              <p:spPr bwMode="auto">
                <a:xfrm>
                  <a:off x="2476" y="1584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49" name="Oval 382"/>
                <p:cNvSpPr>
                  <a:spLocks noChangeArrowheads="1"/>
                </p:cNvSpPr>
                <p:nvPr/>
              </p:nvSpPr>
              <p:spPr bwMode="auto">
                <a:xfrm>
                  <a:off x="2518" y="1591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0" name="Oval 383"/>
                <p:cNvSpPr>
                  <a:spLocks noChangeArrowheads="1"/>
                </p:cNvSpPr>
                <p:nvPr/>
              </p:nvSpPr>
              <p:spPr bwMode="auto">
                <a:xfrm>
                  <a:off x="2520" y="1593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1" name="Oval 384"/>
                <p:cNvSpPr>
                  <a:spLocks noChangeArrowheads="1"/>
                </p:cNvSpPr>
                <p:nvPr/>
              </p:nvSpPr>
              <p:spPr bwMode="auto">
                <a:xfrm>
                  <a:off x="2523" y="1596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2" name="Oval 385"/>
                <p:cNvSpPr>
                  <a:spLocks noChangeArrowheads="1"/>
                </p:cNvSpPr>
                <p:nvPr/>
              </p:nvSpPr>
              <p:spPr bwMode="auto">
                <a:xfrm>
                  <a:off x="2525" y="1598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3" name="Oval 386"/>
                <p:cNvSpPr>
                  <a:spLocks noChangeArrowheads="1"/>
                </p:cNvSpPr>
                <p:nvPr/>
              </p:nvSpPr>
              <p:spPr bwMode="auto">
                <a:xfrm>
                  <a:off x="2595" y="1609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4" name="Oval 387"/>
                <p:cNvSpPr>
                  <a:spLocks noChangeArrowheads="1"/>
                </p:cNvSpPr>
                <p:nvPr/>
              </p:nvSpPr>
              <p:spPr bwMode="auto">
                <a:xfrm>
                  <a:off x="2596" y="1611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5" name="Oval 388"/>
                <p:cNvSpPr>
                  <a:spLocks noChangeArrowheads="1"/>
                </p:cNvSpPr>
                <p:nvPr/>
              </p:nvSpPr>
              <p:spPr bwMode="auto">
                <a:xfrm>
                  <a:off x="2599" y="1614"/>
                  <a:ext cx="10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6" name="Oval 389"/>
                <p:cNvSpPr>
                  <a:spLocks noChangeArrowheads="1"/>
                </p:cNvSpPr>
                <p:nvPr/>
              </p:nvSpPr>
              <p:spPr bwMode="auto">
                <a:xfrm>
                  <a:off x="2601" y="1617"/>
                  <a:ext cx="6" cy="5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7" name="Oval 390"/>
                <p:cNvSpPr>
                  <a:spLocks noChangeArrowheads="1"/>
                </p:cNvSpPr>
                <p:nvPr/>
              </p:nvSpPr>
              <p:spPr bwMode="auto">
                <a:xfrm>
                  <a:off x="2619" y="1609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8" name="Oval 391"/>
                <p:cNvSpPr>
                  <a:spLocks noChangeArrowheads="1"/>
                </p:cNvSpPr>
                <p:nvPr/>
              </p:nvSpPr>
              <p:spPr bwMode="auto">
                <a:xfrm>
                  <a:off x="2621" y="1611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59" name="Oval 392"/>
                <p:cNvSpPr>
                  <a:spLocks noChangeArrowheads="1"/>
                </p:cNvSpPr>
                <p:nvPr/>
              </p:nvSpPr>
              <p:spPr bwMode="auto">
                <a:xfrm>
                  <a:off x="2624" y="1614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0" name="Oval 393"/>
                <p:cNvSpPr>
                  <a:spLocks noChangeArrowheads="1"/>
                </p:cNvSpPr>
                <p:nvPr/>
              </p:nvSpPr>
              <p:spPr bwMode="auto">
                <a:xfrm>
                  <a:off x="2627" y="1617"/>
                  <a:ext cx="6" cy="5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1" name="Oval 394"/>
                <p:cNvSpPr>
                  <a:spLocks noChangeArrowheads="1"/>
                </p:cNvSpPr>
                <p:nvPr/>
              </p:nvSpPr>
              <p:spPr bwMode="auto">
                <a:xfrm>
                  <a:off x="2644" y="1595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2" name="Oval 395"/>
                <p:cNvSpPr>
                  <a:spLocks noChangeArrowheads="1"/>
                </p:cNvSpPr>
                <p:nvPr/>
              </p:nvSpPr>
              <p:spPr bwMode="auto">
                <a:xfrm>
                  <a:off x="2646" y="1598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3" name="Oval 396"/>
                <p:cNvSpPr>
                  <a:spLocks noChangeArrowheads="1"/>
                </p:cNvSpPr>
                <p:nvPr/>
              </p:nvSpPr>
              <p:spPr bwMode="auto">
                <a:xfrm>
                  <a:off x="2648" y="1600"/>
                  <a:ext cx="12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4" name="Oval 397"/>
                <p:cNvSpPr>
                  <a:spLocks noChangeArrowheads="1"/>
                </p:cNvSpPr>
                <p:nvPr/>
              </p:nvSpPr>
              <p:spPr bwMode="auto">
                <a:xfrm>
                  <a:off x="2651" y="1602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5" name="Oval 398"/>
                <p:cNvSpPr>
                  <a:spLocks noChangeArrowheads="1"/>
                </p:cNvSpPr>
                <p:nvPr/>
              </p:nvSpPr>
              <p:spPr bwMode="auto">
                <a:xfrm>
                  <a:off x="2694" y="1591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6" name="Oval 399"/>
                <p:cNvSpPr>
                  <a:spLocks noChangeArrowheads="1"/>
                </p:cNvSpPr>
                <p:nvPr/>
              </p:nvSpPr>
              <p:spPr bwMode="auto">
                <a:xfrm>
                  <a:off x="2696" y="1593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7" name="Oval 400"/>
                <p:cNvSpPr>
                  <a:spLocks noChangeArrowheads="1"/>
                </p:cNvSpPr>
                <p:nvPr/>
              </p:nvSpPr>
              <p:spPr bwMode="auto">
                <a:xfrm>
                  <a:off x="2700" y="1596"/>
                  <a:ext cx="10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8" name="Oval 401"/>
                <p:cNvSpPr>
                  <a:spLocks noChangeArrowheads="1"/>
                </p:cNvSpPr>
                <p:nvPr/>
              </p:nvSpPr>
              <p:spPr bwMode="auto">
                <a:xfrm>
                  <a:off x="2701" y="1598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69" name="Oval 402"/>
                <p:cNvSpPr>
                  <a:spLocks noChangeArrowheads="1"/>
                </p:cNvSpPr>
                <p:nvPr/>
              </p:nvSpPr>
              <p:spPr bwMode="auto">
                <a:xfrm>
                  <a:off x="2770" y="1643"/>
                  <a:ext cx="30" cy="29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0" name="Oval 403"/>
                <p:cNvSpPr>
                  <a:spLocks noChangeArrowheads="1"/>
                </p:cNvSpPr>
                <p:nvPr/>
              </p:nvSpPr>
              <p:spPr bwMode="auto">
                <a:xfrm>
                  <a:off x="2772" y="1644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1" name="Oval 404"/>
                <p:cNvSpPr>
                  <a:spLocks noChangeArrowheads="1"/>
                </p:cNvSpPr>
                <p:nvPr/>
              </p:nvSpPr>
              <p:spPr bwMode="auto">
                <a:xfrm>
                  <a:off x="2774" y="1647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2" name="Oval 405"/>
                <p:cNvSpPr>
                  <a:spLocks noChangeArrowheads="1"/>
                </p:cNvSpPr>
                <p:nvPr/>
              </p:nvSpPr>
              <p:spPr bwMode="auto">
                <a:xfrm>
                  <a:off x="2777" y="1649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3" name="Oval 406"/>
                <p:cNvSpPr>
                  <a:spLocks noChangeArrowheads="1"/>
                </p:cNvSpPr>
                <p:nvPr/>
              </p:nvSpPr>
              <p:spPr bwMode="auto">
                <a:xfrm>
                  <a:off x="2795" y="1609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4" name="Oval 407"/>
                <p:cNvSpPr>
                  <a:spLocks noChangeArrowheads="1"/>
                </p:cNvSpPr>
                <p:nvPr/>
              </p:nvSpPr>
              <p:spPr bwMode="auto">
                <a:xfrm>
                  <a:off x="2796" y="1611"/>
                  <a:ext cx="17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5" name="Oval 408"/>
                <p:cNvSpPr>
                  <a:spLocks noChangeArrowheads="1"/>
                </p:cNvSpPr>
                <p:nvPr/>
              </p:nvSpPr>
              <p:spPr bwMode="auto">
                <a:xfrm>
                  <a:off x="2799" y="1614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6" name="Oval 409"/>
                <p:cNvSpPr>
                  <a:spLocks noChangeArrowheads="1"/>
                </p:cNvSpPr>
                <p:nvPr/>
              </p:nvSpPr>
              <p:spPr bwMode="auto">
                <a:xfrm>
                  <a:off x="2802" y="1617"/>
                  <a:ext cx="6" cy="5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7" name="Oval 410"/>
                <p:cNvSpPr>
                  <a:spLocks noChangeArrowheads="1"/>
                </p:cNvSpPr>
                <p:nvPr/>
              </p:nvSpPr>
              <p:spPr bwMode="auto">
                <a:xfrm>
                  <a:off x="2946" y="1662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8" name="Oval 411"/>
                <p:cNvSpPr>
                  <a:spLocks noChangeArrowheads="1"/>
                </p:cNvSpPr>
                <p:nvPr/>
              </p:nvSpPr>
              <p:spPr bwMode="auto">
                <a:xfrm>
                  <a:off x="2947" y="1664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79" name="Oval 412"/>
                <p:cNvSpPr>
                  <a:spLocks noChangeArrowheads="1"/>
                </p:cNvSpPr>
                <p:nvPr/>
              </p:nvSpPr>
              <p:spPr bwMode="auto">
                <a:xfrm>
                  <a:off x="2950" y="1667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0" name="Oval 413"/>
                <p:cNvSpPr>
                  <a:spLocks noChangeArrowheads="1"/>
                </p:cNvSpPr>
                <p:nvPr/>
              </p:nvSpPr>
              <p:spPr bwMode="auto">
                <a:xfrm>
                  <a:off x="2952" y="1670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1" name="Oval 414"/>
                <p:cNvSpPr>
                  <a:spLocks noChangeArrowheads="1"/>
                </p:cNvSpPr>
                <p:nvPr/>
              </p:nvSpPr>
              <p:spPr bwMode="auto">
                <a:xfrm>
                  <a:off x="2971" y="1609"/>
                  <a:ext cx="29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2" name="Oval 415"/>
                <p:cNvSpPr>
                  <a:spLocks noChangeArrowheads="1"/>
                </p:cNvSpPr>
                <p:nvPr/>
              </p:nvSpPr>
              <p:spPr bwMode="auto">
                <a:xfrm>
                  <a:off x="2972" y="1611"/>
                  <a:ext cx="18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3" name="Oval 416"/>
                <p:cNvSpPr>
                  <a:spLocks noChangeArrowheads="1"/>
                </p:cNvSpPr>
                <p:nvPr/>
              </p:nvSpPr>
              <p:spPr bwMode="auto">
                <a:xfrm>
                  <a:off x="2975" y="1614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4" name="Oval 417"/>
                <p:cNvSpPr>
                  <a:spLocks noChangeArrowheads="1"/>
                </p:cNvSpPr>
                <p:nvPr/>
              </p:nvSpPr>
              <p:spPr bwMode="auto">
                <a:xfrm>
                  <a:off x="2978" y="1617"/>
                  <a:ext cx="6" cy="5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5" name="Oval 418"/>
                <p:cNvSpPr>
                  <a:spLocks noChangeArrowheads="1"/>
                </p:cNvSpPr>
                <p:nvPr/>
              </p:nvSpPr>
              <p:spPr bwMode="auto">
                <a:xfrm>
                  <a:off x="2995" y="1662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6" name="Oval 419"/>
                <p:cNvSpPr>
                  <a:spLocks noChangeArrowheads="1"/>
                </p:cNvSpPr>
                <p:nvPr/>
              </p:nvSpPr>
              <p:spPr bwMode="auto">
                <a:xfrm>
                  <a:off x="2998" y="1664"/>
                  <a:ext cx="17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7" name="Oval 420"/>
                <p:cNvSpPr>
                  <a:spLocks noChangeArrowheads="1"/>
                </p:cNvSpPr>
                <p:nvPr/>
              </p:nvSpPr>
              <p:spPr bwMode="auto">
                <a:xfrm>
                  <a:off x="3000" y="1667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8" name="Oval 421"/>
                <p:cNvSpPr>
                  <a:spLocks noChangeArrowheads="1"/>
                </p:cNvSpPr>
                <p:nvPr/>
              </p:nvSpPr>
              <p:spPr bwMode="auto">
                <a:xfrm>
                  <a:off x="3002" y="1670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89" name="Oval 422"/>
                <p:cNvSpPr>
                  <a:spLocks noChangeArrowheads="1"/>
                </p:cNvSpPr>
                <p:nvPr/>
              </p:nvSpPr>
              <p:spPr bwMode="auto">
                <a:xfrm>
                  <a:off x="3021" y="1616"/>
                  <a:ext cx="30" cy="29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0" name="Oval 423"/>
                <p:cNvSpPr>
                  <a:spLocks noChangeArrowheads="1"/>
                </p:cNvSpPr>
                <p:nvPr/>
              </p:nvSpPr>
              <p:spPr bwMode="auto">
                <a:xfrm>
                  <a:off x="3023" y="1618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1" name="Oval 424"/>
                <p:cNvSpPr>
                  <a:spLocks noChangeArrowheads="1"/>
                </p:cNvSpPr>
                <p:nvPr/>
              </p:nvSpPr>
              <p:spPr bwMode="auto">
                <a:xfrm>
                  <a:off x="3025" y="1621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2" name="Oval 425"/>
                <p:cNvSpPr>
                  <a:spLocks noChangeArrowheads="1"/>
                </p:cNvSpPr>
                <p:nvPr/>
              </p:nvSpPr>
              <p:spPr bwMode="auto">
                <a:xfrm>
                  <a:off x="3028" y="1623"/>
                  <a:ext cx="6" cy="7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3" name="Oval 426"/>
                <p:cNvSpPr>
                  <a:spLocks noChangeArrowheads="1"/>
                </p:cNvSpPr>
                <p:nvPr/>
              </p:nvSpPr>
              <p:spPr bwMode="auto">
                <a:xfrm>
                  <a:off x="3071" y="1683"/>
                  <a:ext cx="30" cy="29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4" name="Oval 427"/>
                <p:cNvSpPr>
                  <a:spLocks noChangeArrowheads="1"/>
                </p:cNvSpPr>
                <p:nvPr/>
              </p:nvSpPr>
              <p:spPr bwMode="auto">
                <a:xfrm>
                  <a:off x="3073" y="1685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5" name="Oval 428"/>
                <p:cNvSpPr>
                  <a:spLocks noChangeArrowheads="1"/>
                </p:cNvSpPr>
                <p:nvPr/>
              </p:nvSpPr>
              <p:spPr bwMode="auto">
                <a:xfrm>
                  <a:off x="3075" y="1688"/>
                  <a:ext cx="12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6" name="Oval 429"/>
                <p:cNvSpPr>
                  <a:spLocks noChangeArrowheads="1"/>
                </p:cNvSpPr>
                <p:nvPr/>
              </p:nvSpPr>
              <p:spPr bwMode="auto">
                <a:xfrm>
                  <a:off x="3078" y="1690"/>
                  <a:ext cx="6" cy="7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7" name="Oval 430"/>
                <p:cNvSpPr>
                  <a:spLocks noChangeArrowheads="1"/>
                </p:cNvSpPr>
                <p:nvPr/>
              </p:nvSpPr>
              <p:spPr bwMode="auto">
                <a:xfrm>
                  <a:off x="3096" y="1622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8" name="Oval 431"/>
                <p:cNvSpPr>
                  <a:spLocks noChangeArrowheads="1"/>
                </p:cNvSpPr>
                <p:nvPr/>
              </p:nvSpPr>
              <p:spPr bwMode="auto">
                <a:xfrm>
                  <a:off x="3099" y="1625"/>
                  <a:ext cx="17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299" name="Oval 432"/>
                <p:cNvSpPr>
                  <a:spLocks noChangeArrowheads="1"/>
                </p:cNvSpPr>
                <p:nvPr/>
              </p:nvSpPr>
              <p:spPr bwMode="auto">
                <a:xfrm>
                  <a:off x="3101" y="1626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0" name="Oval 433"/>
                <p:cNvSpPr>
                  <a:spLocks noChangeArrowheads="1"/>
                </p:cNvSpPr>
                <p:nvPr/>
              </p:nvSpPr>
              <p:spPr bwMode="auto">
                <a:xfrm>
                  <a:off x="3103" y="1629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1" name="Oval 434"/>
                <p:cNvSpPr>
                  <a:spLocks noChangeArrowheads="1"/>
                </p:cNvSpPr>
                <p:nvPr/>
              </p:nvSpPr>
              <p:spPr bwMode="auto">
                <a:xfrm>
                  <a:off x="3197" y="1662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2" name="Oval 435"/>
                <p:cNvSpPr>
                  <a:spLocks noChangeArrowheads="1"/>
                </p:cNvSpPr>
                <p:nvPr/>
              </p:nvSpPr>
              <p:spPr bwMode="auto">
                <a:xfrm>
                  <a:off x="3199" y="1664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3" name="Oval 436"/>
                <p:cNvSpPr>
                  <a:spLocks noChangeArrowheads="1"/>
                </p:cNvSpPr>
                <p:nvPr/>
              </p:nvSpPr>
              <p:spPr bwMode="auto">
                <a:xfrm>
                  <a:off x="3201" y="1667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4" name="Oval 437"/>
                <p:cNvSpPr>
                  <a:spLocks noChangeArrowheads="1"/>
                </p:cNvSpPr>
                <p:nvPr/>
              </p:nvSpPr>
              <p:spPr bwMode="auto">
                <a:xfrm>
                  <a:off x="3204" y="1670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5" name="Oval 438"/>
                <p:cNvSpPr>
                  <a:spLocks noChangeArrowheads="1"/>
                </p:cNvSpPr>
                <p:nvPr/>
              </p:nvSpPr>
              <p:spPr bwMode="auto">
                <a:xfrm>
                  <a:off x="3221" y="1662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6" name="Oval 439"/>
                <p:cNvSpPr>
                  <a:spLocks noChangeArrowheads="1"/>
                </p:cNvSpPr>
                <p:nvPr/>
              </p:nvSpPr>
              <p:spPr bwMode="auto">
                <a:xfrm>
                  <a:off x="3224" y="1664"/>
                  <a:ext cx="17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7" name="Oval 440"/>
                <p:cNvSpPr>
                  <a:spLocks noChangeArrowheads="1"/>
                </p:cNvSpPr>
                <p:nvPr/>
              </p:nvSpPr>
              <p:spPr bwMode="auto">
                <a:xfrm>
                  <a:off x="3226" y="1667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8" name="Oval 441"/>
                <p:cNvSpPr>
                  <a:spLocks noChangeArrowheads="1"/>
                </p:cNvSpPr>
                <p:nvPr/>
              </p:nvSpPr>
              <p:spPr bwMode="auto">
                <a:xfrm>
                  <a:off x="3229" y="1670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09" name="Oval 442"/>
                <p:cNvSpPr>
                  <a:spLocks noChangeArrowheads="1"/>
                </p:cNvSpPr>
                <p:nvPr/>
              </p:nvSpPr>
              <p:spPr bwMode="auto">
                <a:xfrm>
                  <a:off x="3248" y="1563"/>
                  <a:ext cx="30" cy="30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0" name="Oval 443"/>
                <p:cNvSpPr>
                  <a:spLocks noChangeArrowheads="1"/>
                </p:cNvSpPr>
                <p:nvPr/>
              </p:nvSpPr>
              <p:spPr bwMode="auto">
                <a:xfrm>
                  <a:off x="3249" y="1565"/>
                  <a:ext cx="16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1" name="Oval 444"/>
                <p:cNvSpPr>
                  <a:spLocks noChangeArrowheads="1"/>
                </p:cNvSpPr>
                <p:nvPr/>
              </p:nvSpPr>
              <p:spPr bwMode="auto">
                <a:xfrm>
                  <a:off x="3252" y="1567"/>
                  <a:ext cx="12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2" name="Oval 445"/>
                <p:cNvSpPr>
                  <a:spLocks noChangeArrowheads="1"/>
                </p:cNvSpPr>
                <p:nvPr/>
              </p:nvSpPr>
              <p:spPr bwMode="auto">
                <a:xfrm>
                  <a:off x="3254" y="1571"/>
                  <a:ext cx="6" cy="6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3" name="Oval 446"/>
                <p:cNvSpPr>
                  <a:spLocks noChangeArrowheads="1"/>
                </p:cNvSpPr>
                <p:nvPr/>
              </p:nvSpPr>
              <p:spPr bwMode="auto">
                <a:xfrm>
                  <a:off x="2632" y="1683"/>
                  <a:ext cx="30" cy="29"/>
                </a:xfrm>
                <a:prstGeom prst="ellipse">
                  <a:avLst/>
                </a:prstGeom>
                <a:solidFill>
                  <a:srgbClr val="00FFFF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4" name="Oval 447"/>
                <p:cNvSpPr>
                  <a:spLocks noChangeArrowheads="1"/>
                </p:cNvSpPr>
                <p:nvPr/>
              </p:nvSpPr>
              <p:spPr bwMode="auto">
                <a:xfrm>
                  <a:off x="2635" y="1685"/>
                  <a:ext cx="14" cy="16"/>
                </a:xfrm>
                <a:prstGeom prst="ellipse">
                  <a:avLst/>
                </a:prstGeom>
                <a:solidFill>
                  <a:srgbClr val="6B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5" name="Oval 448"/>
                <p:cNvSpPr>
                  <a:spLocks noChangeArrowheads="1"/>
                </p:cNvSpPr>
                <p:nvPr/>
              </p:nvSpPr>
              <p:spPr bwMode="auto">
                <a:xfrm>
                  <a:off x="2636" y="1688"/>
                  <a:ext cx="11" cy="11"/>
                </a:xfrm>
                <a:prstGeom prst="ellipse">
                  <a:avLst/>
                </a:prstGeom>
                <a:solidFill>
                  <a:srgbClr val="B2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6" name="Oval 449"/>
                <p:cNvSpPr>
                  <a:spLocks noChangeArrowheads="1"/>
                </p:cNvSpPr>
                <p:nvPr/>
              </p:nvSpPr>
              <p:spPr bwMode="auto">
                <a:xfrm>
                  <a:off x="2639" y="1690"/>
                  <a:ext cx="6" cy="7"/>
                </a:xfrm>
                <a:prstGeom prst="ellipse">
                  <a:avLst/>
                </a:prstGeom>
                <a:solidFill>
                  <a:srgbClr val="F9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7" name="Oval 450"/>
                <p:cNvSpPr>
                  <a:spLocks noChangeArrowheads="1"/>
                </p:cNvSpPr>
                <p:nvPr/>
              </p:nvSpPr>
              <p:spPr bwMode="auto">
                <a:xfrm>
                  <a:off x="1991" y="1626"/>
                  <a:ext cx="30" cy="30"/>
                </a:xfrm>
                <a:prstGeom prst="ellipse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8" name="Oval 451"/>
                <p:cNvSpPr>
                  <a:spLocks noChangeArrowheads="1"/>
                </p:cNvSpPr>
                <p:nvPr/>
              </p:nvSpPr>
              <p:spPr bwMode="auto">
                <a:xfrm>
                  <a:off x="1993" y="1628"/>
                  <a:ext cx="18" cy="16"/>
                </a:xfrm>
                <a:prstGeom prst="ellipse">
                  <a:avLst/>
                </a:prstGeom>
                <a:solidFill>
                  <a:srgbClr val="6B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19" name="Oval 452"/>
                <p:cNvSpPr>
                  <a:spLocks noChangeArrowheads="1"/>
                </p:cNvSpPr>
                <p:nvPr/>
              </p:nvSpPr>
              <p:spPr bwMode="auto">
                <a:xfrm>
                  <a:off x="1996" y="1630"/>
                  <a:ext cx="11" cy="11"/>
                </a:xfrm>
                <a:prstGeom prst="ellipse">
                  <a:avLst/>
                </a:prstGeom>
                <a:solidFill>
                  <a:srgbClr val="B2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0" name="Oval 453"/>
                <p:cNvSpPr>
                  <a:spLocks noChangeArrowheads="1"/>
                </p:cNvSpPr>
                <p:nvPr/>
              </p:nvSpPr>
              <p:spPr bwMode="auto">
                <a:xfrm>
                  <a:off x="1999" y="1634"/>
                  <a:ext cx="5" cy="6"/>
                </a:xfrm>
                <a:prstGeom prst="ellipse">
                  <a:avLst/>
                </a:prstGeom>
                <a:solidFill>
                  <a:srgbClr val="F9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1" name="Oval 454"/>
                <p:cNvSpPr>
                  <a:spLocks noChangeArrowheads="1"/>
                </p:cNvSpPr>
                <p:nvPr/>
              </p:nvSpPr>
              <p:spPr bwMode="auto">
                <a:xfrm>
                  <a:off x="2016" y="1670"/>
                  <a:ext cx="30" cy="29"/>
                </a:xfrm>
                <a:prstGeom prst="ellipse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2" name="Oval 455"/>
                <p:cNvSpPr>
                  <a:spLocks noChangeArrowheads="1"/>
                </p:cNvSpPr>
                <p:nvPr/>
              </p:nvSpPr>
              <p:spPr bwMode="auto">
                <a:xfrm>
                  <a:off x="2019" y="1671"/>
                  <a:ext cx="16" cy="16"/>
                </a:xfrm>
                <a:prstGeom prst="ellipse">
                  <a:avLst/>
                </a:prstGeom>
                <a:solidFill>
                  <a:srgbClr val="6B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3" name="Oval 456"/>
                <p:cNvSpPr>
                  <a:spLocks noChangeArrowheads="1"/>
                </p:cNvSpPr>
                <p:nvPr/>
              </p:nvSpPr>
              <p:spPr bwMode="auto">
                <a:xfrm>
                  <a:off x="2021" y="1673"/>
                  <a:ext cx="11" cy="11"/>
                </a:xfrm>
                <a:prstGeom prst="ellipse">
                  <a:avLst/>
                </a:prstGeom>
                <a:solidFill>
                  <a:srgbClr val="B2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4" name="Oval 457"/>
                <p:cNvSpPr>
                  <a:spLocks noChangeArrowheads="1"/>
                </p:cNvSpPr>
                <p:nvPr/>
              </p:nvSpPr>
              <p:spPr bwMode="auto">
                <a:xfrm>
                  <a:off x="2023" y="1676"/>
                  <a:ext cx="6" cy="6"/>
                </a:xfrm>
                <a:prstGeom prst="ellipse">
                  <a:avLst/>
                </a:prstGeom>
                <a:solidFill>
                  <a:srgbClr val="F9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5" name="Oval 458"/>
                <p:cNvSpPr>
                  <a:spLocks noChangeArrowheads="1"/>
                </p:cNvSpPr>
                <p:nvPr/>
              </p:nvSpPr>
              <p:spPr bwMode="auto">
                <a:xfrm>
                  <a:off x="2043" y="1652"/>
                  <a:ext cx="30" cy="29"/>
                </a:xfrm>
                <a:prstGeom prst="ellipse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6" name="Oval 459"/>
                <p:cNvSpPr>
                  <a:spLocks noChangeArrowheads="1"/>
                </p:cNvSpPr>
                <p:nvPr/>
              </p:nvSpPr>
              <p:spPr bwMode="auto">
                <a:xfrm>
                  <a:off x="2044" y="1652"/>
                  <a:ext cx="16" cy="17"/>
                </a:xfrm>
                <a:prstGeom prst="ellipse">
                  <a:avLst/>
                </a:prstGeom>
                <a:solidFill>
                  <a:srgbClr val="6B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7" name="Oval 460"/>
                <p:cNvSpPr>
                  <a:spLocks noChangeArrowheads="1"/>
                </p:cNvSpPr>
                <p:nvPr/>
              </p:nvSpPr>
              <p:spPr bwMode="auto">
                <a:xfrm>
                  <a:off x="2047" y="1655"/>
                  <a:ext cx="10" cy="11"/>
                </a:xfrm>
                <a:prstGeom prst="ellipse">
                  <a:avLst/>
                </a:prstGeom>
                <a:solidFill>
                  <a:srgbClr val="B2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8" name="Oval 461"/>
                <p:cNvSpPr>
                  <a:spLocks noChangeArrowheads="1"/>
                </p:cNvSpPr>
                <p:nvPr/>
              </p:nvSpPr>
              <p:spPr bwMode="auto">
                <a:xfrm>
                  <a:off x="2049" y="1658"/>
                  <a:ext cx="6" cy="6"/>
                </a:xfrm>
                <a:prstGeom prst="ellipse">
                  <a:avLst/>
                </a:prstGeom>
                <a:solidFill>
                  <a:srgbClr val="F9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29" name="Oval 462"/>
                <p:cNvSpPr>
                  <a:spLocks noChangeArrowheads="1"/>
                </p:cNvSpPr>
                <p:nvPr/>
              </p:nvSpPr>
              <p:spPr bwMode="auto">
                <a:xfrm>
                  <a:off x="2067" y="1662"/>
                  <a:ext cx="30" cy="30"/>
                </a:xfrm>
                <a:prstGeom prst="ellipse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0" name="Oval 463"/>
                <p:cNvSpPr>
                  <a:spLocks noChangeArrowheads="1"/>
                </p:cNvSpPr>
                <p:nvPr/>
              </p:nvSpPr>
              <p:spPr bwMode="auto">
                <a:xfrm>
                  <a:off x="2068" y="1664"/>
                  <a:ext cx="17" cy="16"/>
                </a:xfrm>
                <a:prstGeom prst="ellipse">
                  <a:avLst/>
                </a:prstGeom>
                <a:solidFill>
                  <a:srgbClr val="6B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1" name="Oval 464"/>
                <p:cNvSpPr>
                  <a:spLocks noChangeArrowheads="1"/>
                </p:cNvSpPr>
                <p:nvPr/>
              </p:nvSpPr>
              <p:spPr bwMode="auto">
                <a:xfrm>
                  <a:off x="2071" y="1667"/>
                  <a:ext cx="11" cy="11"/>
                </a:xfrm>
                <a:prstGeom prst="ellipse">
                  <a:avLst/>
                </a:prstGeom>
                <a:solidFill>
                  <a:srgbClr val="B2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2" name="Oval 465"/>
                <p:cNvSpPr>
                  <a:spLocks noChangeArrowheads="1"/>
                </p:cNvSpPr>
                <p:nvPr/>
              </p:nvSpPr>
              <p:spPr bwMode="auto">
                <a:xfrm>
                  <a:off x="2075" y="1670"/>
                  <a:ext cx="5" cy="6"/>
                </a:xfrm>
                <a:prstGeom prst="ellipse">
                  <a:avLst/>
                </a:prstGeom>
                <a:solidFill>
                  <a:srgbClr val="F9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3" name="Oval 466"/>
                <p:cNvSpPr>
                  <a:spLocks noChangeArrowheads="1"/>
                </p:cNvSpPr>
                <p:nvPr/>
              </p:nvSpPr>
              <p:spPr bwMode="auto">
                <a:xfrm>
                  <a:off x="2168" y="1625"/>
                  <a:ext cx="30" cy="29"/>
                </a:xfrm>
                <a:prstGeom prst="ellipse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4" name="Oval 467"/>
                <p:cNvSpPr>
                  <a:spLocks noChangeArrowheads="1"/>
                </p:cNvSpPr>
                <p:nvPr/>
              </p:nvSpPr>
              <p:spPr bwMode="auto">
                <a:xfrm>
                  <a:off x="2169" y="1626"/>
                  <a:ext cx="16" cy="16"/>
                </a:xfrm>
                <a:prstGeom prst="ellipse">
                  <a:avLst/>
                </a:prstGeom>
                <a:solidFill>
                  <a:srgbClr val="6B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5" name="Oval 468"/>
                <p:cNvSpPr>
                  <a:spLocks noChangeArrowheads="1"/>
                </p:cNvSpPr>
                <p:nvPr/>
              </p:nvSpPr>
              <p:spPr bwMode="auto">
                <a:xfrm>
                  <a:off x="2172" y="1628"/>
                  <a:ext cx="10" cy="11"/>
                </a:xfrm>
                <a:prstGeom prst="ellipse">
                  <a:avLst/>
                </a:prstGeom>
                <a:solidFill>
                  <a:srgbClr val="B2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6" name="Oval 469"/>
                <p:cNvSpPr>
                  <a:spLocks noChangeArrowheads="1"/>
                </p:cNvSpPr>
                <p:nvPr/>
              </p:nvSpPr>
              <p:spPr bwMode="auto">
                <a:xfrm>
                  <a:off x="2174" y="1631"/>
                  <a:ext cx="6" cy="6"/>
                </a:xfrm>
                <a:prstGeom prst="ellipse">
                  <a:avLst/>
                </a:prstGeom>
                <a:solidFill>
                  <a:srgbClr val="F9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7" name="Oval 470"/>
                <p:cNvSpPr>
                  <a:spLocks noChangeArrowheads="1"/>
                </p:cNvSpPr>
                <p:nvPr/>
              </p:nvSpPr>
              <p:spPr bwMode="auto">
                <a:xfrm>
                  <a:off x="2217" y="1652"/>
                  <a:ext cx="30" cy="29"/>
                </a:xfrm>
                <a:prstGeom prst="ellipse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8" name="Oval 471"/>
                <p:cNvSpPr>
                  <a:spLocks noChangeArrowheads="1"/>
                </p:cNvSpPr>
                <p:nvPr/>
              </p:nvSpPr>
              <p:spPr bwMode="auto">
                <a:xfrm>
                  <a:off x="2220" y="1652"/>
                  <a:ext cx="16" cy="17"/>
                </a:xfrm>
                <a:prstGeom prst="ellipse">
                  <a:avLst/>
                </a:prstGeom>
                <a:solidFill>
                  <a:srgbClr val="6B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39" name="Oval 472"/>
                <p:cNvSpPr>
                  <a:spLocks noChangeArrowheads="1"/>
                </p:cNvSpPr>
                <p:nvPr/>
              </p:nvSpPr>
              <p:spPr bwMode="auto">
                <a:xfrm>
                  <a:off x="2222" y="1655"/>
                  <a:ext cx="11" cy="11"/>
                </a:xfrm>
                <a:prstGeom prst="ellipse">
                  <a:avLst/>
                </a:prstGeom>
                <a:solidFill>
                  <a:srgbClr val="B2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40" name="Oval 473"/>
                <p:cNvSpPr>
                  <a:spLocks noChangeArrowheads="1"/>
                </p:cNvSpPr>
                <p:nvPr/>
              </p:nvSpPr>
              <p:spPr bwMode="auto">
                <a:xfrm>
                  <a:off x="2224" y="1658"/>
                  <a:ext cx="6" cy="6"/>
                </a:xfrm>
                <a:prstGeom prst="ellipse">
                  <a:avLst/>
                </a:prstGeom>
                <a:solidFill>
                  <a:srgbClr val="F9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41" name="Oval 474"/>
                <p:cNvSpPr>
                  <a:spLocks noChangeArrowheads="1"/>
                </p:cNvSpPr>
                <p:nvPr/>
              </p:nvSpPr>
              <p:spPr bwMode="auto">
                <a:xfrm>
                  <a:off x="2242" y="1613"/>
                  <a:ext cx="30" cy="30"/>
                </a:xfrm>
                <a:prstGeom prst="ellipse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42" name="Oval 475"/>
                <p:cNvSpPr>
                  <a:spLocks noChangeArrowheads="1"/>
                </p:cNvSpPr>
                <p:nvPr/>
              </p:nvSpPr>
              <p:spPr bwMode="auto">
                <a:xfrm>
                  <a:off x="2245" y="1616"/>
                  <a:ext cx="17" cy="16"/>
                </a:xfrm>
                <a:prstGeom prst="ellipse">
                  <a:avLst/>
                </a:prstGeom>
                <a:solidFill>
                  <a:srgbClr val="6B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43" name="Oval 476"/>
                <p:cNvSpPr>
                  <a:spLocks noChangeArrowheads="1"/>
                </p:cNvSpPr>
                <p:nvPr/>
              </p:nvSpPr>
              <p:spPr bwMode="auto">
                <a:xfrm>
                  <a:off x="2249" y="1618"/>
                  <a:ext cx="10" cy="11"/>
                </a:xfrm>
                <a:prstGeom prst="ellipse">
                  <a:avLst/>
                </a:prstGeom>
                <a:solidFill>
                  <a:srgbClr val="B2B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44" name="Oval 477"/>
                <p:cNvSpPr>
                  <a:spLocks noChangeArrowheads="1"/>
                </p:cNvSpPr>
                <p:nvPr/>
              </p:nvSpPr>
              <p:spPr bwMode="auto">
                <a:xfrm>
                  <a:off x="2250" y="1621"/>
                  <a:ext cx="5" cy="5"/>
                </a:xfrm>
                <a:prstGeom prst="ellipse">
                  <a:avLst/>
                </a:prstGeom>
                <a:solidFill>
                  <a:srgbClr val="F9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45" name="Oval 478"/>
                <p:cNvSpPr>
                  <a:spLocks noChangeArrowheads="1"/>
                </p:cNvSpPr>
                <p:nvPr/>
              </p:nvSpPr>
              <p:spPr bwMode="auto">
                <a:xfrm>
                  <a:off x="2369" y="1600"/>
                  <a:ext cx="30" cy="30"/>
                </a:xfrm>
                <a:prstGeom prst="ellipse">
                  <a:avLst/>
                </a:prstGeom>
                <a:solidFill>
                  <a:srgbClr val="0000FF"/>
                </a:solidFill>
                <a:ln w="31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46" name="Oval 479"/>
                <p:cNvSpPr>
                  <a:spLocks noChangeArrowheads="1"/>
                </p:cNvSpPr>
                <p:nvPr/>
              </p:nvSpPr>
              <p:spPr bwMode="auto">
                <a:xfrm>
                  <a:off x="2370" y="1602"/>
                  <a:ext cx="16" cy="16"/>
                </a:xfrm>
                <a:prstGeom prst="ellipse">
                  <a:avLst/>
                </a:prstGeom>
                <a:solidFill>
                  <a:srgbClr val="6B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sysClr val="windowText" lastClr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30" name="Oval 481"/>
              <p:cNvSpPr>
                <a:spLocks noChangeArrowheads="1"/>
              </p:cNvSpPr>
              <p:nvPr/>
            </p:nvSpPr>
            <p:spPr bwMode="auto">
              <a:xfrm>
                <a:off x="2373" y="1604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1" name="Oval 482"/>
              <p:cNvSpPr>
                <a:spLocks noChangeArrowheads="1"/>
              </p:cNvSpPr>
              <p:nvPr/>
            </p:nvSpPr>
            <p:spPr bwMode="auto">
              <a:xfrm>
                <a:off x="2375" y="1607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2" name="Oval 483"/>
              <p:cNvSpPr>
                <a:spLocks noChangeArrowheads="1"/>
              </p:cNvSpPr>
              <p:nvPr/>
            </p:nvSpPr>
            <p:spPr bwMode="auto">
              <a:xfrm>
                <a:off x="2393" y="1608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3" name="Oval 484"/>
              <p:cNvSpPr>
                <a:spLocks noChangeArrowheads="1"/>
              </p:cNvSpPr>
              <p:nvPr/>
            </p:nvSpPr>
            <p:spPr bwMode="auto">
              <a:xfrm>
                <a:off x="2395" y="1609"/>
                <a:ext cx="16" cy="17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4" name="Oval 485"/>
              <p:cNvSpPr>
                <a:spLocks noChangeArrowheads="1"/>
              </p:cNvSpPr>
              <p:nvPr/>
            </p:nvSpPr>
            <p:spPr bwMode="auto">
              <a:xfrm>
                <a:off x="2398" y="1612"/>
                <a:ext cx="10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5" name="Oval 486"/>
              <p:cNvSpPr>
                <a:spLocks noChangeArrowheads="1"/>
              </p:cNvSpPr>
              <p:nvPr/>
            </p:nvSpPr>
            <p:spPr bwMode="auto">
              <a:xfrm>
                <a:off x="2400" y="1615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6" name="Oval 487"/>
              <p:cNvSpPr>
                <a:spLocks noChangeArrowheads="1"/>
              </p:cNvSpPr>
              <p:nvPr/>
            </p:nvSpPr>
            <p:spPr bwMode="auto">
              <a:xfrm>
                <a:off x="2418" y="1597"/>
                <a:ext cx="30" cy="3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7" name="Oval 488"/>
              <p:cNvSpPr>
                <a:spLocks noChangeArrowheads="1"/>
              </p:cNvSpPr>
              <p:nvPr/>
            </p:nvSpPr>
            <p:spPr bwMode="auto">
              <a:xfrm>
                <a:off x="2420" y="1599"/>
                <a:ext cx="17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8" name="Oval 489"/>
              <p:cNvSpPr>
                <a:spLocks noChangeArrowheads="1"/>
              </p:cNvSpPr>
              <p:nvPr/>
            </p:nvSpPr>
            <p:spPr bwMode="auto">
              <a:xfrm>
                <a:off x="2423" y="1602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39" name="Oval 490"/>
              <p:cNvSpPr>
                <a:spLocks noChangeArrowheads="1"/>
              </p:cNvSpPr>
              <p:nvPr/>
            </p:nvSpPr>
            <p:spPr bwMode="auto">
              <a:xfrm>
                <a:off x="2426" y="1604"/>
                <a:ext cx="5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0" name="Oval 491"/>
              <p:cNvSpPr>
                <a:spLocks noChangeArrowheads="1"/>
              </p:cNvSpPr>
              <p:nvPr/>
            </p:nvSpPr>
            <p:spPr bwMode="auto">
              <a:xfrm>
                <a:off x="2518" y="1624"/>
                <a:ext cx="30" cy="3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1" name="Oval 492"/>
              <p:cNvSpPr>
                <a:spLocks noChangeArrowheads="1"/>
              </p:cNvSpPr>
              <p:nvPr/>
            </p:nvSpPr>
            <p:spPr bwMode="auto">
              <a:xfrm>
                <a:off x="2520" y="1626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2" name="Oval 493"/>
              <p:cNvSpPr>
                <a:spLocks noChangeArrowheads="1"/>
              </p:cNvSpPr>
              <p:nvPr/>
            </p:nvSpPr>
            <p:spPr bwMode="auto">
              <a:xfrm>
                <a:off x="2523" y="1628"/>
                <a:ext cx="10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3" name="Oval 494"/>
              <p:cNvSpPr>
                <a:spLocks noChangeArrowheads="1"/>
              </p:cNvSpPr>
              <p:nvPr/>
            </p:nvSpPr>
            <p:spPr bwMode="auto">
              <a:xfrm>
                <a:off x="2525" y="1631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4" name="Oval 495"/>
              <p:cNvSpPr>
                <a:spLocks noChangeArrowheads="1"/>
              </p:cNvSpPr>
              <p:nvPr/>
            </p:nvSpPr>
            <p:spPr bwMode="auto">
              <a:xfrm>
                <a:off x="2544" y="1634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5" name="Oval 496"/>
              <p:cNvSpPr>
                <a:spLocks noChangeArrowheads="1"/>
              </p:cNvSpPr>
              <p:nvPr/>
            </p:nvSpPr>
            <p:spPr bwMode="auto">
              <a:xfrm>
                <a:off x="2546" y="1636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6" name="Oval 497"/>
              <p:cNvSpPr>
                <a:spLocks noChangeArrowheads="1"/>
              </p:cNvSpPr>
              <p:nvPr/>
            </p:nvSpPr>
            <p:spPr bwMode="auto">
              <a:xfrm>
                <a:off x="2548" y="1639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7" name="Oval 498"/>
              <p:cNvSpPr>
                <a:spLocks noChangeArrowheads="1"/>
              </p:cNvSpPr>
              <p:nvPr/>
            </p:nvSpPr>
            <p:spPr bwMode="auto">
              <a:xfrm>
                <a:off x="2551" y="1641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8" name="Oval 499"/>
              <p:cNvSpPr>
                <a:spLocks noChangeArrowheads="1"/>
              </p:cNvSpPr>
              <p:nvPr/>
            </p:nvSpPr>
            <p:spPr bwMode="auto">
              <a:xfrm>
                <a:off x="2569" y="1608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49" name="Oval 500"/>
              <p:cNvSpPr>
                <a:spLocks noChangeArrowheads="1"/>
              </p:cNvSpPr>
              <p:nvPr/>
            </p:nvSpPr>
            <p:spPr bwMode="auto">
              <a:xfrm>
                <a:off x="2571" y="1609"/>
                <a:ext cx="16" cy="17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0" name="Oval 501"/>
              <p:cNvSpPr>
                <a:spLocks noChangeArrowheads="1"/>
              </p:cNvSpPr>
              <p:nvPr/>
            </p:nvSpPr>
            <p:spPr bwMode="auto">
              <a:xfrm>
                <a:off x="2574" y="1612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1" name="Oval 502"/>
              <p:cNvSpPr>
                <a:spLocks noChangeArrowheads="1"/>
              </p:cNvSpPr>
              <p:nvPr/>
            </p:nvSpPr>
            <p:spPr bwMode="auto">
              <a:xfrm>
                <a:off x="2576" y="1615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2" name="Oval 503"/>
              <p:cNvSpPr>
                <a:spLocks noChangeArrowheads="1"/>
              </p:cNvSpPr>
              <p:nvPr/>
            </p:nvSpPr>
            <p:spPr bwMode="auto">
              <a:xfrm>
                <a:off x="2644" y="1642"/>
                <a:ext cx="30" cy="3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3" name="Oval 504"/>
              <p:cNvSpPr>
                <a:spLocks noChangeArrowheads="1"/>
              </p:cNvSpPr>
              <p:nvPr/>
            </p:nvSpPr>
            <p:spPr bwMode="auto">
              <a:xfrm>
                <a:off x="2646" y="1644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4" name="Oval 505"/>
              <p:cNvSpPr>
                <a:spLocks noChangeArrowheads="1"/>
              </p:cNvSpPr>
              <p:nvPr/>
            </p:nvSpPr>
            <p:spPr bwMode="auto">
              <a:xfrm>
                <a:off x="2648" y="1647"/>
                <a:ext cx="12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5" name="Oval 506"/>
              <p:cNvSpPr>
                <a:spLocks noChangeArrowheads="1"/>
              </p:cNvSpPr>
              <p:nvPr/>
            </p:nvSpPr>
            <p:spPr bwMode="auto">
              <a:xfrm>
                <a:off x="2651" y="1649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6" name="Oval 507"/>
              <p:cNvSpPr>
                <a:spLocks noChangeArrowheads="1"/>
              </p:cNvSpPr>
              <p:nvPr/>
            </p:nvSpPr>
            <p:spPr bwMode="auto">
              <a:xfrm>
                <a:off x="2669" y="1587"/>
                <a:ext cx="30" cy="3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7" name="Oval 508"/>
              <p:cNvSpPr>
                <a:spLocks noChangeArrowheads="1"/>
              </p:cNvSpPr>
              <p:nvPr/>
            </p:nvSpPr>
            <p:spPr bwMode="auto">
              <a:xfrm>
                <a:off x="2671" y="1589"/>
                <a:ext cx="18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8" name="Oval 509"/>
              <p:cNvSpPr>
                <a:spLocks noChangeArrowheads="1"/>
              </p:cNvSpPr>
              <p:nvPr/>
            </p:nvSpPr>
            <p:spPr bwMode="auto">
              <a:xfrm>
                <a:off x="2674" y="1592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59" name="Oval 510"/>
              <p:cNvSpPr>
                <a:spLocks noChangeArrowheads="1"/>
              </p:cNvSpPr>
              <p:nvPr/>
            </p:nvSpPr>
            <p:spPr bwMode="auto">
              <a:xfrm>
                <a:off x="2677" y="1594"/>
                <a:ext cx="5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0" name="Oval 511"/>
              <p:cNvSpPr>
                <a:spLocks noChangeArrowheads="1"/>
              </p:cNvSpPr>
              <p:nvPr/>
            </p:nvSpPr>
            <p:spPr bwMode="auto">
              <a:xfrm>
                <a:off x="2720" y="1642"/>
                <a:ext cx="30" cy="3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1" name="Oval 512"/>
              <p:cNvSpPr>
                <a:spLocks noChangeArrowheads="1"/>
              </p:cNvSpPr>
              <p:nvPr/>
            </p:nvSpPr>
            <p:spPr bwMode="auto">
              <a:xfrm>
                <a:off x="2722" y="1644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2" name="Oval 513"/>
              <p:cNvSpPr>
                <a:spLocks noChangeArrowheads="1"/>
              </p:cNvSpPr>
              <p:nvPr/>
            </p:nvSpPr>
            <p:spPr bwMode="auto">
              <a:xfrm>
                <a:off x="2724" y="1647"/>
                <a:ext cx="10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3" name="Oval 514"/>
              <p:cNvSpPr>
                <a:spLocks noChangeArrowheads="1"/>
              </p:cNvSpPr>
              <p:nvPr/>
            </p:nvSpPr>
            <p:spPr bwMode="auto">
              <a:xfrm>
                <a:off x="2727" y="1649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4" name="Oval 515"/>
              <p:cNvSpPr>
                <a:spLocks noChangeArrowheads="1"/>
              </p:cNvSpPr>
              <p:nvPr/>
            </p:nvSpPr>
            <p:spPr bwMode="auto">
              <a:xfrm>
                <a:off x="2744" y="1616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5" name="Oval 516"/>
              <p:cNvSpPr>
                <a:spLocks noChangeArrowheads="1"/>
              </p:cNvSpPr>
              <p:nvPr/>
            </p:nvSpPr>
            <p:spPr bwMode="auto">
              <a:xfrm>
                <a:off x="2746" y="1618"/>
                <a:ext cx="17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6" name="Oval 517"/>
              <p:cNvSpPr>
                <a:spLocks noChangeArrowheads="1"/>
              </p:cNvSpPr>
              <p:nvPr/>
            </p:nvSpPr>
            <p:spPr bwMode="auto">
              <a:xfrm>
                <a:off x="2749" y="1621"/>
                <a:ext cx="10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7" name="Oval 518"/>
              <p:cNvSpPr>
                <a:spLocks noChangeArrowheads="1"/>
              </p:cNvSpPr>
              <p:nvPr/>
            </p:nvSpPr>
            <p:spPr bwMode="auto">
              <a:xfrm>
                <a:off x="2751" y="1623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8" name="Oval 519"/>
              <p:cNvSpPr>
                <a:spLocks noChangeArrowheads="1"/>
              </p:cNvSpPr>
              <p:nvPr/>
            </p:nvSpPr>
            <p:spPr bwMode="auto">
              <a:xfrm>
                <a:off x="2820" y="1662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69" name="Oval 520"/>
              <p:cNvSpPr>
                <a:spLocks noChangeArrowheads="1"/>
              </p:cNvSpPr>
              <p:nvPr/>
            </p:nvSpPr>
            <p:spPr bwMode="auto">
              <a:xfrm>
                <a:off x="2822" y="1664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0" name="Oval 521"/>
              <p:cNvSpPr>
                <a:spLocks noChangeArrowheads="1"/>
              </p:cNvSpPr>
              <p:nvPr/>
            </p:nvSpPr>
            <p:spPr bwMode="auto">
              <a:xfrm>
                <a:off x="2824" y="1667"/>
                <a:ext cx="12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1" name="Oval 522"/>
              <p:cNvSpPr>
                <a:spLocks noChangeArrowheads="1"/>
              </p:cNvSpPr>
              <p:nvPr/>
            </p:nvSpPr>
            <p:spPr bwMode="auto">
              <a:xfrm>
                <a:off x="2827" y="1669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2" name="Oval 523"/>
              <p:cNvSpPr>
                <a:spLocks noChangeArrowheads="1"/>
              </p:cNvSpPr>
              <p:nvPr/>
            </p:nvSpPr>
            <p:spPr bwMode="auto">
              <a:xfrm>
                <a:off x="2845" y="1608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3" name="Oval 524"/>
              <p:cNvSpPr>
                <a:spLocks noChangeArrowheads="1"/>
              </p:cNvSpPr>
              <p:nvPr/>
            </p:nvSpPr>
            <p:spPr bwMode="auto">
              <a:xfrm>
                <a:off x="2847" y="1609"/>
                <a:ext cx="16" cy="17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4" name="Oval 525"/>
              <p:cNvSpPr>
                <a:spLocks noChangeArrowheads="1"/>
              </p:cNvSpPr>
              <p:nvPr/>
            </p:nvSpPr>
            <p:spPr bwMode="auto">
              <a:xfrm>
                <a:off x="2849" y="1612"/>
                <a:ext cx="10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5" name="Oval 526"/>
              <p:cNvSpPr>
                <a:spLocks noChangeArrowheads="1"/>
              </p:cNvSpPr>
              <p:nvPr/>
            </p:nvSpPr>
            <p:spPr bwMode="auto">
              <a:xfrm>
                <a:off x="2852" y="1615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6" name="Oval 527"/>
              <p:cNvSpPr>
                <a:spLocks noChangeArrowheads="1"/>
              </p:cNvSpPr>
              <p:nvPr/>
            </p:nvSpPr>
            <p:spPr bwMode="auto">
              <a:xfrm>
                <a:off x="2895" y="1662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7" name="Oval 528"/>
              <p:cNvSpPr>
                <a:spLocks noChangeArrowheads="1"/>
              </p:cNvSpPr>
              <p:nvPr/>
            </p:nvSpPr>
            <p:spPr bwMode="auto">
              <a:xfrm>
                <a:off x="2897" y="1664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8" name="Oval 529"/>
              <p:cNvSpPr>
                <a:spLocks noChangeArrowheads="1"/>
              </p:cNvSpPr>
              <p:nvPr/>
            </p:nvSpPr>
            <p:spPr bwMode="auto">
              <a:xfrm>
                <a:off x="2899" y="1667"/>
                <a:ext cx="12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79" name="Oval 530"/>
              <p:cNvSpPr>
                <a:spLocks noChangeArrowheads="1"/>
              </p:cNvSpPr>
              <p:nvPr/>
            </p:nvSpPr>
            <p:spPr bwMode="auto">
              <a:xfrm>
                <a:off x="2902" y="1669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0" name="Oval 531"/>
              <p:cNvSpPr>
                <a:spLocks noChangeArrowheads="1"/>
              </p:cNvSpPr>
              <p:nvPr/>
            </p:nvSpPr>
            <p:spPr bwMode="auto">
              <a:xfrm>
                <a:off x="2920" y="1616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1" name="Oval 532"/>
              <p:cNvSpPr>
                <a:spLocks noChangeArrowheads="1"/>
              </p:cNvSpPr>
              <p:nvPr/>
            </p:nvSpPr>
            <p:spPr bwMode="auto">
              <a:xfrm>
                <a:off x="2922" y="1618"/>
                <a:ext cx="17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2" name="Oval 533"/>
              <p:cNvSpPr>
                <a:spLocks noChangeArrowheads="1"/>
              </p:cNvSpPr>
              <p:nvPr/>
            </p:nvSpPr>
            <p:spPr bwMode="auto">
              <a:xfrm>
                <a:off x="2925" y="1621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3" name="Oval 534"/>
              <p:cNvSpPr>
                <a:spLocks noChangeArrowheads="1"/>
              </p:cNvSpPr>
              <p:nvPr/>
            </p:nvSpPr>
            <p:spPr bwMode="auto">
              <a:xfrm>
                <a:off x="2927" y="1623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4" name="Oval 535"/>
              <p:cNvSpPr>
                <a:spLocks noChangeArrowheads="1"/>
              </p:cNvSpPr>
              <p:nvPr/>
            </p:nvSpPr>
            <p:spPr bwMode="auto">
              <a:xfrm>
                <a:off x="2995" y="1662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5" name="Oval 536"/>
              <p:cNvSpPr>
                <a:spLocks noChangeArrowheads="1"/>
              </p:cNvSpPr>
              <p:nvPr/>
            </p:nvSpPr>
            <p:spPr bwMode="auto">
              <a:xfrm>
                <a:off x="2997" y="1664"/>
                <a:ext cx="17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6" name="Oval 537"/>
              <p:cNvSpPr>
                <a:spLocks noChangeArrowheads="1"/>
              </p:cNvSpPr>
              <p:nvPr/>
            </p:nvSpPr>
            <p:spPr bwMode="auto">
              <a:xfrm>
                <a:off x="3000" y="1667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7" name="Oval 538"/>
              <p:cNvSpPr>
                <a:spLocks noChangeArrowheads="1"/>
              </p:cNvSpPr>
              <p:nvPr/>
            </p:nvSpPr>
            <p:spPr bwMode="auto">
              <a:xfrm>
                <a:off x="3002" y="1669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8" name="Oval 539"/>
              <p:cNvSpPr>
                <a:spLocks noChangeArrowheads="1"/>
              </p:cNvSpPr>
              <p:nvPr/>
            </p:nvSpPr>
            <p:spPr bwMode="auto">
              <a:xfrm>
                <a:off x="3021" y="1606"/>
                <a:ext cx="30" cy="3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89" name="Oval 540"/>
              <p:cNvSpPr>
                <a:spLocks noChangeArrowheads="1"/>
              </p:cNvSpPr>
              <p:nvPr/>
            </p:nvSpPr>
            <p:spPr bwMode="auto">
              <a:xfrm>
                <a:off x="3023" y="1608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0" name="Oval 541"/>
              <p:cNvSpPr>
                <a:spLocks noChangeArrowheads="1"/>
              </p:cNvSpPr>
              <p:nvPr/>
            </p:nvSpPr>
            <p:spPr bwMode="auto">
              <a:xfrm>
                <a:off x="3025" y="1610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1" name="Oval 542"/>
              <p:cNvSpPr>
                <a:spLocks noChangeArrowheads="1"/>
              </p:cNvSpPr>
              <p:nvPr/>
            </p:nvSpPr>
            <p:spPr bwMode="auto">
              <a:xfrm>
                <a:off x="3028" y="1613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2" name="Oval 543"/>
              <p:cNvSpPr>
                <a:spLocks noChangeArrowheads="1"/>
              </p:cNvSpPr>
              <p:nvPr/>
            </p:nvSpPr>
            <p:spPr bwMode="auto">
              <a:xfrm>
                <a:off x="3121" y="1662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3" name="Oval 544"/>
              <p:cNvSpPr>
                <a:spLocks noChangeArrowheads="1"/>
              </p:cNvSpPr>
              <p:nvPr/>
            </p:nvSpPr>
            <p:spPr bwMode="auto">
              <a:xfrm>
                <a:off x="3123" y="1664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4" name="Oval 545"/>
              <p:cNvSpPr>
                <a:spLocks noChangeArrowheads="1"/>
              </p:cNvSpPr>
              <p:nvPr/>
            </p:nvSpPr>
            <p:spPr bwMode="auto">
              <a:xfrm>
                <a:off x="3126" y="1667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5" name="Oval 546"/>
              <p:cNvSpPr>
                <a:spLocks noChangeArrowheads="1"/>
              </p:cNvSpPr>
              <p:nvPr/>
            </p:nvSpPr>
            <p:spPr bwMode="auto">
              <a:xfrm>
                <a:off x="3128" y="1669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6" name="Oval 547"/>
              <p:cNvSpPr>
                <a:spLocks noChangeArrowheads="1"/>
              </p:cNvSpPr>
              <p:nvPr/>
            </p:nvSpPr>
            <p:spPr bwMode="auto">
              <a:xfrm>
                <a:off x="3147" y="1662"/>
                <a:ext cx="29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7" name="Oval 548"/>
              <p:cNvSpPr>
                <a:spLocks noChangeArrowheads="1"/>
              </p:cNvSpPr>
              <p:nvPr/>
            </p:nvSpPr>
            <p:spPr bwMode="auto">
              <a:xfrm>
                <a:off x="3148" y="1664"/>
                <a:ext cx="17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8" name="Oval 549"/>
              <p:cNvSpPr>
                <a:spLocks noChangeArrowheads="1"/>
              </p:cNvSpPr>
              <p:nvPr/>
            </p:nvSpPr>
            <p:spPr bwMode="auto">
              <a:xfrm>
                <a:off x="3151" y="1667"/>
                <a:ext cx="10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99" name="Oval 550"/>
              <p:cNvSpPr>
                <a:spLocks noChangeArrowheads="1"/>
              </p:cNvSpPr>
              <p:nvPr/>
            </p:nvSpPr>
            <p:spPr bwMode="auto">
              <a:xfrm>
                <a:off x="3154" y="1669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0" name="Oval 551"/>
              <p:cNvSpPr>
                <a:spLocks noChangeArrowheads="1"/>
              </p:cNvSpPr>
              <p:nvPr/>
            </p:nvSpPr>
            <p:spPr bwMode="auto">
              <a:xfrm>
                <a:off x="3171" y="1566"/>
                <a:ext cx="30" cy="3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1" name="Oval 552"/>
              <p:cNvSpPr>
                <a:spLocks noChangeArrowheads="1"/>
              </p:cNvSpPr>
              <p:nvPr/>
            </p:nvSpPr>
            <p:spPr bwMode="auto">
              <a:xfrm>
                <a:off x="3173" y="1568"/>
                <a:ext cx="17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2" name="Oval 553"/>
              <p:cNvSpPr>
                <a:spLocks noChangeArrowheads="1"/>
              </p:cNvSpPr>
              <p:nvPr/>
            </p:nvSpPr>
            <p:spPr bwMode="auto">
              <a:xfrm>
                <a:off x="3176" y="1570"/>
                <a:ext cx="10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3" name="Oval 554"/>
              <p:cNvSpPr>
                <a:spLocks noChangeArrowheads="1"/>
              </p:cNvSpPr>
              <p:nvPr/>
            </p:nvSpPr>
            <p:spPr bwMode="auto">
              <a:xfrm>
                <a:off x="3178" y="1573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4" name="Oval 555"/>
              <p:cNvSpPr>
                <a:spLocks noChangeArrowheads="1"/>
              </p:cNvSpPr>
              <p:nvPr/>
            </p:nvSpPr>
            <p:spPr bwMode="auto">
              <a:xfrm>
                <a:off x="3221" y="1662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5" name="Oval 556"/>
              <p:cNvSpPr>
                <a:spLocks noChangeArrowheads="1"/>
              </p:cNvSpPr>
              <p:nvPr/>
            </p:nvSpPr>
            <p:spPr bwMode="auto">
              <a:xfrm>
                <a:off x="3223" y="1664"/>
                <a:ext cx="18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6" name="Oval 557"/>
              <p:cNvSpPr>
                <a:spLocks noChangeArrowheads="1"/>
              </p:cNvSpPr>
              <p:nvPr/>
            </p:nvSpPr>
            <p:spPr bwMode="auto">
              <a:xfrm>
                <a:off x="3226" y="1667"/>
                <a:ext cx="11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7" name="Oval 558"/>
              <p:cNvSpPr>
                <a:spLocks noChangeArrowheads="1"/>
              </p:cNvSpPr>
              <p:nvPr/>
            </p:nvSpPr>
            <p:spPr bwMode="auto">
              <a:xfrm>
                <a:off x="3229" y="1669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8" name="Oval 559"/>
              <p:cNvSpPr>
                <a:spLocks noChangeArrowheads="1"/>
              </p:cNvSpPr>
              <p:nvPr/>
            </p:nvSpPr>
            <p:spPr bwMode="auto">
              <a:xfrm>
                <a:off x="3272" y="1602"/>
                <a:ext cx="30" cy="30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09" name="Oval 560"/>
              <p:cNvSpPr>
                <a:spLocks noChangeArrowheads="1"/>
              </p:cNvSpPr>
              <p:nvPr/>
            </p:nvSpPr>
            <p:spPr bwMode="auto">
              <a:xfrm>
                <a:off x="3274" y="1604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0" name="Oval 561"/>
              <p:cNvSpPr>
                <a:spLocks noChangeArrowheads="1"/>
              </p:cNvSpPr>
              <p:nvPr/>
            </p:nvSpPr>
            <p:spPr bwMode="auto">
              <a:xfrm>
                <a:off x="3276" y="1606"/>
                <a:ext cx="10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1" name="Oval 562"/>
              <p:cNvSpPr>
                <a:spLocks noChangeArrowheads="1"/>
              </p:cNvSpPr>
              <p:nvPr/>
            </p:nvSpPr>
            <p:spPr bwMode="auto">
              <a:xfrm>
                <a:off x="3279" y="1609"/>
                <a:ext cx="6" cy="6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2" name="Oval 563"/>
              <p:cNvSpPr>
                <a:spLocks noChangeArrowheads="1"/>
              </p:cNvSpPr>
              <p:nvPr/>
            </p:nvSpPr>
            <p:spPr bwMode="auto">
              <a:xfrm>
                <a:off x="2632" y="1581"/>
                <a:ext cx="30" cy="29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3" name="Oval 564"/>
              <p:cNvSpPr>
                <a:spLocks noChangeArrowheads="1"/>
              </p:cNvSpPr>
              <p:nvPr/>
            </p:nvSpPr>
            <p:spPr bwMode="auto">
              <a:xfrm>
                <a:off x="2634" y="1583"/>
                <a:ext cx="16" cy="16"/>
              </a:xfrm>
              <a:prstGeom prst="ellipse">
                <a:avLst/>
              </a:prstGeom>
              <a:solidFill>
                <a:srgbClr val="6B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4" name="Oval 565"/>
              <p:cNvSpPr>
                <a:spLocks noChangeArrowheads="1"/>
              </p:cNvSpPr>
              <p:nvPr/>
            </p:nvSpPr>
            <p:spPr bwMode="auto">
              <a:xfrm>
                <a:off x="2636" y="1585"/>
                <a:ext cx="10" cy="11"/>
              </a:xfrm>
              <a:prstGeom prst="ellipse">
                <a:avLst/>
              </a:prstGeom>
              <a:solidFill>
                <a:srgbClr val="B2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5" name="Oval 566"/>
              <p:cNvSpPr>
                <a:spLocks noChangeArrowheads="1"/>
              </p:cNvSpPr>
              <p:nvPr/>
            </p:nvSpPr>
            <p:spPr bwMode="auto">
              <a:xfrm>
                <a:off x="2639" y="1588"/>
                <a:ext cx="6" cy="7"/>
              </a:xfrm>
              <a:prstGeom prst="ellipse">
                <a:avLst/>
              </a:prstGeom>
              <a:solidFill>
                <a:srgbClr val="F9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6" name="Rectangle 567"/>
              <p:cNvSpPr>
                <a:spLocks noChangeArrowheads="1"/>
              </p:cNvSpPr>
              <p:nvPr/>
            </p:nvSpPr>
            <p:spPr bwMode="auto">
              <a:xfrm>
                <a:off x="1993" y="1658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7" name="Rectangle 568"/>
              <p:cNvSpPr>
                <a:spLocks noChangeArrowheads="1"/>
              </p:cNvSpPr>
              <p:nvPr/>
            </p:nvSpPr>
            <p:spPr bwMode="auto">
              <a:xfrm>
                <a:off x="2018" y="1699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8" name="Rectangle 569"/>
              <p:cNvSpPr>
                <a:spLocks noChangeArrowheads="1"/>
              </p:cNvSpPr>
              <p:nvPr/>
            </p:nvSpPr>
            <p:spPr bwMode="auto">
              <a:xfrm>
                <a:off x="2044" y="1707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19" name="Rectangle 570"/>
              <p:cNvSpPr>
                <a:spLocks noChangeArrowheads="1"/>
              </p:cNvSpPr>
              <p:nvPr/>
            </p:nvSpPr>
            <p:spPr bwMode="auto">
              <a:xfrm>
                <a:off x="2068" y="1729"/>
                <a:ext cx="26" cy="25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0" name="Rectangle 571"/>
              <p:cNvSpPr>
                <a:spLocks noChangeArrowheads="1"/>
              </p:cNvSpPr>
              <p:nvPr/>
            </p:nvSpPr>
            <p:spPr bwMode="auto">
              <a:xfrm>
                <a:off x="2169" y="1997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1" name="Rectangle 572"/>
              <p:cNvSpPr>
                <a:spLocks noChangeArrowheads="1"/>
              </p:cNvSpPr>
              <p:nvPr/>
            </p:nvSpPr>
            <p:spPr bwMode="auto">
              <a:xfrm>
                <a:off x="2194" y="1652"/>
                <a:ext cx="26" cy="27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2" name="Rectangle 573"/>
              <p:cNvSpPr>
                <a:spLocks noChangeArrowheads="1"/>
              </p:cNvSpPr>
              <p:nvPr/>
            </p:nvSpPr>
            <p:spPr bwMode="auto">
              <a:xfrm>
                <a:off x="2219" y="2022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3" name="Rectangle 574"/>
              <p:cNvSpPr>
                <a:spLocks noChangeArrowheads="1"/>
              </p:cNvSpPr>
              <p:nvPr/>
            </p:nvSpPr>
            <p:spPr bwMode="auto">
              <a:xfrm>
                <a:off x="2244" y="2005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4" name="Rectangle 575"/>
              <p:cNvSpPr>
                <a:spLocks noChangeArrowheads="1"/>
              </p:cNvSpPr>
              <p:nvPr/>
            </p:nvSpPr>
            <p:spPr bwMode="auto">
              <a:xfrm>
                <a:off x="2370" y="1703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5" name="Rectangle 576"/>
              <p:cNvSpPr>
                <a:spLocks noChangeArrowheads="1"/>
              </p:cNvSpPr>
              <p:nvPr/>
            </p:nvSpPr>
            <p:spPr bwMode="auto">
              <a:xfrm>
                <a:off x="2420" y="1720"/>
                <a:ext cx="26" cy="25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6" name="Rectangle 577"/>
              <p:cNvSpPr>
                <a:spLocks noChangeArrowheads="1"/>
              </p:cNvSpPr>
              <p:nvPr/>
            </p:nvSpPr>
            <p:spPr bwMode="auto">
              <a:xfrm>
                <a:off x="2520" y="2074"/>
                <a:ext cx="26" cy="25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7" name="Rectangle 578"/>
              <p:cNvSpPr>
                <a:spLocks noChangeArrowheads="1"/>
              </p:cNvSpPr>
              <p:nvPr/>
            </p:nvSpPr>
            <p:spPr bwMode="auto">
              <a:xfrm>
                <a:off x="2546" y="2277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8" name="Rectangle 579"/>
              <p:cNvSpPr>
                <a:spLocks noChangeArrowheads="1"/>
              </p:cNvSpPr>
              <p:nvPr/>
            </p:nvSpPr>
            <p:spPr bwMode="auto">
              <a:xfrm>
                <a:off x="2571" y="2152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29" name="Rectangle 580"/>
              <p:cNvSpPr>
                <a:spLocks noChangeArrowheads="1"/>
              </p:cNvSpPr>
              <p:nvPr/>
            </p:nvSpPr>
            <p:spPr bwMode="auto">
              <a:xfrm>
                <a:off x="2646" y="2376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0" name="Rectangle 581"/>
              <p:cNvSpPr>
                <a:spLocks noChangeArrowheads="1"/>
              </p:cNvSpPr>
              <p:nvPr/>
            </p:nvSpPr>
            <p:spPr bwMode="auto">
              <a:xfrm>
                <a:off x="2671" y="2281"/>
                <a:ext cx="26" cy="25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1" name="Rectangle 582"/>
              <p:cNvSpPr>
                <a:spLocks noChangeArrowheads="1"/>
              </p:cNvSpPr>
              <p:nvPr/>
            </p:nvSpPr>
            <p:spPr bwMode="auto">
              <a:xfrm>
                <a:off x="2722" y="2376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2" name="Rectangle 583"/>
              <p:cNvSpPr>
                <a:spLocks noChangeArrowheads="1"/>
              </p:cNvSpPr>
              <p:nvPr/>
            </p:nvSpPr>
            <p:spPr bwMode="auto">
              <a:xfrm>
                <a:off x="2746" y="2344"/>
                <a:ext cx="26" cy="25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3" name="Rectangle 584"/>
              <p:cNvSpPr>
                <a:spLocks noChangeArrowheads="1"/>
              </p:cNvSpPr>
              <p:nvPr/>
            </p:nvSpPr>
            <p:spPr bwMode="auto">
              <a:xfrm>
                <a:off x="2822" y="2417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4" name="Rectangle 585"/>
              <p:cNvSpPr>
                <a:spLocks noChangeArrowheads="1"/>
              </p:cNvSpPr>
              <p:nvPr/>
            </p:nvSpPr>
            <p:spPr bwMode="auto">
              <a:xfrm>
                <a:off x="2847" y="2370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5" name="Rectangle 586"/>
              <p:cNvSpPr>
                <a:spLocks noChangeArrowheads="1"/>
              </p:cNvSpPr>
              <p:nvPr/>
            </p:nvSpPr>
            <p:spPr bwMode="auto">
              <a:xfrm>
                <a:off x="2897" y="2437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6" name="Rectangle 587"/>
              <p:cNvSpPr>
                <a:spLocks noChangeArrowheads="1"/>
              </p:cNvSpPr>
              <p:nvPr/>
            </p:nvSpPr>
            <p:spPr bwMode="auto">
              <a:xfrm>
                <a:off x="2922" y="2370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7" name="Rectangle 588"/>
              <p:cNvSpPr>
                <a:spLocks noChangeArrowheads="1"/>
              </p:cNvSpPr>
              <p:nvPr/>
            </p:nvSpPr>
            <p:spPr bwMode="auto">
              <a:xfrm>
                <a:off x="2997" y="2540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8" name="Rectangle 589"/>
              <p:cNvSpPr>
                <a:spLocks noChangeArrowheads="1"/>
              </p:cNvSpPr>
              <p:nvPr/>
            </p:nvSpPr>
            <p:spPr bwMode="auto">
              <a:xfrm>
                <a:off x="3023" y="2477"/>
                <a:ext cx="26" cy="27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39" name="Rectangle 590"/>
              <p:cNvSpPr>
                <a:spLocks noChangeArrowheads="1"/>
              </p:cNvSpPr>
              <p:nvPr/>
            </p:nvSpPr>
            <p:spPr bwMode="auto">
              <a:xfrm>
                <a:off x="3123" y="2571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0" name="Rectangle 591"/>
              <p:cNvSpPr>
                <a:spLocks noChangeArrowheads="1"/>
              </p:cNvSpPr>
              <p:nvPr/>
            </p:nvSpPr>
            <p:spPr bwMode="auto">
              <a:xfrm>
                <a:off x="3148" y="2539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1" name="Rectangle 592"/>
              <p:cNvSpPr>
                <a:spLocks noChangeArrowheads="1"/>
              </p:cNvSpPr>
              <p:nvPr/>
            </p:nvSpPr>
            <p:spPr bwMode="auto">
              <a:xfrm>
                <a:off x="3173" y="2502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2" name="Rectangle 593"/>
              <p:cNvSpPr>
                <a:spLocks noChangeArrowheads="1"/>
              </p:cNvSpPr>
              <p:nvPr/>
            </p:nvSpPr>
            <p:spPr bwMode="auto">
              <a:xfrm>
                <a:off x="3223" y="2548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3" name="Rectangle 594"/>
              <p:cNvSpPr>
                <a:spLocks noChangeArrowheads="1"/>
              </p:cNvSpPr>
              <p:nvPr/>
            </p:nvSpPr>
            <p:spPr bwMode="auto">
              <a:xfrm>
                <a:off x="3274" y="2457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4" name="Rectangle 595"/>
              <p:cNvSpPr>
                <a:spLocks noChangeArrowheads="1"/>
              </p:cNvSpPr>
              <p:nvPr/>
            </p:nvSpPr>
            <p:spPr bwMode="auto">
              <a:xfrm>
                <a:off x="2634" y="2417"/>
                <a:ext cx="26" cy="26"/>
              </a:xfrm>
              <a:prstGeom prst="rect">
                <a:avLst/>
              </a:prstGeom>
              <a:solidFill>
                <a:srgbClr val="FF0080"/>
              </a:solidFill>
              <a:ln w="3175">
                <a:solidFill>
                  <a:srgbClr val="FF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5" name="Rectangle 596"/>
              <p:cNvSpPr>
                <a:spLocks noChangeArrowheads="1"/>
              </p:cNvSpPr>
              <p:nvPr/>
            </p:nvSpPr>
            <p:spPr bwMode="auto">
              <a:xfrm rot="16200000">
                <a:off x="1320" y="2080"/>
                <a:ext cx="793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900" b="1" kern="0">
                    <a:solidFill>
                      <a:srgbClr val="000000"/>
                    </a:solidFill>
                    <a:cs typeface="Arial" charset="0"/>
                  </a:rPr>
                  <a:t>Potencial de Corrosión (mV)</a:t>
                </a: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  <p:sp>
            <p:nvSpPr>
              <p:cNvPr id="146" name="Rectangle 597"/>
              <p:cNvSpPr>
                <a:spLocks noChangeArrowheads="1"/>
              </p:cNvSpPr>
              <p:nvPr/>
            </p:nvSpPr>
            <p:spPr bwMode="auto">
              <a:xfrm>
                <a:off x="2469" y="2736"/>
                <a:ext cx="375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900" b="1" kern="0">
                    <a:solidFill>
                      <a:srgbClr val="000000"/>
                    </a:solidFill>
                    <a:cs typeface="Arial" charset="0"/>
                  </a:rPr>
                  <a:t>Tiempo (días)</a:t>
                </a:r>
                <a:endParaRPr lang="es-ES" kern="0">
                  <a:solidFill>
                    <a:sysClr val="windowText" lastClr="000000"/>
                  </a:solidFill>
                  <a:cs typeface="Arial" charset="0"/>
                </a:endParaRPr>
              </a:p>
            </p:txBody>
          </p:sp>
        </p:grpSp>
        <p:sp>
          <p:nvSpPr>
            <p:cNvPr id="23" name="Oval 598"/>
            <p:cNvSpPr>
              <a:spLocks noChangeArrowheads="1"/>
            </p:cNvSpPr>
            <p:nvPr/>
          </p:nvSpPr>
          <p:spPr bwMode="auto">
            <a:xfrm>
              <a:off x="3969" y="2205"/>
              <a:ext cx="998" cy="454"/>
            </a:xfrm>
            <a:prstGeom prst="ellipse">
              <a:avLst/>
            </a:prstGeom>
            <a:noFill/>
            <a:ln w="19050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24" name="Oval 599"/>
            <p:cNvSpPr>
              <a:spLocks noChangeArrowheads="1"/>
            </p:cNvSpPr>
            <p:nvPr/>
          </p:nvSpPr>
          <p:spPr bwMode="auto">
            <a:xfrm>
              <a:off x="3969" y="3112"/>
              <a:ext cx="998" cy="45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sysClr val="windowText" lastClr="000000"/>
                </a:solidFill>
                <a:cs typeface="Arial" charset="0"/>
              </a:endParaRPr>
            </a:p>
          </p:txBody>
        </p:sp>
        <p:sp>
          <p:nvSpPr>
            <p:cNvPr id="25" name="Text Box 600"/>
            <p:cNvSpPr txBox="1">
              <a:spLocks noChangeArrowheads="1"/>
            </p:cNvSpPr>
            <p:nvPr/>
          </p:nvSpPr>
          <p:spPr bwMode="auto">
            <a:xfrm>
              <a:off x="4105" y="1970"/>
              <a:ext cx="737" cy="23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ker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con inhibidor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ker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SIN CORROSION</a:t>
              </a:r>
            </a:p>
          </p:txBody>
        </p:sp>
        <p:sp>
          <p:nvSpPr>
            <p:cNvPr id="26" name="Text Box 601"/>
            <p:cNvSpPr txBox="1">
              <a:spLocks noChangeArrowheads="1"/>
            </p:cNvSpPr>
            <p:nvPr/>
          </p:nvSpPr>
          <p:spPr bwMode="auto">
            <a:xfrm>
              <a:off x="4150" y="2833"/>
              <a:ext cx="737" cy="23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sin inhibidor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1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CORROSION</a:t>
              </a:r>
            </a:p>
          </p:txBody>
        </p:sp>
      </p:grpSp>
      <p:pic>
        <p:nvPicPr>
          <p:cNvPr id="547" name="Picture 62"/>
          <p:cNvPicPr>
            <a:picLocks noChangeAspect="1" noChangeArrowheads="1"/>
          </p:cNvPicPr>
          <p:nvPr/>
        </p:nvPicPr>
        <p:blipFill>
          <a:blip r:embed="rId9"/>
          <a:srcRect l="41035" t="28925" b="9421"/>
          <a:stretch>
            <a:fillRect/>
          </a:stretch>
        </p:blipFill>
        <p:spPr bwMode="auto">
          <a:xfrm>
            <a:off x="428596" y="4714884"/>
            <a:ext cx="1800225" cy="11684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48" name="Picture 6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3429000"/>
            <a:ext cx="1800225" cy="1123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3 Rectángulo"/>
          <p:cNvSpPr/>
          <p:nvPr/>
        </p:nvSpPr>
        <p:spPr>
          <a:xfrm>
            <a:off x="214282" y="1071546"/>
            <a:ext cx="87154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EJEMPLOS DE ÉXITO EN INNOVACIÓN EN ANDALUCIA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Picture 2" descr="G:\Fundacion CIAC\ADMINISTRACION\Documentos FCIAC\LOGO CIAC-comple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785926"/>
            <a:ext cx="1571636" cy="1327515"/>
          </a:xfrm>
          <a:prstGeom prst="rect">
            <a:avLst/>
          </a:prstGeom>
          <a:noFill/>
        </p:spPr>
      </p:pic>
      <p:sp>
        <p:nvSpPr>
          <p:cNvPr id="12" name="Segnaposto contenuto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857488" y="371475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Na</a:t>
            </a:r>
            <a:r>
              <a:rPr lang="es-ES" b="1" baseline="-25000" dirty="0" smtClean="0"/>
              <a:t>2</a:t>
            </a:r>
            <a:r>
              <a:rPr lang="es-ES" b="1" dirty="0" smtClean="0"/>
              <a:t>SiO</a:t>
            </a:r>
            <a:r>
              <a:rPr lang="es-ES" b="1" baseline="-25000" dirty="0" smtClean="0"/>
              <a:t>3</a:t>
            </a:r>
            <a:r>
              <a:rPr lang="es-ES" b="1" dirty="0" smtClean="0"/>
              <a:t>+ </a:t>
            </a:r>
            <a:r>
              <a:rPr lang="es-ES" b="1" dirty="0" err="1" smtClean="0"/>
              <a:t>aeroarcilla</a:t>
            </a:r>
            <a:r>
              <a:rPr lang="es-ES" b="1" dirty="0" smtClean="0"/>
              <a:t> + endurecedor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357158" y="3143248"/>
            <a:ext cx="1900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AEROCLAYS</a:t>
            </a:r>
            <a:endParaRPr lang="es-ES" sz="2800" dirty="0"/>
          </a:p>
        </p:txBody>
      </p:sp>
      <p:sp>
        <p:nvSpPr>
          <p:cNvPr id="15" name="14 Rectángulo"/>
          <p:cNvSpPr/>
          <p:nvPr/>
        </p:nvSpPr>
        <p:spPr>
          <a:xfrm>
            <a:off x="357158" y="3643314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 smtClean="0"/>
              <a:t> Conduct.0.015 W·m</a:t>
            </a:r>
            <a:r>
              <a:rPr lang="es-ES" baseline="30000" dirty="0" smtClean="0"/>
              <a:t>-1</a:t>
            </a:r>
            <a:r>
              <a:rPr lang="es-ES" dirty="0" smtClean="0"/>
              <a:t>·K</a:t>
            </a:r>
            <a:r>
              <a:rPr lang="es-ES" baseline="30000" dirty="0" smtClean="0"/>
              <a:t>-1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2500298" y="1785926"/>
            <a:ext cx="635798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Clay-polymer </a:t>
            </a:r>
            <a:r>
              <a:rPr lang="en-GB" dirty="0" err="1" smtClean="0"/>
              <a:t>aerogel</a:t>
            </a:r>
            <a:r>
              <a:rPr lang="en-GB" dirty="0" smtClean="0"/>
              <a:t> composites been developed by </a:t>
            </a:r>
            <a:r>
              <a:rPr lang="en-GB" dirty="0" err="1" smtClean="0"/>
              <a:t>Schiraldi</a:t>
            </a:r>
            <a:r>
              <a:rPr lang="en-GB" dirty="0" smtClean="0"/>
              <a:t> in 2004. 96% air, 2% clay, and 2% polymer.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 smtClean="0"/>
              <a:t> MAS BARATOS,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 smtClean="0"/>
              <a:t> MENOS PASOS PARA SU PROCESADO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GB" b="1" dirty="0" smtClean="0"/>
              <a:t> Y MAYOR RESISTENCIA</a:t>
            </a:r>
            <a:endParaRPr lang="es-ES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4286256"/>
            <a:ext cx="25368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6" y="4286256"/>
            <a:ext cx="253047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4286256"/>
            <a:ext cx="25368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 descr=" 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64" y="2571744"/>
            <a:ext cx="210270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25602" name="Picture 2" descr="Az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1928802"/>
            <a:ext cx="2736263" cy="118832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14282" y="1071546"/>
            <a:ext cx="87154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EJEMPLOS DE ÉXITO EN INNOVACIÓN EN ANDALUCIA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 descr="https://www.agenciaandaluzadelaenergia.es/sites/all/themes/aae/images/logo_aae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sp>
        <p:nvSpPr>
          <p:cNvPr id="11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04" name="Picture 4" descr="http://www.madrimasd.org/blogs/ingenieriamateriales/files/2012/03/carbon-nanotubes-1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76725" y="2000240"/>
            <a:ext cx="2383320" cy="1500198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857356" y="3929066"/>
            <a:ext cx="521497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SMORE- </a:t>
            </a:r>
            <a:r>
              <a:rPr lang="es-ES" sz="2400" dirty="0" smtClean="0"/>
              <a:t>Hormigones compuestos con nanotubos de carbono para monitorización y refuerzo de infraestructuras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3 Rectángulo"/>
          <p:cNvSpPr/>
          <p:nvPr/>
        </p:nvSpPr>
        <p:spPr>
          <a:xfrm>
            <a:off x="214282" y="1071546"/>
            <a:ext cx="87154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EJEMPLOS DE ÉXITO EN INNOVACIÓN EN ANDALUCIA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10 Imagen" descr="Descripción: Descripción: Descripción: Descripción: logo transparente vertical interlight pequeño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3929066"/>
            <a:ext cx="2857520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1000100" y="2000240"/>
            <a:ext cx="71438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/>
              <a:t>Sistema de Señalización Vial Inteligente y Sostenible- SSVI INTERLIGHT</a:t>
            </a:r>
            <a:endParaRPr lang="es-ES" sz="28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3500438"/>
            <a:ext cx="2971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3000364" y="1285860"/>
            <a:ext cx="31694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  <a:endParaRPr lang="es-E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85918" y="2500306"/>
            <a:ext cx="5715040" cy="29546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Manuel Lloris Cormano</a:t>
            </a:r>
          </a:p>
          <a:p>
            <a:pPr algn="ctr"/>
            <a:r>
              <a:rPr lang="es-E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Gerente, Fundación CIAC</a:t>
            </a:r>
          </a:p>
          <a:p>
            <a:pPr algn="ctr"/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gerencia@fciac.es</a:t>
            </a:r>
            <a:endParaRPr lang="es-E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www.fciac.es</a:t>
            </a:r>
            <a:endParaRPr lang="es-E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Parque Científico-Tecnológico Rabanales 21, </a:t>
            </a:r>
          </a:p>
          <a:p>
            <a:pPr algn="ctr"/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 Astrónomo </a:t>
            </a:r>
            <a:r>
              <a:rPr lang="es-E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Kepler</a:t>
            </a:r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4.2</a:t>
            </a:r>
          </a:p>
          <a:p>
            <a:pPr algn="ctr"/>
            <a:r>
              <a:rPr lang="es-E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14014 CÓRDOBA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7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F8A1-2116-47C4-9A55-1919D147719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 descr="https://www.agenciaandaluzadelaenergia.es/sites/all/themes/aae/images/logo_aae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pic>
        <p:nvPicPr>
          <p:cNvPr id="10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13" name="Picture 20" descr="http://www.tecnalia.com/images/stories/Eventos/imagen-evento/m_logo-pte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4857760"/>
            <a:ext cx="1863856" cy="1273232"/>
          </a:xfrm>
          <a:prstGeom prst="rect">
            <a:avLst/>
          </a:prstGeom>
          <a:noFill/>
        </p:spPr>
      </p:pic>
      <p:pic>
        <p:nvPicPr>
          <p:cNvPr id="14" name="Picture 18" descr="G:\Fundacion CIAC\DOCUMENTOS ADMINISTRATIVOS\Documentos FCIAC\Logo RE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3643314"/>
            <a:ext cx="2295521" cy="1273595"/>
          </a:xfrm>
          <a:prstGeom prst="rect">
            <a:avLst/>
          </a:prstGeom>
          <a:noFill/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 flipH="1">
            <a:off x="71406" y="1285860"/>
            <a:ext cx="8929718" cy="17851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Fundación CIAC, Centro de Innovación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Andaluz para la Construcción Sostenible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entidad privada sin ánimo de lucro, promovida por empresas del sector de la construcción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Reconocido como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Agente</a:t>
            </a:r>
            <a:r>
              <a:rPr kumimoji="0" lang="es-ES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del </a:t>
            </a: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sistema Andaluz del Conocimiento AC0165CIT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Inscrita en el Registro de Fundaciones de la Comunidad Andaluza  CO-1.162</a:t>
            </a:r>
            <a:endParaRPr kumimoji="0" lang="es-E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G:\Fundacion CIAC\DOCUMENTOS ADMINISTRATIVOS\Documentos FCIAC\FOTOS INAUGURACION CIAC\IMG_294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265211"/>
            <a:ext cx="3000396" cy="1997673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214282" y="521495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Inaugurada el 27 de octubre de 2014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2" descr="http://www.tecnifica.es/sites/default/files/ptec_0.png"/>
          <p:cNvPicPr>
            <a:picLocks noChangeAspect="1" noChangeArrowheads="1"/>
          </p:cNvPicPr>
          <p:nvPr/>
        </p:nvPicPr>
        <p:blipFill>
          <a:blip r:embed="rId10"/>
          <a:srcRect l="52500"/>
          <a:stretch>
            <a:fillRect/>
          </a:stretch>
        </p:blipFill>
        <p:spPr bwMode="auto">
          <a:xfrm>
            <a:off x="5000627" y="4786322"/>
            <a:ext cx="1425177" cy="1500198"/>
          </a:xfrm>
          <a:prstGeom prst="rect">
            <a:avLst/>
          </a:prstGeom>
          <a:noFill/>
        </p:spPr>
      </p:pic>
      <p:pic>
        <p:nvPicPr>
          <p:cNvPr id="19" name="Picture 17" descr="http://www.uv.es/otri/imagenes/logo-susche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8992" y="3214686"/>
            <a:ext cx="2562705" cy="1357322"/>
          </a:xfrm>
          <a:prstGeom prst="rect">
            <a:avLst/>
          </a:prstGeom>
          <a:noFill/>
        </p:spPr>
      </p:pic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357950" y="3334408"/>
            <a:ext cx="2571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Calibri" pitchFamily="34" charset="0"/>
                <a:cs typeface="Tahoma" pitchFamily="34" charset="0"/>
              </a:rPr>
              <a:t>Red de Espacios Tecnológicos de Andalucía</a:t>
            </a:r>
            <a:endParaRPr kumimoji="0" lang="es-ES" sz="4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sp>
        <p:nvSpPr>
          <p:cNvPr id="8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F8A1-2116-47C4-9A55-1919D147719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pic>
        <p:nvPicPr>
          <p:cNvPr id="12" name="Picture 1" descr="G:\Fundacion CIAC\DOCUMENTOS ADMINISTRATIVOS\Documentos FCIAC\FOTOS INAUGURACION CIAC\IMG_28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819512"/>
            <a:ext cx="2726105" cy="1815049"/>
          </a:xfrm>
          <a:prstGeom prst="rect">
            <a:avLst/>
          </a:prstGeom>
          <a:noFill/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 flipH="1">
            <a:off x="214282" y="1631470"/>
            <a:ext cx="578647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 Contribuir a la mejora de la competitividad de las empresas andaluzas </a:t>
            </a:r>
            <a:r>
              <a:rPr lang="es-E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en el ámbito de la construcción y el medio ambiente</a:t>
            </a: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. 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 Fomentar </a:t>
            </a:r>
            <a:r>
              <a:rPr lang="es-E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mediante la investigación científica y el desarrollo tecnológico </a:t>
            </a: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la mejora continua en la calidad, seguridad y sostenibilidad </a:t>
            </a:r>
            <a:r>
              <a:rPr lang="es-E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en productos y procesos de construcción</a:t>
            </a: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.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 </a:t>
            </a:r>
            <a:r>
              <a:rPr lang="es-E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Trabajar para el </a:t>
            </a: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beneficio general de la sociedad, mediante la mejora de las condiciones de calidad, habitabilidad y confort </a:t>
            </a:r>
            <a:r>
              <a:rPr lang="es-E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de las infraestructuras y edificación.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 El aprovechamiento de los recursos humanos y materiales</a:t>
            </a:r>
            <a:r>
              <a:rPr lang="es-E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 ya existentes en Andalucía para el cumplimiento de sus fines</a:t>
            </a: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4" name="Picture 2" descr="G:\IMAGENES XPERIA Z\DSC_0231.JPG"/>
          <p:cNvPicPr>
            <a:picLocks noChangeAspect="1" noChangeArrowheads="1"/>
          </p:cNvPicPr>
          <p:nvPr/>
        </p:nvPicPr>
        <p:blipFill>
          <a:blip r:embed="rId8" cstate="print"/>
          <a:srcRect l="4375" r="12493"/>
          <a:stretch>
            <a:fillRect/>
          </a:stretch>
        </p:blipFill>
        <p:spPr bwMode="auto">
          <a:xfrm>
            <a:off x="6072198" y="3941701"/>
            <a:ext cx="2714644" cy="183600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357158" y="1205669"/>
            <a:ext cx="842968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OBJETIVOS DE LA FUNDACIÓN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flipH="1">
            <a:off x="214282" y="1849174"/>
            <a:ext cx="8643998" cy="3908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 Rehabilitación Energética de Edificios. 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Con criterios de eficiencia energética, mejora de la envolvente térmica, instalaciones y diseño arquitectónico.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 Nuevos Materiales Sostenibles e Innovadores. 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Promover el uso racional de los recursos, la reutilización y el reciclaje; la reducción de la energía incorporada en su producción e instalación. Nuevos materiales más eficientes. </a:t>
            </a:r>
            <a:r>
              <a:rPr lang="es-E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Nanomateriales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Rehabilitación y conservación del Patrimonio histórico y cultural.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 Nuevos materiales específicos para rehabilitación y conservación del Patrimonio Cultural material. </a:t>
            </a:r>
            <a:endParaRPr lang="es-E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libri" pitchFamily="34" charset="0"/>
              <a:cs typeface="Calibri" pitchFamily="34" charset="0"/>
            </a:endParaRP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 Sistemas y Procesos para la Industrialización de la Construcción. 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Soluciones y sistemas constructivos con alto nivel de prefabricación, de altas prestaciones y con menores costes de ejecución.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 Edificios, infraestructuras y Ciudades Inteligentes. 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Aplicación de las </a:t>
            </a:r>
            <a:r>
              <a:rPr lang="es-E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TICs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 para la </a:t>
            </a:r>
            <a:r>
              <a:rPr lang="es-ES" sz="1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sensorización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, monitorización.</a:t>
            </a:r>
            <a:r>
              <a:rPr lang="es-E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Interrelación </a:t>
            </a:r>
            <a:r>
              <a:rPr lang="es-E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con el patrimonio histórico, inteligencia de las infraestructuras.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14282" y="1285860"/>
            <a:ext cx="8715436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libri" pitchFamily="34" charset="0"/>
                <a:cs typeface="Calibri" pitchFamily="34" charset="0"/>
              </a:rPr>
              <a:t>AREAS DE I+D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3033410"/>
            <a:ext cx="4286280" cy="261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285720" y="1214422"/>
            <a:ext cx="8429684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INFRAESTRUCTURAS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4282" y="1747525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 de Innovación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Tecnológico 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Fundación CIAC, Parque Científico Tecnológico Rabanales 21. Es un edificio de 1000 m</a:t>
            </a:r>
            <a:r>
              <a:rPr lang="es-ES_tradnl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_tradn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Ha supuesto una inversión  de unos 3 millones de euros. Compuesto por tres plantas. Segunda planta: Administración Salas de reuniones y Aula de Formación.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/>
          <a:srcRect l="38982" t="27513" r="23682" b="26630"/>
          <a:stretch>
            <a:fillRect/>
          </a:stretch>
        </p:blipFill>
        <p:spPr bwMode="auto">
          <a:xfrm>
            <a:off x="357159" y="3033409"/>
            <a:ext cx="4000528" cy="264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5143504" y="5030284"/>
            <a:ext cx="3674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dirty="0" smtClean="0">
                <a:solidFill>
                  <a:schemeClr val="bg1"/>
                </a:solidFill>
              </a:rPr>
              <a:t>LOCALIZACIÓN GPS: 37°54'38.6"N 4°43'29.4"W</a:t>
            </a:r>
          </a:p>
          <a:p>
            <a:pPr algn="r"/>
            <a:r>
              <a:rPr lang="es-ES" sz="1200" b="1" dirty="0" smtClean="0">
                <a:solidFill>
                  <a:schemeClr val="bg1"/>
                </a:solidFill>
              </a:rPr>
              <a:t>Parque Tecnológico Rabanales 21, </a:t>
            </a:r>
          </a:p>
          <a:p>
            <a:pPr algn="r"/>
            <a:r>
              <a:rPr lang="es-ES" sz="1200" b="1" dirty="0" smtClean="0">
                <a:solidFill>
                  <a:schemeClr val="bg1"/>
                </a:solidFill>
              </a:rPr>
              <a:t>Calle Astrónomo </a:t>
            </a:r>
            <a:r>
              <a:rPr lang="es-ES" sz="1200" b="1" dirty="0" err="1" smtClean="0">
                <a:solidFill>
                  <a:schemeClr val="bg1"/>
                </a:solidFill>
              </a:rPr>
              <a:t>Kepler</a:t>
            </a:r>
            <a:r>
              <a:rPr lang="es-ES" sz="1200" b="1" dirty="0" smtClean="0">
                <a:solidFill>
                  <a:schemeClr val="bg1"/>
                </a:solidFill>
              </a:rPr>
              <a:t> 42-d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 bwMode="auto">
          <a:xfrm>
            <a:off x="571472" y="1071546"/>
            <a:ext cx="7858180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/>
              <a:t>CONSTRUCCIÓN SOSTENIBLE</a:t>
            </a:r>
          </a:p>
        </p:txBody>
      </p:sp>
      <p:graphicFrame>
        <p:nvGraphicFramePr>
          <p:cNvPr id="12" name="11 Diagrama"/>
          <p:cNvGraphicFramePr/>
          <p:nvPr/>
        </p:nvGraphicFramePr>
        <p:xfrm>
          <a:off x="571472" y="1500174"/>
          <a:ext cx="7929618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571472" y="3643314"/>
            <a:ext cx="792961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Consenso generalizado sobre la necesidad de una adaptación de la edificación hacia un modelo más sostenible y eficiente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4282" y="4429132"/>
            <a:ext cx="871543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La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Sostenible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se puede definir como aquélla que teniendo </a:t>
            </a:r>
            <a:r>
              <a:rPr lang="es-ES" b="1" dirty="0" smtClean="0"/>
              <a:t>especial respeto y compromiso con el medio ambiente</a:t>
            </a:r>
            <a:r>
              <a:rPr lang="es-ES" dirty="0" smtClean="0"/>
              <a:t>, implica el </a:t>
            </a:r>
            <a:r>
              <a:rPr lang="es-ES" b="1" dirty="0" smtClean="0"/>
              <a:t>uso eficiente de la energía y del agua</a:t>
            </a:r>
            <a:r>
              <a:rPr lang="es-ES" dirty="0" smtClean="0"/>
              <a:t>, los recursos y materiales no perjudiciales para el medioambiente, resulta más saludable y se dirige hacia una </a:t>
            </a:r>
            <a:r>
              <a:rPr lang="es-ES" b="1" dirty="0" smtClean="0"/>
              <a:t>reducción de los impactos ambientales</a:t>
            </a:r>
            <a:r>
              <a:rPr lang="es-ES" dirty="0" smtClean="0"/>
              <a:t>, sin obviar tampoco la incidencia que tiene en las </a:t>
            </a:r>
            <a:r>
              <a:rPr lang="es-ES" b="1" dirty="0" smtClean="0"/>
              <a:t>dimensiones social y económica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 bwMode="auto">
          <a:xfrm>
            <a:off x="428596" y="1214422"/>
            <a:ext cx="8358246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cs typeface="Arial" pitchFamily="34" charset="0"/>
              </a:rPr>
              <a:t>INNOVACIÓN EN EL SECTOR DE LA CONSTRUCCIÓN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85720" y="2857496"/>
            <a:ext cx="864399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000" dirty="0" smtClean="0"/>
              <a:t> 40 grupos de investigación que trabajan en construcción sostenible o asociados a centros universitarios en Andalucía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 smtClean="0"/>
              <a:t> Centros de investigación no universitarios en materia de construcción:</a:t>
            </a:r>
          </a:p>
        </p:txBody>
      </p:sp>
      <p:pic>
        <p:nvPicPr>
          <p:cNvPr id="16" name="Picture 2" descr="Habite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4000504"/>
            <a:ext cx="2896609" cy="884843"/>
          </a:xfrm>
          <a:prstGeom prst="rect">
            <a:avLst/>
          </a:prstGeom>
          <a:noFill/>
        </p:spPr>
      </p:pic>
      <p:pic>
        <p:nvPicPr>
          <p:cNvPr id="17" name="Picture 4" descr="Ima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10" y="5072074"/>
            <a:ext cx="1428759" cy="1428760"/>
          </a:xfrm>
          <a:prstGeom prst="rect">
            <a:avLst/>
          </a:prstGeom>
          <a:noFill/>
        </p:spPr>
      </p:pic>
      <p:pic>
        <p:nvPicPr>
          <p:cNvPr id="18" name="Picture 6" descr="CTA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4143380"/>
            <a:ext cx="2571748" cy="522923"/>
          </a:xfrm>
          <a:prstGeom prst="rect">
            <a:avLst/>
          </a:prstGeom>
          <a:noFill/>
        </p:spPr>
      </p:pic>
      <p:pic>
        <p:nvPicPr>
          <p:cNvPr id="19" name="Picture 14" descr="http://andaltec.org/Blog/wp-content/uploads/2011/06/cropped-Logo-Andaltec-Blanc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5072074"/>
            <a:ext cx="3052352" cy="642942"/>
          </a:xfrm>
          <a:prstGeom prst="rect">
            <a:avLst/>
          </a:prstGeom>
          <a:noFill/>
        </p:spPr>
      </p:pic>
      <p:pic>
        <p:nvPicPr>
          <p:cNvPr id="20" name="Picture 16" descr="Portad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4572008"/>
            <a:ext cx="1905000" cy="952500"/>
          </a:xfrm>
          <a:prstGeom prst="rect">
            <a:avLst/>
          </a:prstGeom>
          <a:noFill/>
        </p:spPr>
      </p:pic>
      <p:sp>
        <p:nvSpPr>
          <p:cNvPr id="21" name="20 Rectángulo"/>
          <p:cNvSpPr/>
          <p:nvPr/>
        </p:nvSpPr>
        <p:spPr>
          <a:xfrm>
            <a:off x="6000760" y="5429264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Centro Tecnológico Avanzado de Energías Renovables.</a:t>
            </a:r>
            <a:endParaRPr lang="es-ES" sz="1400" dirty="0"/>
          </a:p>
        </p:txBody>
      </p:sp>
      <p:sp>
        <p:nvSpPr>
          <p:cNvPr id="22" name="21 Rectángulo"/>
          <p:cNvSpPr/>
          <p:nvPr/>
        </p:nvSpPr>
        <p:spPr>
          <a:xfrm>
            <a:off x="428596" y="178592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dirty="0" smtClean="0"/>
              <a:t> La </a:t>
            </a:r>
            <a:r>
              <a:rPr lang="es-ES" dirty="0" smtClean="0"/>
              <a:t>innovación es la comercialización con éxito de una invención </a:t>
            </a:r>
            <a:r>
              <a:rPr lang="es-ES" dirty="0" smtClean="0"/>
              <a:t>novel.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/>
              <a:t> </a:t>
            </a:r>
            <a:r>
              <a:rPr lang="es-ES" dirty="0" smtClean="0"/>
              <a:t>L</a:t>
            </a:r>
            <a:r>
              <a:rPr lang="es-ES" dirty="0" smtClean="0"/>
              <a:t>a </a:t>
            </a:r>
            <a:r>
              <a:rPr lang="es-ES" dirty="0" smtClean="0"/>
              <a:t>innovación es invención más comercialización; el cómo convertir las ideas nuevas en valor.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3 Rectángulo"/>
          <p:cNvSpPr/>
          <p:nvPr/>
        </p:nvSpPr>
        <p:spPr>
          <a:xfrm>
            <a:off x="214282" y="1071546"/>
            <a:ext cx="87154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EJEMPLOS DE ÉXITO EN INNOVACIÓN EN ANDALUCIA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pic>
        <p:nvPicPr>
          <p:cNvPr id="1026" name="Picture 2" descr="FYM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2297678"/>
            <a:ext cx="2786082" cy="759842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3000364" y="1643050"/>
            <a:ext cx="35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Materiales para construir el futuro </a:t>
            </a:r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357158" y="5143512"/>
            <a:ext cx="828680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Desde 2005, la innovación en </a:t>
            </a:r>
            <a:r>
              <a:rPr lang="es-ES" dirty="0" err="1" smtClean="0"/>
              <a:t>Italcementi</a:t>
            </a:r>
            <a:r>
              <a:rPr lang="es-ES" dirty="0" smtClean="0"/>
              <a:t> ha ido aumentando de manera constante, pasando de una ratio de </a:t>
            </a:r>
            <a:r>
              <a:rPr lang="es-ES" dirty="0" smtClean="0"/>
              <a:t>1,5 % </a:t>
            </a:r>
            <a:r>
              <a:rPr lang="es-ES" dirty="0" smtClean="0"/>
              <a:t>al 6,5</a:t>
            </a:r>
            <a:r>
              <a:rPr lang="es-ES" dirty="0" smtClean="0"/>
              <a:t>%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286248" y="2143116"/>
            <a:ext cx="21496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dirty="0" err="1" smtClean="0"/>
              <a:t>i.active</a:t>
            </a:r>
            <a:r>
              <a:rPr lang="es-ES" dirty="0" smtClean="0"/>
              <a:t> BIODYNAMIC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4071934" y="2500306"/>
            <a:ext cx="2766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nuevo mortero de cemento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428596" y="3308994"/>
            <a:ext cx="65722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/>
              <a:t>El componente "</a:t>
            </a:r>
            <a:r>
              <a:rPr lang="es-ES" b="1" dirty="0" err="1" smtClean="0"/>
              <a:t>bio</a:t>
            </a:r>
            <a:r>
              <a:rPr lang="es-ES" dirty="0" smtClean="0"/>
              <a:t>" lo aportan las propiedades del nuevo cemento </a:t>
            </a:r>
            <a:r>
              <a:rPr lang="es-ES" dirty="0" err="1" smtClean="0"/>
              <a:t>fotocatalítico</a:t>
            </a:r>
            <a:r>
              <a:rPr lang="es-ES" dirty="0" smtClean="0"/>
              <a:t>, a partir del TX Active patentado por </a:t>
            </a:r>
            <a:r>
              <a:rPr lang="es-ES" dirty="0" err="1" smtClean="0"/>
              <a:t>Italcementi</a:t>
            </a:r>
            <a:r>
              <a:rPr lang="es-ES" dirty="0" smtClean="0"/>
              <a:t> </a:t>
            </a:r>
            <a:endParaRPr lang="es-E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 smtClean="0"/>
              <a:t>El </a:t>
            </a:r>
            <a:r>
              <a:rPr lang="es-ES" dirty="0" smtClean="0"/>
              <a:t>componente "</a:t>
            </a:r>
            <a:r>
              <a:rPr lang="es-ES" b="1" dirty="0" smtClean="0"/>
              <a:t>dinámico</a:t>
            </a:r>
            <a:r>
              <a:rPr lang="es-ES" dirty="0" smtClean="0"/>
              <a:t>" es una característica especial del nuevo material, cuya particular fluidez permite la creación de formas complejas </a:t>
            </a:r>
            <a:endParaRPr lang="es-ES" dirty="0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http://es.i-nova.net/documents/27182/72117/iactiveTecno425+R+Arca.png/a9ce8b91-192b-4624-a7b3-36f6e813c1c7?t=1379091037000"/>
          <p:cNvPicPr>
            <a:picLocks noChangeAspect="1" noChangeArrowheads="1"/>
          </p:cNvPicPr>
          <p:nvPr/>
        </p:nvPicPr>
        <p:blipFill>
          <a:blip r:embed="rId9"/>
          <a:srcRect b="19020"/>
          <a:stretch>
            <a:fillRect/>
          </a:stretch>
        </p:blipFill>
        <p:spPr bwMode="auto">
          <a:xfrm>
            <a:off x="7215206" y="1928802"/>
            <a:ext cx="1428760" cy="2720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03/12/2015</a:t>
            </a:r>
            <a:endParaRPr lang="it-IT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F8A1-2116-47C4-9A55-1919D147719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3 Rectángulo"/>
          <p:cNvSpPr/>
          <p:nvPr/>
        </p:nvSpPr>
        <p:spPr>
          <a:xfrm>
            <a:off x="214282" y="1071546"/>
            <a:ext cx="87154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EJEMPLOS DE ÉXITO EN INNOVACIÓN EN ANDALUCIA</a:t>
            </a:r>
            <a:endParaRPr lang="es-E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18464"/>
            <a:ext cx="1214413" cy="83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 descr="https://www.agenciaandaluzadelaenergia.es/sites/all/themes/aae/images/logo_aae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0455" r="41866" b="18181"/>
          <a:stretch>
            <a:fillRect/>
          </a:stretch>
        </p:blipFill>
        <p:spPr bwMode="auto">
          <a:xfrm>
            <a:off x="5214942" y="142852"/>
            <a:ext cx="3857652" cy="78581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357290" y="0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innovación como la piedra angular de un nuevo modelo de</a:t>
            </a:r>
          </a:p>
          <a:p>
            <a:pPr algn="ctr"/>
            <a:r>
              <a:rPr lang="es-E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construcción sostenible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81706"/>
            <a:ext cx="2599993" cy="87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G:\Fundacion CIAC\DOCUMENTOS ADMINISTRATIVOS\Documentos FCIAC\principal_completa_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5991048"/>
            <a:ext cx="857256" cy="724100"/>
          </a:xfrm>
          <a:prstGeom prst="rect">
            <a:avLst/>
          </a:prstGeom>
          <a:noFill/>
        </p:spPr>
      </p:pic>
      <p:sp>
        <p:nvSpPr>
          <p:cNvPr id="1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55" name="Picture 3" descr="Graphenstone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928802"/>
            <a:ext cx="4380484" cy="107157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4214810" y="1928802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Graphenstone</a:t>
            </a:r>
            <a:r>
              <a:rPr lang="es-ES" dirty="0" smtClean="0"/>
              <a:t> </a:t>
            </a:r>
            <a:r>
              <a:rPr lang="es-ES" dirty="0" smtClean="0"/>
              <a:t>fabricante de </a:t>
            </a:r>
            <a:r>
              <a:rPr lang="es-ES" dirty="0" smtClean="0"/>
              <a:t>productos ecológicos como pinturas, revestimientos, morteros, adhesivos y aislantes con tecnología de grafeno.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428596" y="328612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Pinturas y Recubrimientos</a:t>
            </a:r>
          </a:p>
          <a:p>
            <a:r>
              <a:rPr lang="es-ES" dirty="0" smtClean="0"/>
              <a:t>Base de cal</a:t>
            </a:r>
          </a:p>
          <a:p>
            <a:r>
              <a:rPr lang="es-ES" dirty="0" smtClean="0"/>
              <a:t>Contiene grafeno</a:t>
            </a:r>
          </a:p>
          <a:p>
            <a:r>
              <a:rPr lang="es-ES" dirty="0" smtClean="0"/>
              <a:t>Ecológicamente insuperable</a:t>
            </a:r>
          </a:p>
          <a:p>
            <a:r>
              <a:rPr lang="es-ES" dirty="0" smtClean="0"/>
              <a:t>Ambientes más sanos</a:t>
            </a:r>
          </a:p>
          <a:p>
            <a:r>
              <a:rPr lang="es-ES" dirty="0" smtClean="0"/>
              <a:t>0,0% Agentes nocivos</a:t>
            </a:r>
          </a:p>
          <a:p>
            <a:r>
              <a:rPr lang="es-ES" dirty="0" smtClean="0"/>
              <a:t>Salubridad de la edificación</a:t>
            </a:r>
            <a:endParaRPr lang="es-ES" dirty="0"/>
          </a:p>
        </p:txBody>
      </p:sp>
      <p:pic>
        <p:nvPicPr>
          <p:cNvPr id="23557" name="Picture 5" descr="Graphenstone Graphene Structure 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58" y="3214686"/>
            <a:ext cx="4377075" cy="2138360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4143372" y="535782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el grafeno actúa como una malla de soporte estructural a nivel molecular.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hangingPunct="1">
          <a:lnSpc>
            <a:spcPts val="1863"/>
          </a:lnSpc>
          <a:spcBef>
            <a:spcPct val="0"/>
          </a:spcBef>
          <a:buFontTx/>
          <a:buNone/>
          <a:defRPr sz="2200" b="1" dirty="0">
            <a:solidFill>
              <a:srgbClr val="C5CF2C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1158</Words>
  <Application>Microsoft Office PowerPoint</Application>
  <PresentationFormat>Presentación en pantalla 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Massimo Davia</dc:creator>
  <cp:lastModifiedBy>Usuario</cp:lastModifiedBy>
  <cp:revision>166</cp:revision>
  <cp:lastPrinted>2014-10-29T18:39:00Z</cp:lastPrinted>
  <dcterms:created xsi:type="dcterms:W3CDTF">2014-10-28T15:04:01Z</dcterms:created>
  <dcterms:modified xsi:type="dcterms:W3CDTF">2015-12-03T08:10:56Z</dcterms:modified>
</cp:coreProperties>
</file>