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762" r:id="rId6"/>
  </p:sldMasterIdLst>
  <p:notesMasterIdLst>
    <p:notesMasterId r:id="rId17"/>
  </p:notesMasterIdLst>
  <p:handoutMasterIdLst>
    <p:handoutMasterId r:id="rId18"/>
  </p:handoutMasterIdLst>
  <p:sldIdLst>
    <p:sldId id="363" r:id="rId7"/>
    <p:sldId id="413" r:id="rId8"/>
    <p:sldId id="412" r:id="rId9"/>
    <p:sldId id="417" r:id="rId10"/>
    <p:sldId id="414" r:id="rId11"/>
    <p:sldId id="420" r:id="rId12"/>
    <p:sldId id="406" r:id="rId13"/>
    <p:sldId id="407" r:id="rId14"/>
    <p:sldId id="416" r:id="rId15"/>
    <p:sldId id="419" r:id="rId16"/>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Title" id="{B6EC03B8-0728-422A-AC96-B75E53365304}">
          <p14:sldIdLst>
            <p14:sldId id="363"/>
          </p14:sldIdLst>
        </p14:section>
        <p14:section name="What is COST" id="{12A1E5E0-C499-435C-B55F-C8D854A27845}">
          <p14:sldIdLst>
            <p14:sldId id="413"/>
            <p14:sldId id="412"/>
          </p14:sldIdLst>
        </p14:section>
        <p14:section name="What is a COST Action" id="{20D26B9F-42ED-4569-8D2D-52770E8DE8EB}">
          <p14:sldIdLst>
            <p14:sldId id="417"/>
            <p14:sldId id="414"/>
          </p14:sldIdLst>
        </p14:section>
        <p14:section name="COST Action examples" id="{E0217801-5B8A-4BBA-9FD3-48E8EBD36E03}">
          <p14:sldIdLst>
            <p14:sldId id="420"/>
            <p14:sldId id="406"/>
            <p14:sldId id="407"/>
            <p14:sldId id="416"/>
          </p14:sldIdLst>
        </p14:section>
        <p14:section name="Andalucia and Spain in COST" id="{7572C648-1308-4A36-A0F2-9B73AE9E34CE}">
          <p14:sldIdLst>
            <p14:sldId id="419"/>
          </p14:sldIdLst>
        </p14:section>
      </p14:sectionLst>
    </p:ext>
    <p:ext uri="{EFAFB233-063F-42B5-8137-9DF3F51BA10A}">
      <p15:sldGuideLst xmlns:p15="http://schemas.microsoft.com/office/powerpoint/2012/main">
        <p15:guide id="1" orient="horz" pos="2160">
          <p15:clr>
            <a:srgbClr val="A4A3A4"/>
          </p15:clr>
        </p15:guide>
        <p15:guide id="2" pos="1816">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jurbaa" initials="SB" lastIdx="1" clrIdx="0"/>
  <p:cmAuthor id="1" name="Ioanna Stavridou" initials="IS" lastIdx="0" clrIdx="1">
    <p:extLst>
      <p:ext uri="{19B8F6BF-5375-455C-9EA6-DF929625EA0E}">
        <p15:presenceInfo xmlns:p15="http://schemas.microsoft.com/office/powerpoint/2012/main" userId="S-1-5-21-3529123979-388138331-1349375689-1330" providerId="AD"/>
      </p:ext>
    </p:extLst>
  </p:cmAuthor>
  <p:cmAuthor id="2" name="Phillip Jones" initials="PJ" lastIdx="2"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AB29"/>
    <a:srgbClr val="56585B"/>
    <a:srgbClr val="2A688E"/>
    <a:srgbClr val="FCC897"/>
    <a:srgbClr val="D5E5EF"/>
    <a:srgbClr val="DBDADC"/>
    <a:srgbClr val="FFF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1" autoAdjust="0"/>
    <p:restoredTop sz="78106" autoAdjust="0"/>
  </p:normalViewPr>
  <p:slideViewPr>
    <p:cSldViewPr snapToGrid="0" snapToObjects="1">
      <p:cViewPr varScale="1">
        <p:scale>
          <a:sx n="85" d="100"/>
          <a:sy n="85" d="100"/>
        </p:scale>
        <p:origin x="708" y="84"/>
      </p:cViewPr>
      <p:guideLst>
        <p:guide orient="horz" pos="2160"/>
        <p:guide pos="1816"/>
      </p:guideLst>
    </p:cSldViewPr>
  </p:slideViewPr>
  <p:outlineViewPr>
    <p:cViewPr>
      <p:scale>
        <a:sx n="33" d="100"/>
        <a:sy n="33" d="100"/>
      </p:scale>
      <p:origin x="0" y="0"/>
    </p:cViewPr>
  </p:outlineViewPr>
  <p:notesTextViewPr>
    <p:cViewPr>
      <p:scale>
        <a:sx n="3" d="2"/>
        <a:sy n="3" d="2"/>
      </p:scale>
      <p:origin x="0" y="0"/>
    </p:cViewPr>
  </p:notesTextViewPr>
  <p:sorterViewPr>
    <p:cViewPr>
      <p:scale>
        <a:sx n="77" d="100"/>
        <a:sy n="77" d="100"/>
      </p:scale>
      <p:origin x="0" y="0"/>
    </p:cViewPr>
  </p:sorterViewPr>
  <p:notesViewPr>
    <p:cSldViewPr snapToGrid="0" snapToObjects="1">
      <p:cViewPr varScale="1">
        <p:scale>
          <a:sx n="75" d="100"/>
          <a:sy n="75" d="100"/>
        </p:scale>
        <p:origin x="2106" y="6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pero\Desktop\MC-Spain.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hrister\Desktop\CountrySignature-runningSept201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[MC-Spain.xlsx]Sheet4!PivotTable18</c:name>
    <c:fmtId val="20"/>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Sheet4!$B$1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Sheet4!$A$2:$A$18</c:f>
              <c:strCache>
                <c:ptCount val="17"/>
                <c:pt idx="0">
                  <c:v>Madrid</c:v>
                </c:pt>
                <c:pt idx="1">
                  <c:v>Catalonia</c:v>
                </c:pt>
                <c:pt idx="2">
                  <c:v>Andalucia</c:v>
                </c:pt>
                <c:pt idx="3">
                  <c:v>Valencian Community</c:v>
                </c:pt>
                <c:pt idx="4">
                  <c:v>Basque Community</c:v>
                </c:pt>
                <c:pt idx="5">
                  <c:v>Aragon</c:v>
                </c:pt>
                <c:pt idx="6">
                  <c:v>Galicia</c:v>
                </c:pt>
                <c:pt idx="7">
                  <c:v>Region of Murcia</c:v>
                </c:pt>
                <c:pt idx="8">
                  <c:v>Canary Islands</c:v>
                </c:pt>
                <c:pt idx="9">
                  <c:v>Castile-Leon</c:v>
                </c:pt>
                <c:pt idx="10">
                  <c:v>Asturias</c:v>
                </c:pt>
                <c:pt idx="11">
                  <c:v>Cantabria</c:v>
                </c:pt>
                <c:pt idx="12">
                  <c:v>Navarre</c:v>
                </c:pt>
                <c:pt idx="13">
                  <c:v>Extremadura</c:v>
                </c:pt>
                <c:pt idx="14">
                  <c:v>Balearic Islands</c:v>
                </c:pt>
                <c:pt idx="15">
                  <c:v>Castile-La Mancha</c:v>
                </c:pt>
                <c:pt idx="16">
                  <c:v>La Rioja</c:v>
                </c:pt>
              </c:strCache>
            </c:strRef>
          </c:cat>
          <c:val>
            <c:numRef>
              <c:f>Sheet4!$B$2:$B$18</c:f>
              <c:numCache>
                <c:formatCode>General</c:formatCode>
                <c:ptCount val="17"/>
                <c:pt idx="0">
                  <c:v>169</c:v>
                </c:pt>
                <c:pt idx="1">
                  <c:v>155</c:v>
                </c:pt>
                <c:pt idx="2">
                  <c:v>87</c:v>
                </c:pt>
                <c:pt idx="3">
                  <c:v>46</c:v>
                </c:pt>
                <c:pt idx="4">
                  <c:v>34</c:v>
                </c:pt>
                <c:pt idx="5">
                  <c:v>28</c:v>
                </c:pt>
                <c:pt idx="6">
                  <c:v>26</c:v>
                </c:pt>
                <c:pt idx="7">
                  <c:v>22</c:v>
                </c:pt>
                <c:pt idx="8">
                  <c:v>17</c:v>
                </c:pt>
                <c:pt idx="9">
                  <c:v>13</c:v>
                </c:pt>
                <c:pt idx="10">
                  <c:v>9</c:v>
                </c:pt>
                <c:pt idx="11">
                  <c:v>7</c:v>
                </c:pt>
                <c:pt idx="12">
                  <c:v>5</c:v>
                </c:pt>
                <c:pt idx="13">
                  <c:v>5</c:v>
                </c:pt>
                <c:pt idx="14">
                  <c:v>5</c:v>
                </c:pt>
                <c:pt idx="15">
                  <c:v>2</c:v>
                </c:pt>
                <c:pt idx="16">
                  <c:v>2</c:v>
                </c:pt>
              </c:numCache>
            </c:numRef>
          </c:val>
        </c:ser>
        <c:dLbls>
          <c:showLegendKey val="0"/>
          <c:showVal val="0"/>
          <c:showCatName val="0"/>
          <c:showSerName val="0"/>
          <c:showPercent val="0"/>
          <c:showBubbleSize val="0"/>
        </c:dLbls>
        <c:gapWidth val="182"/>
        <c:axId val="96769360"/>
        <c:axId val="96772720"/>
      </c:barChart>
      <c:catAx>
        <c:axId val="9676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772720"/>
        <c:crosses val="autoZero"/>
        <c:auto val="1"/>
        <c:lblAlgn val="ctr"/>
        <c:lblOffset val="100"/>
        <c:noMultiLvlLbl val="0"/>
      </c:catAx>
      <c:valAx>
        <c:axId val="96772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769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Sheet1!$A$2:$A$38</c:f>
              <c:strCache>
                <c:ptCount val="37"/>
                <c:pt idx="0">
                  <c:v>Spain</c:v>
                </c:pt>
                <c:pt idx="1">
                  <c:v>United Kingdom</c:v>
                </c:pt>
                <c:pt idx="2">
                  <c:v>Germany</c:v>
                </c:pt>
                <c:pt idx="3">
                  <c:v>Italy</c:v>
                </c:pt>
                <c:pt idx="4">
                  <c:v>France</c:v>
                </c:pt>
                <c:pt idx="5">
                  <c:v>Portugal</c:v>
                </c:pt>
                <c:pt idx="6">
                  <c:v>Greece</c:v>
                </c:pt>
                <c:pt idx="7">
                  <c:v>Netherlands</c:v>
                </c:pt>
                <c:pt idx="8">
                  <c:v>Belgium</c:v>
                </c:pt>
                <c:pt idx="9">
                  <c:v>Poland</c:v>
                </c:pt>
                <c:pt idx="10">
                  <c:v>Switzerland</c:v>
                </c:pt>
                <c:pt idx="11">
                  <c:v>Denmark</c:v>
                </c:pt>
                <c:pt idx="12">
                  <c:v>Ireland</c:v>
                </c:pt>
                <c:pt idx="13">
                  <c:v>Sweden</c:v>
                </c:pt>
                <c:pt idx="14">
                  <c:v>Austria</c:v>
                </c:pt>
                <c:pt idx="15">
                  <c:v>Norway</c:v>
                </c:pt>
                <c:pt idx="16">
                  <c:v>Israel</c:v>
                </c:pt>
                <c:pt idx="17">
                  <c:v>Croatia</c:v>
                </c:pt>
                <c:pt idx="18">
                  <c:v>Serbia</c:v>
                </c:pt>
                <c:pt idx="19">
                  <c:v>Turkey</c:v>
                </c:pt>
                <c:pt idx="20">
                  <c:v>Czech Republic</c:v>
                </c:pt>
                <c:pt idx="21">
                  <c:v>Finland</c:v>
                </c:pt>
                <c:pt idx="22">
                  <c:v>Slovenia</c:v>
                </c:pt>
                <c:pt idx="23">
                  <c:v>Hungary</c:v>
                </c:pt>
                <c:pt idx="24">
                  <c:v>Romania</c:v>
                </c:pt>
                <c:pt idx="25">
                  <c:v>Bulgaria</c:v>
                </c:pt>
                <c:pt idx="26">
                  <c:v>Estonia</c:v>
                </c:pt>
                <c:pt idx="27">
                  <c:v>Slovakia</c:v>
                </c:pt>
                <c:pt idx="28">
                  <c:v>Lithuania</c:v>
                </c:pt>
                <c:pt idx="29">
                  <c:v>Malta</c:v>
                </c:pt>
                <c:pt idx="30">
                  <c:v>fYR Macedonia</c:v>
                </c:pt>
                <c:pt idx="31">
                  <c:v>Cyprus</c:v>
                </c:pt>
                <c:pt idx="32">
                  <c:v>Iceland</c:v>
                </c:pt>
                <c:pt idx="33">
                  <c:v>Latvia</c:v>
                </c:pt>
                <c:pt idx="34">
                  <c:v>Bosnia and Herzegovina</c:v>
                </c:pt>
                <c:pt idx="35">
                  <c:v>Luxembourg</c:v>
                </c:pt>
                <c:pt idx="36">
                  <c:v>Montenegro</c:v>
                </c:pt>
              </c:strCache>
            </c:strRef>
          </c:cat>
          <c:val>
            <c:numRef>
              <c:f>Sheet1!$B$2:$B$38</c:f>
              <c:numCache>
                <c:formatCode>General</c:formatCode>
                <c:ptCount val="37"/>
                <c:pt idx="0">
                  <c:v>314</c:v>
                </c:pt>
                <c:pt idx="1">
                  <c:v>314</c:v>
                </c:pt>
                <c:pt idx="2">
                  <c:v>313</c:v>
                </c:pt>
                <c:pt idx="3">
                  <c:v>310</c:v>
                </c:pt>
                <c:pt idx="4">
                  <c:v>304</c:v>
                </c:pt>
                <c:pt idx="5">
                  <c:v>301</c:v>
                </c:pt>
                <c:pt idx="6">
                  <c:v>300</c:v>
                </c:pt>
                <c:pt idx="7">
                  <c:v>285</c:v>
                </c:pt>
                <c:pt idx="8">
                  <c:v>283</c:v>
                </c:pt>
                <c:pt idx="9">
                  <c:v>273</c:v>
                </c:pt>
                <c:pt idx="10">
                  <c:v>268</c:v>
                </c:pt>
                <c:pt idx="11">
                  <c:v>267</c:v>
                </c:pt>
                <c:pt idx="12">
                  <c:v>256</c:v>
                </c:pt>
                <c:pt idx="13">
                  <c:v>256</c:v>
                </c:pt>
                <c:pt idx="14">
                  <c:v>255</c:v>
                </c:pt>
                <c:pt idx="15">
                  <c:v>251</c:v>
                </c:pt>
                <c:pt idx="16">
                  <c:v>246</c:v>
                </c:pt>
                <c:pt idx="17">
                  <c:v>233</c:v>
                </c:pt>
                <c:pt idx="18">
                  <c:v>231</c:v>
                </c:pt>
                <c:pt idx="19">
                  <c:v>229</c:v>
                </c:pt>
                <c:pt idx="20">
                  <c:v>227</c:v>
                </c:pt>
                <c:pt idx="21">
                  <c:v>226</c:v>
                </c:pt>
                <c:pt idx="22">
                  <c:v>224</c:v>
                </c:pt>
                <c:pt idx="23">
                  <c:v>210</c:v>
                </c:pt>
                <c:pt idx="24">
                  <c:v>207</c:v>
                </c:pt>
                <c:pt idx="25">
                  <c:v>170</c:v>
                </c:pt>
                <c:pt idx="26">
                  <c:v>155</c:v>
                </c:pt>
                <c:pt idx="27">
                  <c:v>155</c:v>
                </c:pt>
                <c:pt idx="28">
                  <c:v>150</c:v>
                </c:pt>
                <c:pt idx="29">
                  <c:v>139</c:v>
                </c:pt>
                <c:pt idx="30">
                  <c:v>133</c:v>
                </c:pt>
                <c:pt idx="31">
                  <c:v>131</c:v>
                </c:pt>
                <c:pt idx="32">
                  <c:v>102</c:v>
                </c:pt>
                <c:pt idx="33">
                  <c:v>94</c:v>
                </c:pt>
                <c:pt idx="34">
                  <c:v>92</c:v>
                </c:pt>
                <c:pt idx="35">
                  <c:v>68</c:v>
                </c:pt>
                <c:pt idx="36">
                  <c:v>11</c:v>
                </c:pt>
              </c:numCache>
            </c:numRef>
          </c:val>
        </c:ser>
        <c:dLbls>
          <c:showLegendKey val="0"/>
          <c:showVal val="0"/>
          <c:showCatName val="0"/>
          <c:showSerName val="0"/>
          <c:showPercent val="0"/>
          <c:showBubbleSize val="0"/>
        </c:dLbls>
        <c:gapWidth val="182"/>
        <c:axId val="96769920"/>
        <c:axId val="599609984"/>
      </c:barChart>
      <c:catAx>
        <c:axId val="9676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9609984"/>
        <c:crosses val="autoZero"/>
        <c:auto val="1"/>
        <c:lblAlgn val="ctr"/>
        <c:lblOffset val="100"/>
        <c:noMultiLvlLbl val="0"/>
      </c:catAx>
      <c:valAx>
        <c:axId val="599609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6769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0.19423</cdr:x>
      <cdr:y>0.23068</cdr:y>
    </cdr:from>
    <cdr:to>
      <cdr:x>0.23189</cdr:x>
      <cdr:y>0.28646</cdr:y>
    </cdr:to>
    <cdr:sp macro="" textlink="">
      <cdr:nvSpPr>
        <cdr:cNvPr id="2" name="5-Point Star 1"/>
        <cdr:cNvSpPr/>
      </cdr:nvSpPr>
      <cdr:spPr>
        <a:xfrm xmlns:a="http://schemas.openxmlformats.org/drawingml/2006/main">
          <a:off x="845820" y="731520"/>
          <a:ext cx="164003" cy="176889"/>
        </a:xfrm>
        <a:prstGeom xmlns:a="http://schemas.openxmlformats.org/drawingml/2006/main" prst="star5">
          <a:avLst/>
        </a:prstGeom>
        <a:solidFill xmlns:a="http://schemas.openxmlformats.org/drawingml/2006/main">
          <a:srgbClr val="00B0F0"/>
        </a:soli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en-GB"/>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93771" tIns="46885" rIns="93771" bIns="46885"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sz="quarter" idx="1"/>
          </p:nvPr>
        </p:nvSpPr>
        <p:spPr>
          <a:xfrm>
            <a:off x="3850445" y="1"/>
            <a:ext cx="2945659" cy="496332"/>
          </a:xfrm>
          <a:prstGeom prst="rect">
            <a:avLst/>
          </a:prstGeom>
        </p:spPr>
        <p:txBody>
          <a:bodyPr vert="horz" lIns="93771" tIns="46885" rIns="93771" bIns="46885" rtlCol="0"/>
          <a:lstStyle>
            <a:lvl1pPr algn="r" fontAlgn="auto">
              <a:spcBef>
                <a:spcPts val="0"/>
              </a:spcBef>
              <a:spcAft>
                <a:spcPts val="0"/>
              </a:spcAft>
              <a:defRPr sz="1300">
                <a:latin typeface="+mn-lt"/>
                <a:cs typeface="+mn-cs"/>
              </a:defRPr>
            </a:lvl1pPr>
          </a:lstStyle>
          <a:p>
            <a:pPr>
              <a:defRPr/>
            </a:pPr>
            <a:fld id="{88BABF4F-0BEA-4194-B720-46FC6D45B0E2}" type="datetime1">
              <a:rPr lang="de-AT"/>
              <a:pPr>
                <a:defRPr/>
              </a:pPr>
              <a:t>01.12.2015</a:t>
            </a:fld>
            <a:endParaRPr lang="en-US"/>
          </a:p>
        </p:txBody>
      </p:sp>
      <p:sp>
        <p:nvSpPr>
          <p:cNvPr id="4" name="Footer Placeholder 3"/>
          <p:cNvSpPr>
            <a:spLocks noGrp="1"/>
          </p:cNvSpPr>
          <p:nvPr>
            <p:ph type="ftr" sz="quarter" idx="2"/>
          </p:nvPr>
        </p:nvSpPr>
        <p:spPr>
          <a:xfrm>
            <a:off x="2" y="9428584"/>
            <a:ext cx="2945659" cy="496332"/>
          </a:xfrm>
          <a:prstGeom prst="rect">
            <a:avLst/>
          </a:prstGeom>
        </p:spPr>
        <p:txBody>
          <a:bodyPr vert="horz" lIns="93771" tIns="46885" rIns="93771" bIns="46885" rtlCol="0" anchor="b"/>
          <a:lstStyle>
            <a:lvl1pPr algn="l" fontAlgn="auto">
              <a:spcBef>
                <a:spcPts val="0"/>
              </a:spcBef>
              <a:spcAft>
                <a:spcPts val="0"/>
              </a:spcAft>
              <a:defRPr sz="13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50445" y="9428584"/>
            <a:ext cx="2945659" cy="496332"/>
          </a:xfrm>
          <a:prstGeom prst="rect">
            <a:avLst/>
          </a:prstGeom>
        </p:spPr>
        <p:txBody>
          <a:bodyPr vert="horz" lIns="93771" tIns="46885" rIns="93771" bIns="46885" rtlCol="0" anchor="b"/>
          <a:lstStyle>
            <a:lvl1pPr algn="r" fontAlgn="auto">
              <a:spcBef>
                <a:spcPts val="0"/>
              </a:spcBef>
              <a:spcAft>
                <a:spcPts val="0"/>
              </a:spcAft>
              <a:defRPr sz="1300">
                <a:latin typeface="+mn-lt"/>
                <a:cs typeface="+mn-cs"/>
              </a:defRPr>
            </a:lvl1pPr>
          </a:lstStyle>
          <a:p>
            <a:pPr>
              <a:defRPr/>
            </a:pPr>
            <a:fld id="{008EECD4-086F-4DDB-B170-58460B1DE6FD}" type="slidenum">
              <a:rPr lang="en-US"/>
              <a:pPr>
                <a:defRPr/>
              </a:pPr>
              <a:t>‹#›</a:t>
            </a:fld>
            <a:endParaRPr lang="en-US"/>
          </a:p>
        </p:txBody>
      </p:sp>
    </p:spTree>
    <p:extLst>
      <p:ext uri="{BB962C8B-B14F-4D97-AF65-F5344CB8AC3E}">
        <p14:creationId xmlns:p14="http://schemas.microsoft.com/office/powerpoint/2010/main" val="41636246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93771" tIns="46885" rIns="93771" bIns="46885"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850445" y="1"/>
            <a:ext cx="2945659" cy="496332"/>
          </a:xfrm>
          <a:prstGeom prst="rect">
            <a:avLst/>
          </a:prstGeom>
        </p:spPr>
        <p:txBody>
          <a:bodyPr vert="horz" lIns="93771" tIns="46885" rIns="93771" bIns="46885" rtlCol="0"/>
          <a:lstStyle>
            <a:lvl1pPr algn="r" fontAlgn="auto">
              <a:spcBef>
                <a:spcPts val="0"/>
              </a:spcBef>
              <a:spcAft>
                <a:spcPts val="0"/>
              </a:spcAft>
              <a:defRPr sz="1300">
                <a:latin typeface="+mn-lt"/>
                <a:cs typeface="+mn-cs"/>
              </a:defRPr>
            </a:lvl1pPr>
          </a:lstStyle>
          <a:p>
            <a:pPr>
              <a:defRPr/>
            </a:pPr>
            <a:fld id="{6BEDACBE-9490-45B4-97F4-EEEB8FAB9635}" type="datetime1">
              <a:rPr lang="de-AT"/>
              <a:pPr>
                <a:defRPr/>
              </a:pPr>
              <a:t>01.12.2015</a:t>
            </a:fld>
            <a:endParaRPr lang="en-US"/>
          </a:p>
        </p:txBody>
      </p:sp>
      <p:sp>
        <p:nvSpPr>
          <p:cNvPr id="4" name="Slide Image Placeholder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3771" tIns="46885" rIns="93771" bIns="46885" rtlCol="0" anchor="ctr"/>
          <a:lstStyle/>
          <a:p>
            <a:pPr lvl="0"/>
            <a:endParaRPr lang="en-US" noProof="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3771" tIns="46885" rIns="93771" bIns="46885" rtlCol="0"/>
          <a:lstStyle/>
          <a:p>
            <a:pPr lvl="0"/>
            <a:r>
              <a:rPr lang="de-AT" noProof="0" smtClean="0"/>
              <a:t>Click to edit Master text styles</a:t>
            </a:r>
          </a:p>
          <a:p>
            <a:pPr lvl="1"/>
            <a:r>
              <a:rPr lang="de-AT" noProof="0" smtClean="0"/>
              <a:t>Second level</a:t>
            </a:r>
          </a:p>
          <a:p>
            <a:pPr lvl="2"/>
            <a:r>
              <a:rPr lang="de-AT" noProof="0" smtClean="0"/>
              <a:t>Third level</a:t>
            </a:r>
          </a:p>
          <a:p>
            <a:pPr lvl="3"/>
            <a:r>
              <a:rPr lang="de-AT" noProof="0" smtClean="0"/>
              <a:t>Fourth level</a:t>
            </a:r>
          </a:p>
          <a:p>
            <a:pPr lvl="4"/>
            <a:r>
              <a:rPr lang="de-AT" noProof="0" smtClean="0"/>
              <a:t>Fifth level</a:t>
            </a:r>
            <a:endParaRPr lang="en-US" noProof="0"/>
          </a:p>
        </p:txBody>
      </p:sp>
      <p:sp>
        <p:nvSpPr>
          <p:cNvPr id="6" name="Footer Placeholder 5"/>
          <p:cNvSpPr>
            <a:spLocks noGrp="1"/>
          </p:cNvSpPr>
          <p:nvPr>
            <p:ph type="ftr" sz="quarter" idx="4"/>
          </p:nvPr>
        </p:nvSpPr>
        <p:spPr>
          <a:xfrm>
            <a:off x="2" y="9428584"/>
            <a:ext cx="2945659" cy="496332"/>
          </a:xfrm>
          <a:prstGeom prst="rect">
            <a:avLst/>
          </a:prstGeom>
        </p:spPr>
        <p:txBody>
          <a:bodyPr vert="horz" lIns="93771" tIns="46885" rIns="93771" bIns="46885"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0445" y="9428584"/>
            <a:ext cx="2945659" cy="496332"/>
          </a:xfrm>
          <a:prstGeom prst="rect">
            <a:avLst/>
          </a:prstGeom>
        </p:spPr>
        <p:txBody>
          <a:bodyPr vert="horz" lIns="93771" tIns="46885" rIns="93771" bIns="46885" rtlCol="0" anchor="b"/>
          <a:lstStyle>
            <a:lvl1pPr algn="r" fontAlgn="auto">
              <a:spcBef>
                <a:spcPts val="0"/>
              </a:spcBef>
              <a:spcAft>
                <a:spcPts val="0"/>
              </a:spcAft>
              <a:defRPr sz="1300">
                <a:latin typeface="+mn-lt"/>
                <a:cs typeface="+mn-cs"/>
              </a:defRPr>
            </a:lvl1pPr>
          </a:lstStyle>
          <a:p>
            <a:pPr>
              <a:defRPr/>
            </a:pPr>
            <a:fld id="{78C03B62-8E12-4C92-83C1-B005508CA8FC}" type="slidenum">
              <a:rPr lang="en-US"/>
              <a:pPr>
                <a:defRPr/>
              </a:pPr>
              <a:t>‹#›</a:t>
            </a:fld>
            <a:endParaRPr lang="en-US"/>
          </a:p>
        </p:txBody>
      </p:sp>
    </p:spTree>
    <p:extLst>
      <p:ext uri="{BB962C8B-B14F-4D97-AF65-F5344CB8AC3E}">
        <p14:creationId xmlns:p14="http://schemas.microsoft.com/office/powerpoint/2010/main" val="280360553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smtClean="0"/>
              <a:t>Aim of the presentation: Provide insight on how COST can contribute to energy rehabilitation of buildings and its implementation.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dirty="0" smtClean="0"/>
          </a:p>
          <a:p>
            <a:r>
              <a:rPr lang="en-GB" dirty="0" smtClean="0"/>
              <a:t>Outline of this</a:t>
            </a:r>
            <a:r>
              <a:rPr lang="en-GB" baseline="0" dirty="0" smtClean="0"/>
              <a:t> short</a:t>
            </a:r>
            <a:r>
              <a:rPr lang="en-GB" dirty="0" smtClean="0"/>
              <a:t> presentation: </a:t>
            </a:r>
            <a:r>
              <a:rPr lang="en-GB" sz="1200" dirty="0" smtClean="0"/>
              <a:t>What is COST? What is a COST Action? Example of COST Actions in sustainable construction and energy efficient buildings? Andalucía and Spain within COST networks?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GB" dirty="0" smtClean="0"/>
              <a:t>Ref:</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dirty="0" smtClean="0"/>
          </a:p>
          <a:p>
            <a:r>
              <a:rPr lang="en-GB" sz="1200" dirty="0" smtClean="0"/>
              <a:t>This session aims at discussing which financing instruments are available and how to better spend these funds. </a:t>
            </a:r>
          </a:p>
          <a:p>
            <a:endParaRPr lang="en-GB" sz="1200" dirty="0" smtClean="0"/>
          </a:p>
          <a:p>
            <a:r>
              <a:rPr lang="en-GB" sz="1200" dirty="0" smtClean="0"/>
              <a:t>Presenting and discussing the available EU programmes and instruments (and their synergies) that can help cities and regions in the field of sustainable construction.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dirty="0" smtClean="0"/>
              <a:t>Implementing European Cohesion Funds in the field of sustainable construction (In particular, thematic objectives 1 and 4).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GB" dirty="0" smtClean="0"/>
              <a:t>In the 2014-2020 programming period, the European Structural and Investment Funds, in particular the European Regional Development Fund (ERDF), the European Social Fund (ESF) and the Cohesion Fund, will support 11 investment priorities, also known as thematic objectives:</a:t>
            </a:r>
          </a:p>
          <a:p>
            <a:r>
              <a:rPr lang="en-GB" b="1" dirty="0" smtClean="0"/>
              <a:t>1. Strengthening research, technological development and innovation</a:t>
            </a:r>
          </a:p>
          <a:p>
            <a:r>
              <a:rPr lang="en-GB" dirty="0" smtClean="0"/>
              <a:t>2. Enhancing access to, and use and quality of information and communication technologies (ICT)</a:t>
            </a:r>
          </a:p>
          <a:p>
            <a:r>
              <a:rPr lang="en-GB" dirty="0" smtClean="0"/>
              <a:t>3. Enhancing the competitiveness of small and medium-sized enterprises (SMEs)</a:t>
            </a:r>
          </a:p>
          <a:p>
            <a:r>
              <a:rPr lang="en-GB" b="1" dirty="0" smtClean="0"/>
              <a:t>4. Supporting the shift towards a low-carbon economy in all sectors</a:t>
            </a:r>
          </a:p>
          <a:p>
            <a:r>
              <a:rPr lang="en-GB" dirty="0" smtClean="0"/>
              <a:t>5. Promoting climate change adaptation, risk prevention and management</a:t>
            </a:r>
          </a:p>
          <a:p>
            <a:r>
              <a:rPr lang="en-GB" dirty="0" smtClean="0"/>
              <a:t>6. Preserving and protecting the environment and promoting resource efficiency</a:t>
            </a:r>
          </a:p>
          <a:p>
            <a:r>
              <a:rPr lang="en-GB" dirty="0" smtClean="0"/>
              <a:t>7. Promoting sustainable transport and removing bottlenecks in key network infrastructures</a:t>
            </a:r>
          </a:p>
          <a:p>
            <a:r>
              <a:rPr lang="en-GB" dirty="0" smtClean="0"/>
              <a:t>8. Promoting sustainable and quality employment and supporting labour mobility</a:t>
            </a:r>
          </a:p>
          <a:p>
            <a:r>
              <a:rPr lang="en-GB" dirty="0" smtClean="0"/>
              <a:t>9. Promoting social inclusion, combating poverty and any discrimination</a:t>
            </a:r>
          </a:p>
          <a:p>
            <a:r>
              <a:rPr lang="en-GB" dirty="0" smtClean="0"/>
              <a:t>10. Investing in education, training and vocational training for skills and lifelong learning</a:t>
            </a:r>
          </a:p>
          <a:p>
            <a:r>
              <a:rPr lang="en-GB" dirty="0" smtClean="0"/>
              <a:t>11. Enhancing institutional capacity of public authorities and stakeholders and efficient public administration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78C03B62-8E12-4C92-83C1-B005508CA8FC}" type="slidenum">
              <a:rPr lang="en-US" smtClean="0"/>
              <a:pPr>
                <a:defRPr/>
              </a:pPr>
              <a:t>1</a:t>
            </a:fld>
            <a:endParaRPr lang="en-US"/>
          </a:p>
        </p:txBody>
      </p:sp>
    </p:spTree>
    <p:extLst>
      <p:ext uri="{BB962C8B-B14F-4D97-AF65-F5344CB8AC3E}">
        <p14:creationId xmlns:p14="http://schemas.microsoft.com/office/powerpoint/2010/main" val="1703986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a:spcBef>
                <a:spcPts val="600"/>
              </a:spcBef>
              <a:spcAft>
                <a:spcPts val="600"/>
              </a:spcAft>
              <a:buClr>
                <a:schemeClr val="accent1"/>
              </a:buClr>
              <a:buFont typeface="Wingdings" panose="05000000000000000000" pitchFamily="2" charset="2"/>
              <a:buNone/>
            </a:pPr>
            <a:r>
              <a:rPr lang="en-GB" sz="1200" b="1" dirty="0" smtClean="0">
                <a:cs typeface="Times New Roman" panose="02020603050405020304" pitchFamily="18" charset="0"/>
              </a:rPr>
              <a:t>COST Added Value</a:t>
            </a:r>
          </a:p>
          <a:p>
            <a:pPr marL="457200">
              <a:spcBef>
                <a:spcPts val="600"/>
              </a:spcBef>
              <a:spcAft>
                <a:spcPts val="600"/>
              </a:spcAft>
              <a:buClr>
                <a:schemeClr val="accent1"/>
              </a:buClr>
              <a:buFont typeface="Wingdings" panose="05000000000000000000" pitchFamily="2" charset="2"/>
              <a:buChar char="§"/>
            </a:pPr>
            <a:r>
              <a:rPr lang="en-GB" sz="1200" b="1" dirty="0" smtClean="0">
                <a:cs typeface="Times New Roman" panose="02020603050405020304" pitchFamily="18" charset="0"/>
              </a:rPr>
              <a:t>Value from connection, exchange, sharing </a:t>
            </a:r>
          </a:p>
          <a:p>
            <a:pPr marL="457200">
              <a:spcBef>
                <a:spcPts val="600"/>
              </a:spcBef>
              <a:spcAft>
                <a:spcPts val="600"/>
              </a:spcAft>
              <a:buClr>
                <a:schemeClr val="accent1"/>
              </a:buClr>
              <a:buFont typeface="Wingdings" panose="05000000000000000000" pitchFamily="2" charset="2"/>
              <a:buChar char="§"/>
            </a:pPr>
            <a:r>
              <a:rPr lang="en-GB" sz="1200" b="1" dirty="0" smtClean="0">
                <a:cs typeface="Times New Roman" panose="02020603050405020304" pitchFamily="18" charset="0"/>
              </a:rPr>
              <a:t>Know what others are doing on a given topic</a:t>
            </a:r>
          </a:p>
          <a:p>
            <a:pPr marL="457200">
              <a:spcBef>
                <a:spcPts val="600"/>
              </a:spcBef>
              <a:spcAft>
                <a:spcPts val="600"/>
              </a:spcAft>
              <a:buClr>
                <a:schemeClr val="accent1"/>
              </a:buClr>
              <a:buFont typeface="Wingdings" panose="05000000000000000000" pitchFamily="2" charset="2"/>
              <a:buChar char="§"/>
            </a:pPr>
            <a:r>
              <a:rPr lang="en-GB" sz="1200" b="1" dirty="0" smtClean="0">
                <a:cs typeface="Times New Roman" panose="02020603050405020304" pitchFamily="18" charset="0"/>
              </a:rPr>
              <a:t>Exchange knowledge and know-how</a:t>
            </a:r>
          </a:p>
          <a:p>
            <a:pPr marL="457200">
              <a:spcBef>
                <a:spcPts val="600"/>
              </a:spcBef>
              <a:spcAft>
                <a:spcPts val="600"/>
              </a:spcAft>
              <a:buClr>
                <a:schemeClr val="accent1"/>
              </a:buClr>
              <a:buFont typeface="Wingdings" panose="05000000000000000000" pitchFamily="2" charset="2"/>
              <a:buChar char="§"/>
            </a:pPr>
            <a:r>
              <a:rPr lang="en-GB" sz="1200" b="1" dirty="0" smtClean="0">
                <a:cs typeface="Times New Roman" panose="02020603050405020304" pitchFamily="18" charset="0"/>
              </a:rPr>
              <a:t>Compare geographical areas / legal backgrounds / national practices</a:t>
            </a:r>
          </a:p>
          <a:p>
            <a:pPr marL="457200">
              <a:spcBef>
                <a:spcPts val="600"/>
              </a:spcBef>
              <a:spcAft>
                <a:spcPts val="600"/>
              </a:spcAft>
              <a:buClr>
                <a:schemeClr val="accent1"/>
              </a:buClr>
              <a:buFont typeface="Wingdings" panose="05000000000000000000" pitchFamily="2" charset="2"/>
              <a:buChar char="§"/>
            </a:pPr>
            <a:r>
              <a:rPr lang="en-GB" sz="1200" b="1" dirty="0" smtClean="0">
                <a:cs typeface="Times New Roman" panose="02020603050405020304" pitchFamily="18" charset="0"/>
              </a:rPr>
              <a:t>Build a common understanding / opinion on a topic</a:t>
            </a:r>
          </a:p>
          <a:p>
            <a:pPr marL="457200">
              <a:spcBef>
                <a:spcPts val="600"/>
              </a:spcBef>
              <a:spcAft>
                <a:spcPts val="600"/>
              </a:spcAft>
              <a:buClr>
                <a:schemeClr val="accent1"/>
              </a:buClr>
              <a:buFont typeface="Wingdings" panose="05000000000000000000" pitchFamily="2" charset="2"/>
              <a:buChar char="§"/>
            </a:pPr>
            <a:r>
              <a:rPr lang="en-GB" sz="1200" b="1" dirty="0" smtClean="0">
                <a:cs typeface="Times New Roman" panose="02020603050405020304" pitchFamily="18" charset="0"/>
              </a:rPr>
              <a:t>Create a platform / reach a critical mass</a:t>
            </a:r>
          </a:p>
          <a:p>
            <a:pPr marL="457200">
              <a:spcBef>
                <a:spcPts val="600"/>
              </a:spcBef>
              <a:spcAft>
                <a:spcPts val="600"/>
              </a:spcAft>
              <a:buClr>
                <a:schemeClr val="accent1"/>
              </a:buClr>
              <a:buFont typeface="Wingdings" panose="05000000000000000000" pitchFamily="2" charset="2"/>
              <a:buChar char="§"/>
            </a:pPr>
            <a:r>
              <a:rPr lang="en-GB" sz="1200" b="1" dirty="0" smtClean="0">
                <a:cs typeface="Times New Roman" panose="02020603050405020304" pitchFamily="18" charset="0"/>
              </a:rPr>
              <a:t>Standardise practices / elaborate common guidelines</a:t>
            </a:r>
          </a:p>
          <a:p>
            <a:pPr marL="457200">
              <a:spcBef>
                <a:spcPts val="600"/>
              </a:spcBef>
              <a:spcAft>
                <a:spcPts val="600"/>
              </a:spcAft>
              <a:buClr>
                <a:schemeClr val="accent1"/>
              </a:buClr>
              <a:buFont typeface="Wingdings" panose="05000000000000000000" pitchFamily="2" charset="2"/>
              <a:buChar char="§"/>
            </a:pPr>
            <a:r>
              <a:rPr lang="en-GB" sz="1200" b="1" dirty="0" smtClean="0">
                <a:cs typeface="Times New Roman" panose="02020603050405020304" pitchFamily="18" charset="0"/>
              </a:rPr>
              <a:t>and more…</a:t>
            </a:r>
          </a:p>
          <a:p>
            <a:endParaRPr lang="fr-FR" dirty="0" smtClean="0"/>
          </a:p>
          <a:p>
            <a:endParaRPr lang="fr-FR" dirty="0" smtClean="0"/>
          </a:p>
        </p:txBody>
      </p:sp>
      <p:sp>
        <p:nvSpPr>
          <p:cNvPr id="25604"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spcBef>
                <a:spcPct val="30000"/>
              </a:spcBef>
              <a:defRPr sz="1200">
                <a:solidFill>
                  <a:schemeClr val="tx1"/>
                </a:solidFill>
                <a:latin typeface="Calibri" panose="020F0502020204030204" pitchFamily="34" charset="0"/>
              </a:defRPr>
            </a:lvl1pPr>
            <a:lvl2pPr marL="742950" indent="-285750" defTabSz="482600">
              <a:spcBef>
                <a:spcPct val="30000"/>
              </a:spcBef>
              <a:defRPr sz="1200">
                <a:solidFill>
                  <a:schemeClr val="tx1"/>
                </a:solidFill>
                <a:latin typeface="Calibri" panose="020F0502020204030204" pitchFamily="34" charset="0"/>
              </a:defRPr>
            </a:lvl2pPr>
            <a:lvl3pPr marL="1143000" indent="-228600" defTabSz="482600">
              <a:spcBef>
                <a:spcPct val="30000"/>
              </a:spcBef>
              <a:defRPr sz="1200">
                <a:solidFill>
                  <a:schemeClr val="tx1"/>
                </a:solidFill>
                <a:latin typeface="Calibri" panose="020F0502020204030204" pitchFamily="34" charset="0"/>
              </a:defRPr>
            </a:lvl3pPr>
            <a:lvl4pPr marL="1600200" indent="-228600" defTabSz="482600">
              <a:spcBef>
                <a:spcPct val="30000"/>
              </a:spcBef>
              <a:defRPr sz="1200">
                <a:solidFill>
                  <a:schemeClr val="tx1"/>
                </a:solidFill>
                <a:latin typeface="Calibri" panose="020F0502020204030204" pitchFamily="34" charset="0"/>
              </a:defRPr>
            </a:lvl4pPr>
            <a:lvl5pPr marL="2057400" indent="-228600" defTabSz="482600">
              <a:spcBef>
                <a:spcPct val="30000"/>
              </a:spcBef>
              <a:defRPr sz="1200">
                <a:solidFill>
                  <a:schemeClr val="tx1"/>
                </a:solidFill>
                <a:latin typeface="Calibri" panose="020F0502020204030204" pitchFamily="34" charset="0"/>
              </a:defRPr>
            </a:lvl5pPr>
            <a:lvl6pPr marL="2514600" indent="-228600" defTabSz="482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82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82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82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D2AA23-D6B7-4D8F-92C5-B3C58C5FB739}" type="slidenum">
              <a:rPr lang="en-US" sz="1300" smtClean="0"/>
              <a:pPr>
                <a:spcBef>
                  <a:spcPct val="0"/>
                </a:spcBef>
              </a:pPr>
              <a:t>2</a:t>
            </a:fld>
            <a:endParaRPr lang="en-US" sz="1300" smtClean="0"/>
          </a:p>
        </p:txBody>
      </p:sp>
    </p:spTree>
    <p:extLst>
      <p:ext uri="{BB962C8B-B14F-4D97-AF65-F5344CB8AC3E}">
        <p14:creationId xmlns:p14="http://schemas.microsoft.com/office/powerpoint/2010/main" val="2969954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dirty="0" smtClean="0"/>
              <a:t>COST</a:t>
            </a:r>
            <a:r>
              <a:rPr lang="fr-FR" baseline="0" dirty="0" smtClean="0"/>
              <a:t> </a:t>
            </a:r>
            <a:r>
              <a:rPr lang="fr-FR" baseline="0" dirty="0" err="1" smtClean="0"/>
              <a:t>is</a:t>
            </a:r>
            <a:r>
              <a:rPr lang="fr-FR" baseline="0" dirty="0" smtClean="0"/>
              <a:t> the </a:t>
            </a:r>
            <a:r>
              <a:rPr lang="fr-FR" baseline="0" dirty="0" err="1" smtClean="0"/>
              <a:t>oldest</a:t>
            </a:r>
            <a:r>
              <a:rPr lang="fr-FR" baseline="0" dirty="0" smtClean="0"/>
              <a:t> and </a:t>
            </a:r>
            <a:r>
              <a:rPr lang="fr-FR" baseline="0" dirty="0" err="1" smtClean="0"/>
              <a:t>widest</a:t>
            </a:r>
            <a:r>
              <a:rPr lang="fr-FR" baseline="0" dirty="0" smtClean="0"/>
              <a:t> </a:t>
            </a:r>
            <a:r>
              <a:rPr lang="fr-FR" baseline="0" dirty="0" err="1" smtClean="0"/>
              <a:t>European</a:t>
            </a:r>
            <a:r>
              <a:rPr lang="fr-FR" baseline="0" dirty="0" smtClean="0"/>
              <a:t>….. COST has been </a:t>
            </a:r>
            <a:r>
              <a:rPr lang="fr-FR" baseline="0" dirty="0" err="1" smtClean="0"/>
              <a:t>founded</a:t>
            </a:r>
            <a:r>
              <a:rPr lang="fr-FR" baseline="0" dirty="0" smtClean="0"/>
              <a:t> in 1971 by </a:t>
            </a:r>
            <a:r>
              <a:rPr lang="fr-FR" baseline="0" dirty="0" err="1" smtClean="0"/>
              <a:t>ministerial</a:t>
            </a:r>
            <a:r>
              <a:rPr lang="fr-FR" baseline="0" dirty="0" smtClean="0"/>
              <a:t> </a:t>
            </a:r>
            <a:r>
              <a:rPr lang="fr-FR" baseline="0" dirty="0" err="1" smtClean="0"/>
              <a:t>conference</a:t>
            </a:r>
            <a:r>
              <a:rPr lang="fr-FR" baseline="0" dirty="0" smtClean="0"/>
              <a:t> of 19 </a:t>
            </a:r>
            <a:r>
              <a:rPr lang="fr-FR" baseline="0" dirty="0" err="1" smtClean="0"/>
              <a:t>European</a:t>
            </a:r>
            <a:r>
              <a:rPr lang="fr-FR" baseline="0" dirty="0" smtClean="0"/>
              <a:t> States in Brussels as a </a:t>
            </a:r>
            <a:r>
              <a:rPr lang="fr-FR" baseline="0" dirty="0" err="1" smtClean="0"/>
              <a:t>framework</a:t>
            </a:r>
            <a:r>
              <a:rPr lang="fr-FR" baseline="0" dirty="0" smtClean="0"/>
              <a:t> for </a:t>
            </a:r>
            <a:r>
              <a:rPr lang="fr-FR" baseline="0" dirty="0" err="1" smtClean="0"/>
              <a:t>coordinating</a:t>
            </a:r>
            <a:r>
              <a:rPr lang="fr-FR" baseline="0" dirty="0" smtClean="0"/>
              <a:t> </a:t>
            </a:r>
            <a:r>
              <a:rPr lang="fr-FR" baseline="0" dirty="0" err="1" smtClean="0"/>
              <a:t>nationally</a:t>
            </a:r>
            <a:r>
              <a:rPr lang="fr-FR" baseline="0" dirty="0" smtClean="0"/>
              <a:t> </a:t>
            </a:r>
            <a:r>
              <a:rPr lang="fr-FR" baseline="0" dirty="0" err="1" smtClean="0"/>
              <a:t>funded</a:t>
            </a:r>
            <a:r>
              <a:rPr lang="fr-FR" baseline="0" dirty="0" smtClean="0"/>
              <a:t> </a:t>
            </a:r>
            <a:r>
              <a:rPr lang="fr-FR" baseline="0" dirty="0" err="1" smtClean="0"/>
              <a:t>research</a:t>
            </a:r>
            <a:r>
              <a:rPr lang="fr-FR" baseline="0" dirty="0" smtClean="0"/>
              <a:t> </a:t>
            </a:r>
            <a:r>
              <a:rPr lang="fr-FR" baseline="0" dirty="0" err="1" smtClean="0"/>
              <a:t>activities</a:t>
            </a:r>
            <a:r>
              <a:rPr lang="fr-FR" baseline="0" dirty="0" smtClean="0"/>
              <a:t> in Europe. </a:t>
            </a:r>
          </a:p>
          <a:p>
            <a:pPr marL="0" marR="0" indent="0" algn="l" defTabSz="457200" rtl="0" eaLnBrk="0" fontAlgn="base" latinLnBrk="0" hangingPunct="0">
              <a:lnSpc>
                <a:spcPct val="100000"/>
              </a:lnSpc>
              <a:spcBef>
                <a:spcPct val="30000"/>
              </a:spcBef>
              <a:spcAft>
                <a:spcPct val="0"/>
              </a:spcAft>
              <a:buClrTx/>
              <a:buSzTx/>
              <a:buFontTx/>
              <a:buNone/>
              <a:tabLst/>
              <a:defRPr/>
            </a:pPr>
            <a:r>
              <a:rPr lang="en-GB" dirty="0" smtClean="0"/>
              <a:t>Founded in 1971, COST is the oldest and widest European intergovernmental framework for transnational Cooperation in Science and Technology. For 40 years COST has supported networking of research activities across all its Member countries (36 today+1 cooperating</a:t>
            </a:r>
            <a:r>
              <a:rPr lang="en-GB" baseline="0" dirty="0" smtClean="0"/>
              <a:t> state</a:t>
            </a:r>
            <a:r>
              <a:rPr lang="en-GB" dirty="0" smtClean="0"/>
              <a:t>) and beyond. COST is open to all disciplines, to all novel and ground-breaking S&amp;T ideas, to all categories of partners, to the world where mutual benefit is real. </a:t>
            </a:r>
            <a:endParaRPr lang="en-US" dirty="0" smtClean="0"/>
          </a:p>
          <a:p>
            <a:endParaRPr lang="fr-FR" dirty="0" smtClean="0"/>
          </a:p>
        </p:txBody>
      </p:sp>
      <p:sp>
        <p:nvSpPr>
          <p:cNvPr id="25604"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spcBef>
                <a:spcPct val="30000"/>
              </a:spcBef>
              <a:defRPr sz="1200">
                <a:solidFill>
                  <a:schemeClr val="tx1"/>
                </a:solidFill>
                <a:latin typeface="Calibri" panose="020F0502020204030204" pitchFamily="34" charset="0"/>
              </a:defRPr>
            </a:lvl1pPr>
            <a:lvl2pPr marL="742950" indent="-285750" defTabSz="482600">
              <a:spcBef>
                <a:spcPct val="30000"/>
              </a:spcBef>
              <a:defRPr sz="1200">
                <a:solidFill>
                  <a:schemeClr val="tx1"/>
                </a:solidFill>
                <a:latin typeface="Calibri" panose="020F0502020204030204" pitchFamily="34" charset="0"/>
              </a:defRPr>
            </a:lvl2pPr>
            <a:lvl3pPr marL="1143000" indent="-228600" defTabSz="482600">
              <a:spcBef>
                <a:spcPct val="30000"/>
              </a:spcBef>
              <a:defRPr sz="1200">
                <a:solidFill>
                  <a:schemeClr val="tx1"/>
                </a:solidFill>
                <a:latin typeface="Calibri" panose="020F0502020204030204" pitchFamily="34" charset="0"/>
              </a:defRPr>
            </a:lvl3pPr>
            <a:lvl4pPr marL="1600200" indent="-228600" defTabSz="482600">
              <a:spcBef>
                <a:spcPct val="30000"/>
              </a:spcBef>
              <a:defRPr sz="1200">
                <a:solidFill>
                  <a:schemeClr val="tx1"/>
                </a:solidFill>
                <a:latin typeface="Calibri" panose="020F0502020204030204" pitchFamily="34" charset="0"/>
              </a:defRPr>
            </a:lvl4pPr>
            <a:lvl5pPr marL="2057400" indent="-228600" defTabSz="482600">
              <a:spcBef>
                <a:spcPct val="30000"/>
              </a:spcBef>
              <a:defRPr sz="1200">
                <a:solidFill>
                  <a:schemeClr val="tx1"/>
                </a:solidFill>
                <a:latin typeface="Calibri" panose="020F0502020204030204" pitchFamily="34" charset="0"/>
              </a:defRPr>
            </a:lvl5pPr>
            <a:lvl6pPr marL="2514600" indent="-228600" defTabSz="482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82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82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82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D2AA23-D6B7-4D8F-92C5-B3C58C5FB739}" type="slidenum">
              <a:rPr lang="en-US" sz="1300" smtClean="0"/>
              <a:pPr>
                <a:spcBef>
                  <a:spcPct val="0"/>
                </a:spcBef>
              </a:pPr>
              <a:t>3</a:t>
            </a:fld>
            <a:endParaRPr lang="en-US" sz="1300" smtClean="0"/>
          </a:p>
        </p:txBody>
      </p:sp>
    </p:spTree>
    <p:extLst>
      <p:ext uri="{BB962C8B-B14F-4D97-AF65-F5344CB8AC3E}">
        <p14:creationId xmlns:p14="http://schemas.microsoft.com/office/powerpoint/2010/main" val="295654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smtClean="0"/>
          </a:p>
        </p:txBody>
      </p:sp>
      <p:sp>
        <p:nvSpPr>
          <p:cNvPr id="25604"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spcBef>
                <a:spcPct val="30000"/>
              </a:spcBef>
              <a:defRPr sz="1200">
                <a:solidFill>
                  <a:schemeClr val="tx1"/>
                </a:solidFill>
                <a:latin typeface="Calibri" panose="020F0502020204030204" pitchFamily="34" charset="0"/>
              </a:defRPr>
            </a:lvl1pPr>
            <a:lvl2pPr marL="742950" indent="-285750" defTabSz="482600">
              <a:spcBef>
                <a:spcPct val="30000"/>
              </a:spcBef>
              <a:defRPr sz="1200">
                <a:solidFill>
                  <a:schemeClr val="tx1"/>
                </a:solidFill>
                <a:latin typeface="Calibri" panose="020F0502020204030204" pitchFamily="34" charset="0"/>
              </a:defRPr>
            </a:lvl2pPr>
            <a:lvl3pPr marL="1143000" indent="-228600" defTabSz="482600">
              <a:spcBef>
                <a:spcPct val="30000"/>
              </a:spcBef>
              <a:defRPr sz="1200">
                <a:solidFill>
                  <a:schemeClr val="tx1"/>
                </a:solidFill>
                <a:latin typeface="Calibri" panose="020F0502020204030204" pitchFamily="34" charset="0"/>
              </a:defRPr>
            </a:lvl3pPr>
            <a:lvl4pPr marL="1600200" indent="-228600" defTabSz="482600">
              <a:spcBef>
                <a:spcPct val="30000"/>
              </a:spcBef>
              <a:defRPr sz="1200">
                <a:solidFill>
                  <a:schemeClr val="tx1"/>
                </a:solidFill>
                <a:latin typeface="Calibri" panose="020F0502020204030204" pitchFamily="34" charset="0"/>
              </a:defRPr>
            </a:lvl4pPr>
            <a:lvl5pPr marL="2057400" indent="-228600" defTabSz="482600">
              <a:spcBef>
                <a:spcPct val="30000"/>
              </a:spcBef>
              <a:defRPr sz="1200">
                <a:solidFill>
                  <a:schemeClr val="tx1"/>
                </a:solidFill>
                <a:latin typeface="Calibri" panose="020F0502020204030204" pitchFamily="34" charset="0"/>
              </a:defRPr>
            </a:lvl5pPr>
            <a:lvl6pPr marL="2514600" indent="-228600" defTabSz="482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82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82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82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D2AA23-D6B7-4D8F-92C5-B3C58C5FB739}" type="slidenum">
              <a:rPr lang="en-US" sz="1300" smtClean="0"/>
              <a:pPr>
                <a:spcBef>
                  <a:spcPct val="0"/>
                </a:spcBef>
              </a:pPr>
              <a:t>4</a:t>
            </a:fld>
            <a:endParaRPr lang="en-US" sz="1300" smtClean="0"/>
          </a:p>
        </p:txBody>
      </p:sp>
    </p:spTree>
    <p:extLst>
      <p:ext uri="{BB962C8B-B14F-4D97-AF65-F5344CB8AC3E}">
        <p14:creationId xmlns:p14="http://schemas.microsoft.com/office/powerpoint/2010/main" val="426538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Next: examples of ongoing</a:t>
            </a:r>
            <a:r>
              <a:rPr lang="en-GB" baseline="0" dirty="0" smtClean="0"/>
              <a:t> COST Actions relevant for the topic </a:t>
            </a:r>
            <a:endParaRPr lang="en-GB" dirty="0"/>
          </a:p>
        </p:txBody>
      </p:sp>
      <p:sp>
        <p:nvSpPr>
          <p:cNvPr id="4" name="Slide Number Placeholder 3"/>
          <p:cNvSpPr>
            <a:spLocks noGrp="1"/>
          </p:cNvSpPr>
          <p:nvPr>
            <p:ph type="sldNum" sz="quarter" idx="10"/>
          </p:nvPr>
        </p:nvSpPr>
        <p:spPr/>
        <p:txBody>
          <a:bodyPr/>
          <a:lstStyle/>
          <a:p>
            <a:pPr>
              <a:defRPr/>
            </a:pPr>
            <a:fld id="{B50B4E7B-A72B-4583-9D22-4F37FE7E86C9}"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236036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8C03B62-8E12-4C92-83C1-B005508CA8FC}" type="slidenum">
              <a:rPr lang="en-US" smtClean="0"/>
              <a:pPr>
                <a:defRPr/>
              </a:pPr>
              <a:t>6</a:t>
            </a:fld>
            <a:endParaRPr lang="en-US"/>
          </a:p>
        </p:txBody>
      </p:sp>
    </p:spTree>
    <p:extLst>
      <p:ext uri="{BB962C8B-B14F-4D97-AF65-F5344CB8AC3E}">
        <p14:creationId xmlns:p14="http://schemas.microsoft.com/office/powerpoint/2010/main" val="1890225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Verdana" pitchFamily="34" charset="0"/>
                <a:ea typeface="+mn-ea"/>
                <a:cs typeface="+mn-cs"/>
              </a:rPr>
              <a:t> -</a:t>
            </a:r>
            <a:r>
              <a:rPr lang="de-CH" sz="1200" kern="1200" baseline="0" dirty="0" smtClean="0">
                <a:solidFill>
                  <a:schemeClr val="tx1"/>
                </a:solidFill>
                <a:effectLst/>
                <a:latin typeface="Verdana" pitchFamily="34" charset="0"/>
                <a:ea typeface="+mn-ea"/>
                <a:cs typeface="+mn-cs"/>
              </a:rPr>
              <a:t> </a:t>
            </a:r>
            <a:r>
              <a:rPr lang="en-GB" sz="1200" dirty="0" smtClean="0"/>
              <a:t>Novel structural skins (TU1303)</a:t>
            </a:r>
          </a:p>
          <a:p>
            <a:endParaRPr lang="de-CH" dirty="0"/>
          </a:p>
        </p:txBody>
      </p:sp>
      <p:sp>
        <p:nvSpPr>
          <p:cNvPr id="4" name="Foliennummernplatzhalter 3"/>
          <p:cNvSpPr>
            <a:spLocks noGrp="1"/>
          </p:cNvSpPr>
          <p:nvPr>
            <p:ph type="sldNum" sz="quarter" idx="10"/>
          </p:nvPr>
        </p:nvSpPr>
        <p:spPr/>
        <p:txBody>
          <a:bodyPr/>
          <a:lstStyle/>
          <a:p>
            <a:pPr>
              <a:defRPr/>
            </a:pPr>
            <a:fld id="{7AF1F021-F012-4AF6-B53E-5D75A5F2B564}" type="slidenum">
              <a:rPr lang="de-CH" smtClean="0">
                <a:solidFill>
                  <a:srgbClr val="000000"/>
                </a:solidFill>
              </a:rPr>
              <a:pPr>
                <a:defRPr/>
              </a:pPr>
              <a:t>9</a:t>
            </a:fld>
            <a:endParaRPr lang="de-CH">
              <a:solidFill>
                <a:srgbClr val="000000"/>
              </a:solidFill>
            </a:endParaRPr>
          </a:p>
        </p:txBody>
      </p:sp>
    </p:spTree>
    <p:extLst>
      <p:ext uri="{BB962C8B-B14F-4D97-AF65-F5344CB8AC3E}">
        <p14:creationId xmlns:p14="http://schemas.microsoft.com/office/powerpoint/2010/main" val="3847598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smtClean="0"/>
          </a:p>
        </p:txBody>
      </p:sp>
      <p:sp>
        <p:nvSpPr>
          <p:cNvPr id="25604"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spcBef>
                <a:spcPct val="30000"/>
              </a:spcBef>
              <a:defRPr sz="1200">
                <a:solidFill>
                  <a:schemeClr val="tx1"/>
                </a:solidFill>
                <a:latin typeface="Calibri" panose="020F0502020204030204" pitchFamily="34" charset="0"/>
              </a:defRPr>
            </a:lvl1pPr>
            <a:lvl2pPr marL="742950" indent="-285750" defTabSz="482600">
              <a:spcBef>
                <a:spcPct val="30000"/>
              </a:spcBef>
              <a:defRPr sz="1200">
                <a:solidFill>
                  <a:schemeClr val="tx1"/>
                </a:solidFill>
                <a:latin typeface="Calibri" panose="020F0502020204030204" pitchFamily="34" charset="0"/>
              </a:defRPr>
            </a:lvl2pPr>
            <a:lvl3pPr marL="1143000" indent="-228600" defTabSz="482600">
              <a:spcBef>
                <a:spcPct val="30000"/>
              </a:spcBef>
              <a:defRPr sz="1200">
                <a:solidFill>
                  <a:schemeClr val="tx1"/>
                </a:solidFill>
                <a:latin typeface="Calibri" panose="020F0502020204030204" pitchFamily="34" charset="0"/>
              </a:defRPr>
            </a:lvl3pPr>
            <a:lvl4pPr marL="1600200" indent="-228600" defTabSz="482600">
              <a:spcBef>
                <a:spcPct val="30000"/>
              </a:spcBef>
              <a:defRPr sz="1200">
                <a:solidFill>
                  <a:schemeClr val="tx1"/>
                </a:solidFill>
                <a:latin typeface="Calibri" panose="020F0502020204030204" pitchFamily="34" charset="0"/>
              </a:defRPr>
            </a:lvl4pPr>
            <a:lvl5pPr marL="2057400" indent="-228600" defTabSz="482600">
              <a:spcBef>
                <a:spcPct val="30000"/>
              </a:spcBef>
              <a:defRPr sz="1200">
                <a:solidFill>
                  <a:schemeClr val="tx1"/>
                </a:solidFill>
                <a:latin typeface="Calibri" panose="020F0502020204030204" pitchFamily="34" charset="0"/>
              </a:defRPr>
            </a:lvl5pPr>
            <a:lvl6pPr marL="2514600" indent="-228600" defTabSz="482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82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82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82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D2AA23-D6B7-4D8F-92C5-B3C58C5FB739}" type="slidenum">
              <a:rPr lang="en-US" sz="1300" smtClean="0"/>
              <a:pPr>
                <a:spcBef>
                  <a:spcPct val="0"/>
                </a:spcBef>
              </a:pPr>
              <a:t>10</a:t>
            </a:fld>
            <a:endParaRPr lang="en-US" sz="1300" smtClean="0"/>
          </a:p>
        </p:txBody>
      </p:sp>
    </p:spTree>
    <p:extLst>
      <p:ext uri="{BB962C8B-B14F-4D97-AF65-F5344CB8AC3E}">
        <p14:creationId xmlns:p14="http://schemas.microsoft.com/office/powerpoint/2010/main" val="1366476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2.xml"/><Relationship Id="rId1" Type="http://schemas.openxmlformats.org/officeDocument/2006/relationships/themeOverride" Target="../theme/themeOverride1.xml"/><Relationship Id="rId4" Type="http://schemas.openxmlformats.org/officeDocument/2006/relationships/image" Target="../media/image3.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178614" y="2350737"/>
            <a:ext cx="5737662" cy="1559031"/>
          </a:xfrm>
          <a:prstGeom prst="rect">
            <a:avLst/>
          </a:prstGeom>
        </p:spPr>
        <p:txBody>
          <a:bodyPr vert="horz"/>
          <a:lstStyle>
            <a:lvl1pPr marL="0" indent="0">
              <a:buNone/>
              <a:defRPr sz="4200" b="1" i="0" kern="1200" spc="-50" baseline="0">
                <a:solidFill>
                  <a:schemeClr val="accent2"/>
                </a:solidFill>
                <a:latin typeface="Arial"/>
              </a:defRPr>
            </a:lvl1pPr>
          </a:lstStyle>
          <a:p>
            <a:pPr lvl="0"/>
            <a:r>
              <a:rPr lang="en-US" smtClean="0"/>
              <a:t>Click to edit Master text styles</a:t>
            </a:r>
          </a:p>
        </p:txBody>
      </p:sp>
      <p:sp>
        <p:nvSpPr>
          <p:cNvPr id="13" name="Text Placeholder 10"/>
          <p:cNvSpPr>
            <a:spLocks noGrp="1"/>
          </p:cNvSpPr>
          <p:nvPr>
            <p:ph type="body" sz="quarter" idx="11"/>
          </p:nvPr>
        </p:nvSpPr>
        <p:spPr>
          <a:xfrm>
            <a:off x="3178614" y="3909768"/>
            <a:ext cx="5737662" cy="1065116"/>
          </a:xfrm>
          <a:prstGeom prst="rect">
            <a:avLst/>
          </a:prstGeom>
        </p:spPr>
        <p:txBody>
          <a:bodyPr vert="horz"/>
          <a:lstStyle>
            <a:lvl1pPr marL="0" indent="0">
              <a:buNone/>
              <a:defRPr sz="2800" b="1" i="0" kern="1200" spc="-50" baseline="0">
                <a:solidFill>
                  <a:schemeClr val="accent2"/>
                </a:solidFill>
                <a:latin typeface="Arial"/>
              </a:defRPr>
            </a:lvl1pPr>
          </a:lstStyle>
          <a:p>
            <a:pPr lvl="0"/>
            <a:r>
              <a:rPr lang="en-US" smtClean="0"/>
              <a:t>Click to edit Master text styles</a:t>
            </a:r>
          </a:p>
        </p:txBody>
      </p:sp>
      <p:sp>
        <p:nvSpPr>
          <p:cNvPr id="14" name="Text Placeholder 10"/>
          <p:cNvSpPr>
            <a:spLocks noGrp="1"/>
          </p:cNvSpPr>
          <p:nvPr>
            <p:ph type="body" sz="quarter" idx="12"/>
          </p:nvPr>
        </p:nvSpPr>
        <p:spPr>
          <a:xfrm>
            <a:off x="3178614" y="5319926"/>
            <a:ext cx="5737662" cy="548357"/>
          </a:xfrm>
          <a:prstGeom prst="rect">
            <a:avLst/>
          </a:prstGeom>
        </p:spPr>
        <p:txBody>
          <a:bodyPr vert="horz"/>
          <a:lstStyle>
            <a:lvl1pPr marL="0" indent="0">
              <a:buNone/>
              <a:defRPr sz="2800" b="0" i="0" kern="1200" spc="-50">
                <a:solidFill>
                  <a:schemeClr val="accent2"/>
                </a:solidFill>
                <a:latin typeface="Arial"/>
              </a:defRPr>
            </a:lvl1pPr>
          </a:lstStyle>
          <a:p>
            <a:pPr lvl="0"/>
            <a:r>
              <a:rPr lang="en-US" smtClean="0"/>
              <a:t>Click to edit Master text styles</a:t>
            </a:r>
          </a:p>
        </p:txBody>
      </p:sp>
      <p:sp>
        <p:nvSpPr>
          <p:cNvPr id="15" name="Text Placeholder 10"/>
          <p:cNvSpPr>
            <a:spLocks noGrp="1"/>
          </p:cNvSpPr>
          <p:nvPr>
            <p:ph type="body" sz="quarter" idx="13"/>
          </p:nvPr>
        </p:nvSpPr>
        <p:spPr>
          <a:xfrm>
            <a:off x="3178614" y="5771934"/>
            <a:ext cx="5737662" cy="437932"/>
          </a:xfrm>
          <a:prstGeom prst="rect">
            <a:avLst/>
          </a:prstGeom>
        </p:spPr>
        <p:txBody>
          <a:bodyPr vert="horz"/>
          <a:lstStyle>
            <a:lvl1pPr marL="0" indent="0">
              <a:buNone/>
              <a:defRPr sz="1600" b="0" i="0" kern="1200" spc="-50">
                <a:solidFill>
                  <a:schemeClr val="accent2"/>
                </a:solidFill>
                <a:latin typeface="Arial"/>
              </a:defRPr>
            </a:lvl1pPr>
          </a:lstStyle>
          <a:p>
            <a:pPr lvl="0"/>
            <a:r>
              <a:rPr lang="en-US" smtClean="0"/>
              <a:t>Click to edit Master text styles</a:t>
            </a:r>
          </a:p>
        </p:txBody>
      </p:sp>
      <p:pic>
        <p:nvPicPr>
          <p:cNvPr id="8"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8381"/>
          <a:stretch/>
        </p:blipFill>
        <p:spPr bwMode="auto">
          <a:xfrm>
            <a:off x="144861" y="6223000"/>
            <a:ext cx="3731616"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rotWithShape="1">
          <a:blip r:embed="rId3">
            <a:lum contrast="-20000"/>
            <a:extLst>
              <a:ext uri="{28A0092B-C50C-407E-A947-70E740481C1C}">
                <a14:useLocalDpi xmlns:a14="http://schemas.microsoft.com/office/drawing/2010/main" val="0"/>
              </a:ext>
            </a:extLst>
          </a:blip>
          <a:srcRect t="1938" r="-16" b="82131"/>
          <a:stretch/>
        </p:blipFill>
        <p:spPr bwMode="auto">
          <a:xfrm>
            <a:off x="-7" y="63374"/>
            <a:ext cx="8916283" cy="197351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37094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pic, 1 title, 1 tex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6223000"/>
            <a:ext cx="4572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827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15"/>
          <p:cNvSpPr>
            <a:spLocks noGrp="1"/>
          </p:cNvSpPr>
          <p:nvPr>
            <p:ph sz="quarter" idx="13"/>
          </p:nvPr>
        </p:nvSpPr>
        <p:spPr>
          <a:xfrm>
            <a:off x="3472116" y="945931"/>
            <a:ext cx="4751315" cy="849586"/>
          </a:xfrm>
          <a:prstGeom prst="rect">
            <a:avLst/>
          </a:prstGeom>
        </p:spPr>
        <p:txBody>
          <a:bodyPr vert="horz"/>
          <a:lstStyle>
            <a:lvl1pPr marL="0" indent="0">
              <a:buNone/>
              <a:defRPr sz="3800" b="1" i="0">
                <a:solidFill>
                  <a:schemeClr val="accent2"/>
                </a:solidFill>
              </a:defRPr>
            </a:lvl1pPr>
          </a:lstStyle>
          <a:p>
            <a:pPr lvl="0"/>
            <a:r>
              <a:rPr lang="en-US" smtClean="0"/>
              <a:t>Click to edit Master text styles</a:t>
            </a:r>
          </a:p>
        </p:txBody>
      </p:sp>
      <p:sp>
        <p:nvSpPr>
          <p:cNvPr id="13" name="Content Placeholder 13"/>
          <p:cNvSpPr>
            <a:spLocks noGrp="1"/>
          </p:cNvSpPr>
          <p:nvPr>
            <p:ph sz="quarter" idx="15"/>
          </p:nvPr>
        </p:nvSpPr>
        <p:spPr>
          <a:xfrm>
            <a:off x="3472116" y="1676748"/>
            <a:ext cx="4751315" cy="437153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15" name="Content Placeholder 13"/>
          <p:cNvSpPr>
            <a:spLocks noGrp="1"/>
          </p:cNvSpPr>
          <p:nvPr>
            <p:ph sz="quarter" idx="16"/>
          </p:nvPr>
        </p:nvSpPr>
        <p:spPr>
          <a:xfrm>
            <a:off x="1291837" y="1137697"/>
            <a:ext cx="1906164" cy="232499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7" name="Foliennummernplatzhalter 5"/>
          <p:cNvSpPr>
            <a:spLocks noGrp="1"/>
          </p:cNvSpPr>
          <p:nvPr>
            <p:ph type="sldNum" sz="quarter" idx="17"/>
          </p:nvPr>
        </p:nvSpPr>
        <p:spPr>
          <a:xfrm>
            <a:off x="7729538" y="6343650"/>
            <a:ext cx="5715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4D18B28-74F7-4439-9D13-38F122A8706A}" type="slidenum">
              <a:rPr lang="de-DE"/>
              <a:pPr>
                <a:defRPr/>
              </a:pPr>
              <a:t>‹#›</a:t>
            </a:fld>
            <a:endParaRPr lang="de-DE"/>
          </a:p>
        </p:txBody>
      </p:sp>
    </p:spTree>
    <p:extLst>
      <p:ext uri="{BB962C8B-B14F-4D97-AF65-F5344CB8AC3E}">
        <p14:creationId xmlns:p14="http://schemas.microsoft.com/office/powerpoint/2010/main" val="4057660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8a">
    <p:spTree>
      <p:nvGrpSpPr>
        <p:cNvPr id="1" name=""/>
        <p:cNvGrpSpPr/>
        <p:nvPr/>
      </p:nvGrpSpPr>
      <p:grpSpPr>
        <a:xfrm>
          <a:off x="0" y="0"/>
          <a:ext cx="0" cy="0"/>
          <a:chOff x="0" y="0"/>
          <a:chExt cx="0" cy="0"/>
        </a:xfrm>
      </p:grpSpPr>
      <p:pic>
        <p:nvPicPr>
          <p:cNvPr id="4"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8381"/>
          <a:stretch/>
        </p:blipFill>
        <p:spPr bwMode="auto">
          <a:xfrm>
            <a:off x="144861" y="6223000"/>
            <a:ext cx="3731616"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827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5"/>
          <p:cNvSpPr>
            <a:spLocks noGrp="1"/>
          </p:cNvSpPr>
          <p:nvPr>
            <p:ph sz="quarter" idx="13"/>
          </p:nvPr>
        </p:nvSpPr>
        <p:spPr>
          <a:xfrm>
            <a:off x="1160074" y="945931"/>
            <a:ext cx="7063357" cy="849586"/>
          </a:xfrm>
          <a:prstGeom prst="rect">
            <a:avLst/>
          </a:prstGeom>
        </p:spPr>
        <p:txBody>
          <a:bodyPr vert="horz"/>
          <a:lstStyle>
            <a:lvl1pPr marL="0" indent="0">
              <a:buNone/>
              <a:defRPr sz="3800" b="1" i="0">
                <a:solidFill>
                  <a:schemeClr val="accent2"/>
                </a:solidFill>
              </a:defRPr>
            </a:lvl1pPr>
          </a:lstStyle>
          <a:p>
            <a:pPr lvl="0"/>
            <a:r>
              <a:rPr lang="en-US" smtClean="0"/>
              <a:t>Click to edit Master text styles</a:t>
            </a:r>
          </a:p>
        </p:txBody>
      </p:sp>
      <p:sp>
        <p:nvSpPr>
          <p:cNvPr id="9" name="Content Placeholder 13"/>
          <p:cNvSpPr>
            <a:spLocks noGrp="1"/>
          </p:cNvSpPr>
          <p:nvPr>
            <p:ph sz="quarter" idx="16"/>
          </p:nvPr>
        </p:nvSpPr>
        <p:spPr>
          <a:xfrm>
            <a:off x="1160074" y="1676749"/>
            <a:ext cx="3289371" cy="446290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6" name="Foliennummernplatzhalter 5"/>
          <p:cNvSpPr>
            <a:spLocks noGrp="1"/>
          </p:cNvSpPr>
          <p:nvPr>
            <p:ph type="sldNum" sz="quarter" idx="17"/>
          </p:nvPr>
        </p:nvSpPr>
        <p:spPr>
          <a:xfrm>
            <a:off x="8317999" y="6343650"/>
            <a:ext cx="5715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D2237A0-5270-47F9-94E1-7C2A03A56CC1}" type="slidenum">
              <a:rPr lang="de-DE"/>
              <a:pPr>
                <a:defRPr/>
              </a:pPr>
              <a:t>‹#›</a:t>
            </a:fld>
            <a:endParaRPr lang="de-DE"/>
          </a:p>
        </p:txBody>
      </p:sp>
    </p:spTree>
    <p:extLst>
      <p:ext uri="{BB962C8B-B14F-4D97-AF65-F5344CB8AC3E}">
        <p14:creationId xmlns:p14="http://schemas.microsoft.com/office/powerpoint/2010/main" val="237488342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box">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60950" y="1795463"/>
            <a:ext cx="3162300"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57788" y="1812925"/>
            <a:ext cx="381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29538" y="4275138"/>
            <a:ext cx="381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3"/>
          <p:cNvSpPr>
            <a:spLocks noGrp="1"/>
          </p:cNvSpPr>
          <p:nvPr>
            <p:ph sz="quarter" idx="17"/>
          </p:nvPr>
        </p:nvSpPr>
        <p:spPr>
          <a:xfrm>
            <a:off x="5438466" y="2223516"/>
            <a:ext cx="2415541" cy="216560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8" name="Text Placeholder 7"/>
          <p:cNvSpPr>
            <a:spLocks noGrp="1"/>
          </p:cNvSpPr>
          <p:nvPr>
            <p:ph type="body" sz="quarter" idx="18"/>
          </p:nvPr>
        </p:nvSpPr>
        <p:spPr>
          <a:xfrm>
            <a:off x="1011238" y="1795463"/>
            <a:ext cx="3895975" cy="2322512"/>
          </a:xfrm>
          <a:prstGeom prst="rect">
            <a:avLst/>
          </a:prstGeom>
        </p:spPr>
        <p:txBody>
          <a:bodyPr vert="horz"/>
          <a:lstStyle>
            <a:lvl1pPr marL="0" indent="0">
              <a:buNone/>
              <a:defRPr baseline="0">
                <a:sym typeface="Wingdings"/>
              </a:defRPr>
            </a:lvl1pPr>
          </a:lstStyle>
          <a:p>
            <a:pPr lvl="0"/>
            <a:r>
              <a:rPr lang="en-US" smtClean="0"/>
              <a:t>Click to edit Master text styles</a:t>
            </a:r>
          </a:p>
        </p:txBody>
      </p:sp>
    </p:spTree>
    <p:extLst>
      <p:ext uri="{BB962C8B-B14F-4D97-AF65-F5344CB8AC3E}">
        <p14:creationId xmlns:p14="http://schemas.microsoft.com/office/powerpoint/2010/main" val="3054808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pics vertical + 2 texts">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6223000"/>
            <a:ext cx="4572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827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15"/>
          <p:cNvSpPr>
            <a:spLocks noGrp="1"/>
          </p:cNvSpPr>
          <p:nvPr>
            <p:ph sz="quarter" idx="13"/>
          </p:nvPr>
        </p:nvSpPr>
        <p:spPr>
          <a:xfrm>
            <a:off x="1160074" y="945931"/>
            <a:ext cx="7063357" cy="849586"/>
          </a:xfrm>
          <a:prstGeom prst="rect">
            <a:avLst/>
          </a:prstGeom>
        </p:spPr>
        <p:txBody>
          <a:bodyPr vert="horz"/>
          <a:lstStyle>
            <a:lvl1pPr marL="0" indent="0">
              <a:buNone/>
              <a:defRPr sz="3800" b="1" i="0">
                <a:solidFill>
                  <a:schemeClr val="accent2"/>
                </a:solidFill>
              </a:defRPr>
            </a:lvl1pPr>
          </a:lstStyle>
          <a:p>
            <a:pPr lvl="0"/>
            <a:r>
              <a:rPr lang="en-US" smtClean="0"/>
              <a:t>Click to edit Master text styles</a:t>
            </a:r>
          </a:p>
        </p:txBody>
      </p:sp>
      <p:sp>
        <p:nvSpPr>
          <p:cNvPr id="13" name="Content Placeholder 13"/>
          <p:cNvSpPr>
            <a:spLocks noGrp="1"/>
          </p:cNvSpPr>
          <p:nvPr>
            <p:ph sz="quarter" idx="15"/>
          </p:nvPr>
        </p:nvSpPr>
        <p:spPr>
          <a:xfrm>
            <a:off x="3472116" y="1676749"/>
            <a:ext cx="4751315" cy="21148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15" name="Content Placeholder 13"/>
          <p:cNvSpPr>
            <a:spLocks noGrp="1"/>
          </p:cNvSpPr>
          <p:nvPr>
            <p:ph sz="quarter" idx="16"/>
          </p:nvPr>
        </p:nvSpPr>
        <p:spPr>
          <a:xfrm>
            <a:off x="1282700" y="1813790"/>
            <a:ext cx="1915301" cy="180422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17" name="Content Placeholder 13"/>
          <p:cNvSpPr>
            <a:spLocks noGrp="1"/>
          </p:cNvSpPr>
          <p:nvPr>
            <p:ph sz="quarter" idx="17"/>
          </p:nvPr>
        </p:nvSpPr>
        <p:spPr>
          <a:xfrm>
            <a:off x="3472116" y="3700240"/>
            <a:ext cx="4751315" cy="21148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18" name="Content Placeholder 13"/>
          <p:cNvSpPr>
            <a:spLocks noGrp="1"/>
          </p:cNvSpPr>
          <p:nvPr>
            <p:ph sz="quarter" idx="18"/>
          </p:nvPr>
        </p:nvSpPr>
        <p:spPr>
          <a:xfrm>
            <a:off x="1282700" y="3837281"/>
            <a:ext cx="1915301" cy="180422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9" name="Foliennummernplatzhalter 5"/>
          <p:cNvSpPr>
            <a:spLocks noGrp="1"/>
          </p:cNvSpPr>
          <p:nvPr>
            <p:ph type="sldNum" sz="quarter" idx="19"/>
          </p:nvPr>
        </p:nvSpPr>
        <p:spPr>
          <a:xfrm>
            <a:off x="7729538" y="6343650"/>
            <a:ext cx="5715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7B652AB-C48A-4823-BCA2-8AF138AF8DAE}" type="slidenum">
              <a:rPr lang="de-DE"/>
              <a:pPr>
                <a:defRPr/>
              </a:pPr>
              <a:t>‹#›</a:t>
            </a:fld>
            <a:endParaRPr lang="de-DE"/>
          </a:p>
        </p:txBody>
      </p:sp>
    </p:spTree>
    <p:extLst>
      <p:ext uri="{BB962C8B-B14F-4D97-AF65-F5344CB8AC3E}">
        <p14:creationId xmlns:p14="http://schemas.microsoft.com/office/powerpoint/2010/main" val="1037438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2825" y="3060700"/>
            <a:ext cx="4445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6110604" y="3710087"/>
            <a:ext cx="2348246" cy="173519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accent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dirty="0" smtClean="0"/>
          </a:p>
        </p:txBody>
      </p:sp>
      <p:sp>
        <p:nvSpPr>
          <p:cNvPr id="7" name="Text Placeholder 6"/>
          <p:cNvSpPr>
            <a:spLocks noGrp="1"/>
          </p:cNvSpPr>
          <p:nvPr>
            <p:ph type="body" sz="quarter" idx="11"/>
          </p:nvPr>
        </p:nvSpPr>
        <p:spPr>
          <a:xfrm>
            <a:off x="1086591" y="3261250"/>
            <a:ext cx="4322600" cy="1590171"/>
          </a:xfrm>
          <a:prstGeom prst="rect">
            <a:avLst/>
          </a:prstGeom>
        </p:spPr>
        <p:txBody>
          <a:bodyPr vert="horz"/>
          <a:lstStyle>
            <a:lvl1pPr marL="0" indent="0">
              <a:buNone/>
              <a:defRPr sz="3100">
                <a:solidFill>
                  <a:schemeClr val="accent2"/>
                </a:solidFill>
              </a:defRPr>
            </a:lvl1pPr>
          </a:lstStyle>
          <a:p>
            <a:pPr lvl="0"/>
            <a:r>
              <a:rPr lang="en-US" smtClean="0"/>
              <a:t>Click to edit Master text styles</a:t>
            </a:r>
          </a:p>
        </p:txBody>
      </p:sp>
      <p:sp>
        <p:nvSpPr>
          <p:cNvPr id="9" name="Text Placeholder 3"/>
          <p:cNvSpPr>
            <a:spLocks noGrp="1"/>
          </p:cNvSpPr>
          <p:nvPr>
            <p:ph type="body" sz="quarter" idx="12"/>
          </p:nvPr>
        </p:nvSpPr>
        <p:spPr>
          <a:xfrm>
            <a:off x="6110604" y="5495823"/>
            <a:ext cx="2348246" cy="43369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accent1"/>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671251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28871B1-F2AB-48AE-98E0-AAF3AF7627AB}" type="datetimeFigureOut">
              <a:rPr lang="en-GB" smtClean="0"/>
              <a:t>01/12/2015</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5777FB1-744B-4EC2-97EA-16A72EB919E9}" type="slidenum">
              <a:rPr lang="en-GB" smtClean="0"/>
              <a:t>‹#›</a:t>
            </a:fld>
            <a:endParaRPr lang="en-GB"/>
          </a:p>
        </p:txBody>
      </p:sp>
    </p:spTree>
    <p:extLst>
      <p:ext uri="{BB962C8B-B14F-4D97-AF65-F5344CB8AC3E}">
        <p14:creationId xmlns:p14="http://schemas.microsoft.com/office/powerpoint/2010/main" val="1690554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28871B1-F2AB-48AE-98E0-AAF3AF7627AB}" type="datetimeFigureOut">
              <a:rPr lang="en-GB" smtClean="0"/>
              <a:t>01/12/2015</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5777FB1-744B-4EC2-97EA-16A72EB919E9}" type="slidenum">
              <a:rPr lang="en-GB" smtClean="0"/>
              <a:t>‹#›</a:t>
            </a:fld>
            <a:endParaRPr lang="en-GB"/>
          </a:p>
        </p:txBody>
      </p:sp>
    </p:spTree>
    <p:extLst>
      <p:ext uri="{BB962C8B-B14F-4D97-AF65-F5344CB8AC3E}">
        <p14:creationId xmlns:p14="http://schemas.microsoft.com/office/powerpoint/2010/main" val="1576177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loured text boxes">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6223000"/>
            <a:ext cx="4572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827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15"/>
          <p:cNvSpPr>
            <a:spLocks noGrp="1"/>
          </p:cNvSpPr>
          <p:nvPr>
            <p:ph sz="quarter" idx="13"/>
          </p:nvPr>
        </p:nvSpPr>
        <p:spPr>
          <a:xfrm>
            <a:off x="1160074" y="945931"/>
            <a:ext cx="7063357" cy="849586"/>
          </a:xfrm>
          <a:prstGeom prst="rect">
            <a:avLst/>
          </a:prstGeom>
        </p:spPr>
        <p:txBody>
          <a:bodyPr vert="horz"/>
          <a:lstStyle>
            <a:lvl1pPr marL="0" indent="0">
              <a:buNone/>
              <a:defRPr sz="3800" b="1" i="0">
                <a:solidFill>
                  <a:schemeClr val="accent2"/>
                </a:solidFill>
              </a:defRPr>
            </a:lvl1pPr>
          </a:lstStyle>
          <a:p>
            <a:pPr lvl="0"/>
            <a:r>
              <a:rPr lang="en-US" smtClean="0"/>
              <a:t>Click to edit Master text styles</a:t>
            </a:r>
          </a:p>
        </p:txBody>
      </p:sp>
      <p:sp>
        <p:nvSpPr>
          <p:cNvPr id="5" name="Text Placeholder 4"/>
          <p:cNvSpPr>
            <a:spLocks noGrp="1"/>
          </p:cNvSpPr>
          <p:nvPr>
            <p:ph type="body" sz="quarter" idx="14"/>
          </p:nvPr>
        </p:nvSpPr>
        <p:spPr>
          <a:xfrm>
            <a:off x="1269611" y="1809449"/>
            <a:ext cx="6953820" cy="1080000"/>
          </a:xfrm>
          <a:prstGeom prst="rect">
            <a:avLst/>
          </a:prstGeom>
          <a:solidFill>
            <a:srgbClr val="DBDADC"/>
          </a:solidFill>
        </p:spPr>
        <p:txBody>
          <a:bodyPr vert="horz"/>
          <a:lstStyle>
            <a:lvl1pPr marL="0" indent="0">
              <a:buNone/>
              <a:defRPr sz="2400">
                <a:solidFill>
                  <a:schemeClr val="accent2"/>
                </a:solidFill>
              </a:defRPr>
            </a:lvl1pPr>
          </a:lstStyle>
          <a:p>
            <a:pPr lvl="0"/>
            <a:r>
              <a:rPr lang="en-US" smtClean="0"/>
              <a:t>Click to edit Master text styles</a:t>
            </a:r>
          </a:p>
        </p:txBody>
      </p:sp>
      <p:sp>
        <p:nvSpPr>
          <p:cNvPr id="12" name="Text Placeholder 4"/>
          <p:cNvSpPr>
            <a:spLocks noGrp="1"/>
          </p:cNvSpPr>
          <p:nvPr>
            <p:ph type="body" sz="quarter" idx="15"/>
          </p:nvPr>
        </p:nvSpPr>
        <p:spPr>
          <a:xfrm>
            <a:off x="1269611" y="3165638"/>
            <a:ext cx="6953820" cy="1080000"/>
          </a:xfrm>
          <a:prstGeom prst="rect">
            <a:avLst/>
          </a:prstGeom>
          <a:solidFill>
            <a:srgbClr val="D5E5EF"/>
          </a:solidFill>
        </p:spPr>
        <p:txBody>
          <a:bodyPr vert="horz"/>
          <a:lstStyle>
            <a:lvl1pPr marL="0" indent="0">
              <a:buNone/>
              <a:defRPr sz="2400">
                <a:solidFill>
                  <a:schemeClr val="accent2"/>
                </a:solidFill>
              </a:defRPr>
            </a:lvl1pPr>
          </a:lstStyle>
          <a:p>
            <a:pPr lvl="0"/>
            <a:r>
              <a:rPr lang="en-US" smtClean="0"/>
              <a:t>Click to edit Master text styles</a:t>
            </a:r>
          </a:p>
        </p:txBody>
      </p:sp>
      <p:sp>
        <p:nvSpPr>
          <p:cNvPr id="13" name="Text Placeholder 4"/>
          <p:cNvSpPr>
            <a:spLocks noGrp="1"/>
          </p:cNvSpPr>
          <p:nvPr>
            <p:ph type="body" sz="quarter" idx="16"/>
          </p:nvPr>
        </p:nvSpPr>
        <p:spPr>
          <a:xfrm>
            <a:off x="1269611" y="4497169"/>
            <a:ext cx="6953820" cy="1080000"/>
          </a:xfrm>
          <a:prstGeom prst="rect">
            <a:avLst/>
          </a:prstGeom>
          <a:solidFill>
            <a:schemeClr val="accent4"/>
          </a:solidFill>
        </p:spPr>
        <p:txBody>
          <a:bodyPr vert="horz"/>
          <a:lstStyle>
            <a:lvl1pPr marL="0" indent="0">
              <a:buNone/>
              <a:defRPr sz="2400">
                <a:solidFill>
                  <a:schemeClr val="accent2"/>
                </a:solidFill>
              </a:defRPr>
            </a:lvl1pPr>
          </a:lstStyle>
          <a:p>
            <a:pPr lvl="0"/>
            <a:r>
              <a:rPr lang="en-US" smtClean="0"/>
              <a:t>Click to edit Master text styles</a:t>
            </a:r>
          </a:p>
        </p:txBody>
      </p:sp>
      <p:sp>
        <p:nvSpPr>
          <p:cNvPr id="9" name="Text Placeholder 2"/>
          <p:cNvSpPr>
            <a:spLocks noGrp="1"/>
          </p:cNvSpPr>
          <p:nvPr>
            <p:ph type="body" sz="quarter" idx="17"/>
          </p:nvPr>
        </p:nvSpPr>
        <p:spPr>
          <a:xfrm>
            <a:off x="7315200" y="6115177"/>
            <a:ext cx="908230" cy="425323"/>
          </a:xfrm>
          <a:prstGeom prst="rect">
            <a:avLst/>
          </a:prstGeom>
        </p:spPr>
        <p:txBody>
          <a:bodyPr/>
          <a:lstStyle>
            <a:lvl1pPr marL="0" indent="0" algn="r">
              <a:buNone/>
              <a:defRPr sz="1400" baseline="0">
                <a:solidFill>
                  <a:schemeClr val="tx1">
                    <a:lumMod val="50000"/>
                    <a:lumOff val="50000"/>
                  </a:schemeClr>
                </a:solidFill>
              </a:defRPr>
            </a:lvl1pPr>
          </a:lstStyle>
          <a:p>
            <a:pPr lvl="0"/>
            <a:r>
              <a:rPr lang="en-US" smtClean="0"/>
              <a:t>Click to edit Master text styles</a:t>
            </a:r>
          </a:p>
        </p:txBody>
      </p:sp>
    </p:spTree>
    <p:extLst>
      <p:ext uri="{BB962C8B-B14F-4D97-AF65-F5344CB8AC3E}">
        <p14:creationId xmlns:p14="http://schemas.microsoft.com/office/powerpoint/2010/main" val="1160756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7" name="TextBox 6"/>
          <p:cNvSpPr txBox="1"/>
          <p:nvPr userDrawn="1"/>
        </p:nvSpPr>
        <p:spPr>
          <a:xfrm>
            <a:off x="8461612" y="682388"/>
            <a:ext cx="682388" cy="369332"/>
          </a:xfrm>
          <a:prstGeom prst="rect">
            <a:avLst/>
          </a:prstGeom>
          <a:noFill/>
        </p:spPr>
        <p:txBody>
          <a:bodyPr wrap="square" rtlCol="0">
            <a:spAutoFit/>
          </a:bodyPr>
          <a:lstStyle/>
          <a:p>
            <a:fld id="{EBCC19BA-EE17-4DFC-BEBD-CEAAC11F26AA}" type="slidenum">
              <a:rPr lang="en-GB" smtClean="0"/>
              <a:pPr/>
              <a:t>‹#›</a:t>
            </a:fld>
            <a:endParaRPr lang="en-GB" dirty="0"/>
          </a:p>
        </p:txBody>
      </p:sp>
    </p:spTree>
    <p:extLst>
      <p:ext uri="{BB962C8B-B14F-4D97-AF65-F5344CB8AC3E}">
        <p14:creationId xmlns:p14="http://schemas.microsoft.com/office/powerpoint/2010/main" val="124516244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579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p:nvPr>
        </p:nvSpPr>
        <p:spPr>
          <a:xfrm>
            <a:off x="3178614" y="2350737"/>
            <a:ext cx="5737662" cy="1559031"/>
          </a:xfrm>
          <a:prstGeom prst="rect">
            <a:avLst/>
          </a:prstGeom>
        </p:spPr>
        <p:txBody>
          <a:bodyPr vert="horz"/>
          <a:lstStyle>
            <a:lvl1pPr marL="0" indent="0">
              <a:buNone/>
              <a:defRPr sz="4200" b="1" i="0" kern="1200" spc="-50" baseline="0">
                <a:solidFill>
                  <a:schemeClr val="accent2"/>
                </a:solidFill>
                <a:latin typeface="Arial"/>
              </a:defRPr>
            </a:lvl1pPr>
          </a:lstStyle>
          <a:p>
            <a:pPr lvl="0"/>
            <a:r>
              <a:rPr lang="en-US" dirty="0" smtClean="0"/>
              <a:t>Cliquez pour modifier les styles du texte du masque</a:t>
            </a:r>
          </a:p>
        </p:txBody>
      </p:sp>
      <p:sp>
        <p:nvSpPr>
          <p:cNvPr id="13" name="Text Placeholder 10"/>
          <p:cNvSpPr>
            <a:spLocks noGrp="1"/>
          </p:cNvSpPr>
          <p:nvPr>
            <p:ph type="body" sz="quarter" idx="11"/>
          </p:nvPr>
        </p:nvSpPr>
        <p:spPr>
          <a:xfrm>
            <a:off x="3178614" y="3909768"/>
            <a:ext cx="5737662" cy="1065116"/>
          </a:xfrm>
          <a:prstGeom prst="rect">
            <a:avLst/>
          </a:prstGeom>
        </p:spPr>
        <p:txBody>
          <a:bodyPr vert="horz"/>
          <a:lstStyle>
            <a:lvl1pPr marL="0" indent="0">
              <a:buNone/>
              <a:defRPr sz="2800" b="1" i="0" kern="1200" spc="-50" baseline="0">
                <a:solidFill>
                  <a:schemeClr val="accent2"/>
                </a:solidFill>
                <a:latin typeface="Arial"/>
              </a:defRPr>
            </a:lvl1pPr>
          </a:lstStyle>
          <a:p>
            <a:pPr lvl="0"/>
            <a:r>
              <a:rPr lang="en-US" dirty="0" err="1" smtClean="0"/>
              <a:t>Cliquez pour modifier les styles du texte du masque</a:t>
            </a:r>
          </a:p>
        </p:txBody>
      </p:sp>
      <p:sp>
        <p:nvSpPr>
          <p:cNvPr id="14" name="Text Placeholder 10"/>
          <p:cNvSpPr>
            <a:spLocks noGrp="1"/>
          </p:cNvSpPr>
          <p:nvPr>
            <p:ph type="body" sz="quarter" idx="12"/>
          </p:nvPr>
        </p:nvSpPr>
        <p:spPr>
          <a:xfrm>
            <a:off x="3178614" y="5319926"/>
            <a:ext cx="5737662" cy="548357"/>
          </a:xfrm>
          <a:prstGeom prst="rect">
            <a:avLst/>
          </a:prstGeom>
        </p:spPr>
        <p:txBody>
          <a:bodyPr vert="horz"/>
          <a:lstStyle>
            <a:lvl1pPr marL="0" indent="0">
              <a:buNone/>
              <a:defRPr sz="2800" b="0" i="0" kern="1200" spc="-50">
                <a:solidFill>
                  <a:schemeClr val="accent2"/>
                </a:solidFill>
                <a:latin typeface="Arial"/>
              </a:defRPr>
            </a:lvl1pPr>
          </a:lstStyle>
          <a:p>
            <a:pPr lvl="0"/>
            <a:r>
              <a:rPr lang="en-US" dirty="0" err="1" smtClean="0"/>
              <a:t>Cliquez pour modifier les styles du texte du masque</a:t>
            </a:r>
          </a:p>
        </p:txBody>
      </p:sp>
      <p:sp>
        <p:nvSpPr>
          <p:cNvPr id="15" name="Text Placeholder 10"/>
          <p:cNvSpPr>
            <a:spLocks noGrp="1"/>
          </p:cNvSpPr>
          <p:nvPr>
            <p:ph type="body" sz="quarter" idx="13"/>
          </p:nvPr>
        </p:nvSpPr>
        <p:spPr>
          <a:xfrm>
            <a:off x="3178614" y="5771934"/>
            <a:ext cx="5737662" cy="437932"/>
          </a:xfrm>
          <a:prstGeom prst="rect">
            <a:avLst/>
          </a:prstGeom>
        </p:spPr>
        <p:txBody>
          <a:bodyPr vert="horz"/>
          <a:lstStyle>
            <a:lvl1pPr marL="0" indent="0">
              <a:buNone/>
              <a:defRPr sz="1600" b="0" i="0" kern="1200" spc="-50">
                <a:solidFill>
                  <a:schemeClr val="accent2"/>
                </a:solidFill>
                <a:latin typeface="Arial"/>
              </a:defRPr>
            </a:lvl1pPr>
          </a:lstStyle>
          <a:p>
            <a:pPr lvl="0"/>
            <a:r>
              <a:rPr lang="en-US" dirty="0" smtClean="0"/>
              <a:t>Cliquez pour modifier les styles du texte du masque</a:t>
            </a:r>
          </a:p>
        </p:txBody>
      </p:sp>
    </p:spTree>
    <p:extLst>
      <p:ext uri="{BB962C8B-B14F-4D97-AF65-F5344CB8AC3E}">
        <p14:creationId xmlns:p14="http://schemas.microsoft.com/office/powerpoint/2010/main" val="1979059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6223000"/>
            <a:ext cx="4572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827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15"/>
          <p:cNvSpPr>
            <a:spLocks noGrp="1"/>
          </p:cNvSpPr>
          <p:nvPr>
            <p:ph sz="quarter" idx="13"/>
          </p:nvPr>
        </p:nvSpPr>
        <p:spPr>
          <a:xfrm>
            <a:off x="1160074" y="945931"/>
            <a:ext cx="7063357" cy="849586"/>
          </a:xfrm>
          <a:prstGeom prst="rect">
            <a:avLst/>
          </a:prstGeom>
        </p:spPr>
        <p:txBody>
          <a:bodyPr vert="horz"/>
          <a:lstStyle>
            <a:lvl1pPr marL="0" indent="0">
              <a:buNone/>
              <a:defRPr sz="3800" b="1" i="0">
                <a:solidFill>
                  <a:schemeClr val="accent2"/>
                </a:solidFill>
              </a:defRPr>
            </a:lvl1pPr>
          </a:lstStyle>
          <a:p>
            <a:pPr lvl="0"/>
            <a:r>
              <a:rPr lang="en-US" smtClean="0"/>
              <a:t>Click to edit Master text styles</a:t>
            </a:r>
          </a:p>
        </p:txBody>
      </p:sp>
      <p:sp>
        <p:nvSpPr>
          <p:cNvPr id="7" name="Text Placeholder 6"/>
          <p:cNvSpPr>
            <a:spLocks noGrp="1"/>
          </p:cNvSpPr>
          <p:nvPr>
            <p:ph type="body" sz="quarter" idx="14"/>
          </p:nvPr>
        </p:nvSpPr>
        <p:spPr>
          <a:xfrm>
            <a:off x="1160073" y="1676748"/>
            <a:ext cx="7063357" cy="4438429"/>
          </a:xfrm>
          <a:prstGeom prst="rect">
            <a:avLst/>
          </a:prstGeom>
        </p:spPr>
        <p:txBody>
          <a:bodyPr vert="horz"/>
          <a:lstStyle>
            <a:lvl1pPr marL="342900" indent="-342900">
              <a:buFont typeface="Arial"/>
              <a:buChar char="•"/>
              <a:defRPr sz="3400">
                <a:solidFill>
                  <a:schemeClr val="accent2"/>
                </a:solidFill>
              </a:defRPr>
            </a:lvl1pPr>
            <a:lvl2pPr marL="742950" indent="-285750">
              <a:buFont typeface="Arial"/>
              <a:buChar char="•"/>
              <a:defRPr sz="3400">
                <a:solidFill>
                  <a:schemeClr val="accent2"/>
                </a:solidFill>
              </a:defRPr>
            </a:lvl2pPr>
            <a:lvl3pPr marL="1143000" indent="-228600">
              <a:buFont typeface="Arial"/>
              <a:buChar char="•"/>
              <a:defRPr sz="3400">
                <a:solidFill>
                  <a:schemeClr val="accent2"/>
                </a:solidFill>
              </a:defRPr>
            </a:lvl3pPr>
            <a:lvl4pPr marL="1600200" indent="-228600">
              <a:buFont typeface="Arial"/>
              <a:buChar char="•"/>
              <a:defRPr sz="3400">
                <a:solidFill>
                  <a:schemeClr val="accent2"/>
                </a:solidFill>
              </a:defRPr>
            </a:lvl4pPr>
            <a:lvl5pPr marL="2057400" indent="-228600">
              <a:buFont typeface="Arial"/>
              <a:buChar char="•"/>
              <a:defRPr sz="3400">
                <a:solidFill>
                  <a:schemeClr val="accent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liennummernplatzhalter 5"/>
          <p:cNvSpPr>
            <a:spLocks noGrp="1"/>
          </p:cNvSpPr>
          <p:nvPr>
            <p:ph type="sldNum" sz="quarter" idx="15"/>
          </p:nvPr>
        </p:nvSpPr>
        <p:spPr>
          <a:xfrm>
            <a:off x="7729538" y="6343650"/>
            <a:ext cx="5715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13AF13A-1865-4AA4-B74F-B39BE67A5D85}" type="slidenum">
              <a:rPr lang="de-DE"/>
              <a:pPr>
                <a:defRPr/>
              </a:pPr>
              <a:t>‹#›</a:t>
            </a:fld>
            <a:endParaRPr lang="de-DE" dirty="0"/>
          </a:p>
        </p:txBody>
      </p:sp>
    </p:spTree>
    <p:extLst>
      <p:ext uri="{BB962C8B-B14F-4D97-AF65-F5344CB8AC3E}">
        <p14:creationId xmlns:p14="http://schemas.microsoft.com/office/powerpoint/2010/main" val="374493594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8" y="6223000"/>
            <a:ext cx="4572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827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15"/>
          <p:cNvSpPr>
            <a:spLocks noGrp="1"/>
          </p:cNvSpPr>
          <p:nvPr>
            <p:ph sz="quarter" idx="13"/>
          </p:nvPr>
        </p:nvSpPr>
        <p:spPr>
          <a:xfrm>
            <a:off x="1160074" y="945931"/>
            <a:ext cx="7063357" cy="849586"/>
          </a:xfrm>
          <a:prstGeom prst="rect">
            <a:avLst/>
          </a:prstGeom>
        </p:spPr>
        <p:txBody>
          <a:bodyPr vert="horz"/>
          <a:lstStyle>
            <a:lvl1pPr marL="0" indent="0">
              <a:buNone/>
              <a:defRPr sz="3800" b="1" i="0">
                <a:solidFill>
                  <a:schemeClr val="accent2"/>
                </a:solidFill>
              </a:defRPr>
            </a:lvl1pPr>
          </a:lstStyle>
          <a:p>
            <a:pPr lvl="0"/>
            <a:r>
              <a:rPr lang="en-US" dirty="0" smtClean="0"/>
              <a:t>Cliquez pour modifier les styles du texte du masque</a:t>
            </a:r>
          </a:p>
        </p:txBody>
      </p:sp>
      <p:sp>
        <p:nvSpPr>
          <p:cNvPr id="7" name="Text Placeholder 6"/>
          <p:cNvSpPr>
            <a:spLocks noGrp="1"/>
          </p:cNvSpPr>
          <p:nvPr>
            <p:ph type="body" sz="quarter" idx="14"/>
          </p:nvPr>
        </p:nvSpPr>
        <p:spPr>
          <a:xfrm>
            <a:off x="1160073" y="1676748"/>
            <a:ext cx="7063357" cy="4438429"/>
          </a:xfrm>
          <a:prstGeom prst="rect">
            <a:avLst/>
          </a:prstGeom>
        </p:spPr>
        <p:txBody>
          <a:bodyPr vert="horz"/>
          <a:lstStyle>
            <a:lvl1pPr marL="342900" indent="-342900">
              <a:buFont typeface="Arial"/>
              <a:buChar char="•"/>
              <a:defRPr sz="3400">
                <a:solidFill>
                  <a:schemeClr val="accent2"/>
                </a:solidFill>
              </a:defRPr>
            </a:lvl1pPr>
            <a:lvl2pPr marL="742950" indent="-285750">
              <a:buClr>
                <a:schemeClr val="accent1"/>
              </a:buClr>
              <a:buFont typeface="Wingdings" charset="2"/>
              <a:buChar char="§"/>
              <a:defRPr sz="3400">
                <a:solidFill>
                  <a:schemeClr val="accent2"/>
                </a:solidFill>
              </a:defRPr>
            </a:lvl2pPr>
            <a:lvl3pPr marL="1143000" indent="-228600">
              <a:buClr>
                <a:schemeClr val="accent1"/>
              </a:buClr>
              <a:buFont typeface="Wingdings" charset="2"/>
              <a:buChar char="§"/>
              <a:defRPr sz="3400">
                <a:solidFill>
                  <a:schemeClr val="accent2"/>
                </a:solidFill>
              </a:defRPr>
            </a:lvl3pPr>
            <a:lvl4pPr marL="1600200" indent="-228600">
              <a:buClr>
                <a:schemeClr val="accent1"/>
              </a:buClr>
              <a:buFont typeface="Wingdings" charset="2"/>
              <a:buChar char="§"/>
              <a:defRPr sz="3400">
                <a:solidFill>
                  <a:schemeClr val="accent2"/>
                </a:solidFill>
              </a:defRPr>
            </a:lvl4pPr>
            <a:lvl5pPr marL="2057400" indent="-228600">
              <a:buClr>
                <a:schemeClr val="accent1"/>
              </a:buClr>
              <a:buFont typeface="Wingdings" charset="2"/>
              <a:buChar char="§"/>
              <a:defRPr sz="3400">
                <a:solidFill>
                  <a:schemeClr val="accent2"/>
                </a:solidFill>
              </a:defRPr>
            </a:lvl5pPr>
          </a:lstStyle>
          <a:p>
            <a:pPr lvl="0"/>
            <a:r>
              <a:rPr lang="de-AT" dirty="0" smtClean="0"/>
              <a:t>Click </a:t>
            </a:r>
            <a:r>
              <a:rPr lang="de-AT" dirty="0" err="1" smtClean="0"/>
              <a:t>to</a:t>
            </a:r>
            <a:r>
              <a:rPr lang="de-AT" dirty="0" smtClean="0"/>
              <a:t> </a:t>
            </a:r>
            <a:r>
              <a:rPr lang="de-AT" dirty="0" err="1" smtClean="0"/>
              <a:t>edit</a:t>
            </a:r>
            <a:r>
              <a:rPr lang="de-AT" dirty="0" smtClean="0"/>
              <a:t> Master </a:t>
            </a:r>
            <a:r>
              <a:rPr lang="de-AT" dirty="0" err="1" smtClean="0"/>
              <a:t>text</a:t>
            </a:r>
            <a:r>
              <a:rPr lang="de-AT" dirty="0" smtClean="0"/>
              <a:t> </a:t>
            </a:r>
            <a:r>
              <a:rPr lang="de-AT" dirty="0" err="1" smtClean="0"/>
              <a:t>styles</a:t>
            </a:r>
            <a:endParaRPr lang="de-AT" dirty="0" smtClean="0"/>
          </a:p>
          <a:p>
            <a:pPr lvl="1"/>
            <a:r>
              <a:rPr lang="de-AT" dirty="0" smtClean="0"/>
              <a:t>Second </a:t>
            </a:r>
            <a:r>
              <a:rPr lang="de-AT" dirty="0" err="1" smtClean="0"/>
              <a:t>level</a:t>
            </a:r>
            <a:endParaRPr lang="de-AT" dirty="0" smtClean="0"/>
          </a:p>
          <a:p>
            <a:pPr lvl="2"/>
            <a:r>
              <a:rPr lang="de-AT" dirty="0" smtClean="0"/>
              <a:t>Third </a:t>
            </a:r>
            <a:r>
              <a:rPr lang="de-AT" dirty="0" err="1" smtClean="0"/>
              <a:t>level</a:t>
            </a:r>
            <a:endParaRPr lang="de-AT" dirty="0" smtClean="0"/>
          </a:p>
          <a:p>
            <a:pPr lvl="3"/>
            <a:r>
              <a:rPr lang="de-AT" dirty="0" err="1" smtClean="0"/>
              <a:t>Fourth</a:t>
            </a:r>
            <a:r>
              <a:rPr lang="de-AT" dirty="0" smtClean="0"/>
              <a:t> </a:t>
            </a:r>
            <a:r>
              <a:rPr lang="de-AT" dirty="0" err="1" smtClean="0"/>
              <a:t>level</a:t>
            </a:r>
            <a:endParaRPr lang="de-AT" dirty="0" smtClean="0"/>
          </a:p>
          <a:p>
            <a:pPr lvl="4"/>
            <a:r>
              <a:rPr lang="de-AT" dirty="0" err="1" smtClean="0"/>
              <a:t>Fifth</a:t>
            </a:r>
            <a:r>
              <a:rPr lang="de-AT" dirty="0" smtClean="0"/>
              <a:t> </a:t>
            </a:r>
            <a:r>
              <a:rPr lang="de-AT" dirty="0" err="1" smtClean="0"/>
              <a:t>level</a:t>
            </a:r>
            <a:endParaRPr lang="en-US" dirty="0"/>
          </a:p>
        </p:txBody>
      </p:sp>
      <p:sp>
        <p:nvSpPr>
          <p:cNvPr id="6" name="Foliennummernplatzhalter 5"/>
          <p:cNvSpPr>
            <a:spLocks noGrp="1"/>
          </p:cNvSpPr>
          <p:nvPr>
            <p:ph type="sldNum" sz="quarter" idx="15"/>
          </p:nvPr>
        </p:nvSpPr>
        <p:spPr>
          <a:xfrm>
            <a:off x="7729538" y="6343650"/>
            <a:ext cx="5715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8A5CF3B-B9A7-4039-8796-FDEE1DA632A7}" type="slidenum">
              <a:rPr lang="de-DE">
                <a:cs typeface="+mn-cs"/>
              </a:rPr>
              <a:pPr>
                <a:defRPr/>
              </a:pPr>
              <a:t>‹#›</a:t>
            </a:fld>
            <a:endParaRPr lang="de-DE">
              <a:cs typeface="+mn-cs"/>
            </a:endParaRPr>
          </a:p>
        </p:txBody>
      </p:sp>
    </p:spTree>
    <p:extLst>
      <p:ext uri="{BB962C8B-B14F-4D97-AF65-F5344CB8AC3E}">
        <p14:creationId xmlns:p14="http://schemas.microsoft.com/office/powerpoint/2010/main" val="306358099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B">
    <p:spTree>
      <p:nvGrpSpPr>
        <p:cNvPr id="1" name=""/>
        <p:cNvGrpSpPr/>
        <p:nvPr/>
      </p:nvGrpSpPr>
      <p:grpSpPr>
        <a:xfrm>
          <a:off x="0" y="0"/>
          <a:ext cx="0" cy="0"/>
          <a:chOff x="0" y="0"/>
          <a:chExt cx="0" cy="0"/>
        </a:xfrm>
      </p:grpSpPr>
      <p:graphicFrame>
        <p:nvGraphicFramePr>
          <p:cNvPr id="3" name="Table Placeholder 5"/>
          <p:cNvGraphicFramePr>
            <a:graphicFrameLocks/>
          </p:cNvGraphicFramePr>
          <p:nvPr/>
        </p:nvGraphicFramePr>
        <p:xfrm>
          <a:off x="1282700" y="1676400"/>
          <a:ext cx="6940550" cy="4267200"/>
        </p:xfrm>
        <a:graphic>
          <a:graphicData uri="http://schemas.openxmlformats.org/drawingml/2006/table">
            <a:tbl>
              <a:tblPr firstRow="1" bandRow="1">
                <a:tableStyleId>{2D5ABB26-0587-4C30-8999-92F81FD0307C}</a:tableStyleId>
              </a:tblPr>
              <a:tblGrid>
                <a:gridCol w="4992264"/>
                <a:gridCol w="1948286"/>
              </a:tblGrid>
              <a:tr h="516169">
                <a:tc>
                  <a:txBody>
                    <a:bodyPr/>
                    <a:lstStyle/>
                    <a:p>
                      <a:r>
                        <a:rPr lang="en-US" sz="3400" dirty="0" smtClean="0">
                          <a:solidFill>
                            <a:schemeClr val="bg1"/>
                          </a:solidFill>
                        </a:rPr>
                        <a:t>Text</a:t>
                      </a:r>
                      <a:endParaRPr lang="en-US" sz="3400" dirty="0">
                        <a:solidFill>
                          <a:schemeClr val="bg1"/>
                        </a:solidFill>
                      </a:endParaRPr>
                    </a:p>
                  </a:txBody>
                  <a:tcPr marL="91438" marR="91438">
                    <a:solidFill>
                      <a:schemeClr val="accent2"/>
                    </a:solidFill>
                  </a:tcPr>
                </a:tc>
                <a:tc>
                  <a:txBody>
                    <a:bodyPr/>
                    <a:lstStyle/>
                    <a:p>
                      <a:pPr algn="r"/>
                      <a:r>
                        <a:rPr lang="en-US" sz="3400" dirty="0" smtClean="0">
                          <a:solidFill>
                            <a:schemeClr val="bg1"/>
                          </a:solidFill>
                        </a:rPr>
                        <a:t>% of XY</a:t>
                      </a:r>
                      <a:endParaRPr lang="en-US" sz="3400" dirty="0">
                        <a:solidFill>
                          <a:schemeClr val="bg1"/>
                        </a:solidFill>
                      </a:endParaRPr>
                    </a:p>
                  </a:txBody>
                  <a:tcPr marL="91438" marR="91438">
                    <a:solidFill>
                      <a:schemeClr val="accent2"/>
                    </a:solidFill>
                  </a:tcPr>
                </a:tc>
              </a:tr>
              <a:tr h="516169">
                <a:tc>
                  <a:txBody>
                    <a:bodyPr/>
                    <a:lstStyle/>
                    <a:p>
                      <a:r>
                        <a:rPr lang="en-US" sz="3400" dirty="0" smtClean="0">
                          <a:solidFill>
                            <a:schemeClr val="accent2"/>
                          </a:solidFill>
                        </a:rPr>
                        <a:t>Line</a:t>
                      </a:r>
                      <a:r>
                        <a:rPr lang="en-US" sz="3400" baseline="0" dirty="0" smtClean="0">
                          <a:solidFill>
                            <a:schemeClr val="accent2"/>
                          </a:solidFill>
                        </a:rPr>
                        <a:t> 1</a:t>
                      </a:r>
                      <a:endParaRPr lang="en-US" sz="3400" dirty="0">
                        <a:solidFill>
                          <a:schemeClr val="accent2"/>
                        </a:solidFill>
                      </a:endParaRPr>
                    </a:p>
                  </a:txBody>
                  <a:tcPr marL="91438" marR="91438"/>
                </a:tc>
                <a:tc>
                  <a:txBody>
                    <a:bodyPr/>
                    <a:lstStyle/>
                    <a:p>
                      <a:pPr algn="r"/>
                      <a:r>
                        <a:rPr lang="en-US" sz="3400" dirty="0" smtClean="0">
                          <a:solidFill>
                            <a:schemeClr val="accent2"/>
                          </a:solidFill>
                        </a:rPr>
                        <a:t>20</a:t>
                      </a:r>
                      <a:endParaRPr lang="en-US" sz="3400" dirty="0">
                        <a:solidFill>
                          <a:schemeClr val="accent2"/>
                        </a:solidFill>
                      </a:endParaRPr>
                    </a:p>
                  </a:txBody>
                  <a:tcPr marL="91438" marR="91438"/>
                </a:tc>
              </a:tr>
              <a:tr h="516169">
                <a:tc>
                  <a:txBody>
                    <a:bodyPr/>
                    <a:lstStyle/>
                    <a:p>
                      <a:r>
                        <a:rPr lang="en-US" sz="3400" dirty="0" smtClean="0">
                          <a:solidFill>
                            <a:schemeClr val="accent2"/>
                          </a:solidFill>
                        </a:rPr>
                        <a:t>Line 2</a:t>
                      </a:r>
                    </a:p>
                  </a:txBody>
                  <a:tcPr marL="91438" marR="91438">
                    <a:solidFill>
                      <a:schemeClr val="accent4"/>
                    </a:solidFill>
                  </a:tcPr>
                </a:tc>
                <a:tc>
                  <a:txBody>
                    <a:bodyPr/>
                    <a:lstStyle/>
                    <a:p>
                      <a:pPr algn="r"/>
                      <a:r>
                        <a:rPr lang="en-US" sz="3400" dirty="0" smtClean="0">
                          <a:solidFill>
                            <a:schemeClr val="accent2"/>
                          </a:solidFill>
                        </a:rPr>
                        <a:t>2</a:t>
                      </a:r>
                      <a:endParaRPr lang="en-US" sz="3400" dirty="0">
                        <a:solidFill>
                          <a:schemeClr val="accent2"/>
                        </a:solidFill>
                      </a:endParaRPr>
                    </a:p>
                  </a:txBody>
                  <a:tcPr marL="91438" marR="91438">
                    <a:solidFill>
                      <a:schemeClr val="accent4"/>
                    </a:solidFill>
                  </a:tcPr>
                </a:tc>
              </a:tr>
              <a:tr h="516169">
                <a:tc>
                  <a:txBody>
                    <a:bodyPr/>
                    <a:lstStyle/>
                    <a:p>
                      <a:r>
                        <a:rPr lang="en-US" sz="3400" dirty="0" smtClean="0">
                          <a:solidFill>
                            <a:schemeClr val="accent2"/>
                          </a:solidFill>
                        </a:rPr>
                        <a:t>Line 3</a:t>
                      </a:r>
                      <a:endParaRPr lang="en-US" sz="3400" dirty="0">
                        <a:solidFill>
                          <a:schemeClr val="accent2"/>
                        </a:solidFill>
                      </a:endParaRPr>
                    </a:p>
                  </a:txBody>
                  <a:tcPr marL="91438" marR="91438"/>
                </a:tc>
                <a:tc>
                  <a:txBody>
                    <a:bodyPr/>
                    <a:lstStyle/>
                    <a:p>
                      <a:pPr algn="r"/>
                      <a:r>
                        <a:rPr lang="en-US" sz="3400" dirty="0" smtClean="0">
                          <a:solidFill>
                            <a:schemeClr val="accent2"/>
                          </a:solidFill>
                        </a:rPr>
                        <a:t>33</a:t>
                      </a:r>
                      <a:endParaRPr lang="en-US" sz="3400" dirty="0">
                        <a:solidFill>
                          <a:schemeClr val="accent2"/>
                        </a:solidFill>
                      </a:endParaRPr>
                    </a:p>
                  </a:txBody>
                  <a:tcPr marL="91438" marR="91438"/>
                </a:tc>
              </a:tr>
              <a:tr h="516169">
                <a:tc>
                  <a:txBody>
                    <a:bodyPr/>
                    <a:lstStyle/>
                    <a:p>
                      <a:r>
                        <a:rPr lang="en-US" sz="3400" dirty="0" smtClean="0">
                          <a:solidFill>
                            <a:schemeClr val="accent2"/>
                          </a:solidFill>
                        </a:rPr>
                        <a:t>Line 4</a:t>
                      </a:r>
                      <a:endParaRPr lang="en-US" sz="3400" dirty="0">
                        <a:solidFill>
                          <a:schemeClr val="accent2"/>
                        </a:solidFill>
                      </a:endParaRPr>
                    </a:p>
                  </a:txBody>
                  <a:tcPr marL="91438" marR="91438">
                    <a:solidFill>
                      <a:schemeClr val="accent4"/>
                    </a:solidFill>
                  </a:tcPr>
                </a:tc>
                <a:tc>
                  <a:txBody>
                    <a:bodyPr/>
                    <a:lstStyle/>
                    <a:p>
                      <a:pPr algn="r"/>
                      <a:r>
                        <a:rPr lang="en-US" sz="3400" dirty="0" smtClean="0">
                          <a:solidFill>
                            <a:schemeClr val="accent2"/>
                          </a:solidFill>
                        </a:rPr>
                        <a:t>83</a:t>
                      </a:r>
                      <a:endParaRPr lang="en-US" sz="3400" dirty="0">
                        <a:solidFill>
                          <a:schemeClr val="accent2"/>
                        </a:solidFill>
                      </a:endParaRPr>
                    </a:p>
                  </a:txBody>
                  <a:tcPr marL="91438" marR="91438">
                    <a:solidFill>
                      <a:schemeClr val="accent4"/>
                    </a:solidFill>
                  </a:tcPr>
                </a:tc>
              </a:tr>
              <a:tr h="516169">
                <a:tc>
                  <a:txBody>
                    <a:bodyPr/>
                    <a:lstStyle/>
                    <a:p>
                      <a:r>
                        <a:rPr lang="en-US" sz="3400" dirty="0" smtClean="0">
                          <a:solidFill>
                            <a:schemeClr val="accent2"/>
                          </a:solidFill>
                        </a:rPr>
                        <a:t>Line 5</a:t>
                      </a:r>
                      <a:endParaRPr lang="en-US" sz="3400" dirty="0">
                        <a:solidFill>
                          <a:schemeClr val="accent2"/>
                        </a:solidFill>
                      </a:endParaRPr>
                    </a:p>
                  </a:txBody>
                  <a:tcPr marL="91438" marR="91438"/>
                </a:tc>
                <a:tc>
                  <a:txBody>
                    <a:bodyPr/>
                    <a:lstStyle/>
                    <a:p>
                      <a:pPr algn="r"/>
                      <a:r>
                        <a:rPr lang="en-US" sz="3400" dirty="0" smtClean="0">
                          <a:solidFill>
                            <a:schemeClr val="accent2"/>
                          </a:solidFill>
                        </a:rPr>
                        <a:t>12</a:t>
                      </a:r>
                      <a:endParaRPr lang="en-US" sz="3400" dirty="0">
                        <a:solidFill>
                          <a:schemeClr val="accent2"/>
                        </a:solidFill>
                      </a:endParaRPr>
                    </a:p>
                  </a:txBody>
                  <a:tcPr marL="91438" marR="91438"/>
                </a:tc>
              </a:tr>
              <a:tr h="516169">
                <a:tc>
                  <a:txBody>
                    <a:bodyPr/>
                    <a:lstStyle/>
                    <a:p>
                      <a:r>
                        <a:rPr lang="en-US" sz="3400" dirty="0" smtClean="0">
                          <a:solidFill>
                            <a:schemeClr val="accent2"/>
                          </a:solidFill>
                        </a:rPr>
                        <a:t>Line 6</a:t>
                      </a:r>
                      <a:endParaRPr lang="en-US" sz="3400" dirty="0">
                        <a:solidFill>
                          <a:schemeClr val="accent2"/>
                        </a:solidFill>
                      </a:endParaRPr>
                    </a:p>
                  </a:txBody>
                  <a:tcPr marL="91438" marR="91438">
                    <a:solidFill>
                      <a:schemeClr val="accent4"/>
                    </a:solidFill>
                  </a:tcPr>
                </a:tc>
                <a:tc>
                  <a:txBody>
                    <a:bodyPr/>
                    <a:lstStyle/>
                    <a:p>
                      <a:pPr algn="r"/>
                      <a:r>
                        <a:rPr lang="en-US" sz="3400" dirty="0" smtClean="0">
                          <a:solidFill>
                            <a:schemeClr val="accent2"/>
                          </a:solidFill>
                        </a:rPr>
                        <a:t>7</a:t>
                      </a:r>
                      <a:endParaRPr lang="en-US" sz="3400" dirty="0">
                        <a:solidFill>
                          <a:schemeClr val="accent2"/>
                        </a:solidFill>
                      </a:endParaRPr>
                    </a:p>
                  </a:txBody>
                  <a:tcPr marL="91438" marR="91438">
                    <a:solidFill>
                      <a:schemeClr val="accent4"/>
                    </a:solidFill>
                  </a:tcPr>
                </a:tc>
              </a:tr>
            </a:tbl>
          </a:graphicData>
        </a:graphic>
      </p:graphicFrame>
      <p:sp>
        <p:nvSpPr>
          <p:cNvPr id="5" name="Content Placeholder 4"/>
          <p:cNvSpPr>
            <a:spLocks noGrp="1"/>
          </p:cNvSpPr>
          <p:nvPr>
            <p:ph sz="quarter" idx="10"/>
          </p:nvPr>
        </p:nvSpPr>
        <p:spPr>
          <a:xfrm>
            <a:off x="1282700" y="344488"/>
            <a:ext cx="6940550" cy="949325"/>
          </a:xfrm>
          <a:prstGeom prst="rect">
            <a:avLst/>
          </a:prstGeom>
        </p:spPr>
        <p:txBody>
          <a:bodyPr vert="horz"/>
          <a:lstStyle>
            <a:lvl1pPr marL="0" indent="0" algn="ctr">
              <a:buNone/>
              <a:defRPr baseline="0"/>
            </a:lvl1pPr>
          </a:lstStyle>
          <a:p>
            <a:pPr lvl="0"/>
            <a:r>
              <a:rPr lang="en-US" dirty="0" smtClean="0"/>
              <a:t>Cliquez pour modifier les styles du texte du masque</a:t>
            </a:r>
          </a:p>
        </p:txBody>
      </p:sp>
    </p:spTree>
    <p:extLst>
      <p:ext uri="{BB962C8B-B14F-4D97-AF65-F5344CB8AC3E}">
        <p14:creationId xmlns:p14="http://schemas.microsoft.com/office/powerpoint/2010/main" val="359436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6223000"/>
            <a:ext cx="4572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827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13"/>
          <p:cNvSpPr>
            <a:spLocks noGrp="1"/>
          </p:cNvSpPr>
          <p:nvPr>
            <p:ph sz="quarter" idx="12"/>
          </p:nvPr>
        </p:nvSpPr>
        <p:spPr>
          <a:xfrm>
            <a:off x="1160074" y="4266693"/>
            <a:ext cx="7063357" cy="187296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3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dirty="0" smtClean="0"/>
              <a:t>Cliquez pour modifier les styles du texte du masque</a:t>
            </a:r>
          </a:p>
        </p:txBody>
      </p:sp>
      <p:sp>
        <p:nvSpPr>
          <p:cNvPr id="16" name="Content Placeholder 15"/>
          <p:cNvSpPr>
            <a:spLocks noGrp="1"/>
          </p:cNvSpPr>
          <p:nvPr>
            <p:ph sz="quarter" idx="13"/>
          </p:nvPr>
        </p:nvSpPr>
        <p:spPr>
          <a:xfrm>
            <a:off x="1160074" y="945931"/>
            <a:ext cx="7063357" cy="849586"/>
          </a:xfrm>
          <a:prstGeom prst="rect">
            <a:avLst/>
          </a:prstGeom>
        </p:spPr>
        <p:txBody>
          <a:bodyPr vert="horz"/>
          <a:lstStyle>
            <a:lvl1pPr marL="0" indent="0">
              <a:buNone/>
              <a:defRPr sz="3800" b="1" i="0">
                <a:solidFill>
                  <a:schemeClr val="accent2"/>
                </a:solidFill>
              </a:defRPr>
            </a:lvl1pPr>
          </a:lstStyle>
          <a:p>
            <a:pPr lvl="0"/>
            <a:r>
              <a:rPr lang="en-US" dirty="0" smtClean="0"/>
              <a:t>Cliquez pour modifier les styles du texte du masque</a:t>
            </a:r>
          </a:p>
        </p:txBody>
      </p:sp>
      <p:sp>
        <p:nvSpPr>
          <p:cNvPr id="13" name="Content Placeholder 13"/>
          <p:cNvSpPr>
            <a:spLocks noGrp="1"/>
          </p:cNvSpPr>
          <p:nvPr>
            <p:ph sz="quarter" idx="15"/>
          </p:nvPr>
        </p:nvSpPr>
        <p:spPr>
          <a:xfrm>
            <a:off x="4943197" y="1676749"/>
            <a:ext cx="3280234" cy="258994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dirty="0" smtClean="0"/>
              <a:t>Cliquez pour modifier les styles du texte du masque</a:t>
            </a:r>
          </a:p>
        </p:txBody>
      </p:sp>
      <p:sp>
        <p:nvSpPr>
          <p:cNvPr id="15" name="Content Placeholder 13"/>
          <p:cNvSpPr>
            <a:spLocks noGrp="1"/>
          </p:cNvSpPr>
          <p:nvPr>
            <p:ph sz="quarter" idx="16"/>
          </p:nvPr>
        </p:nvSpPr>
        <p:spPr>
          <a:xfrm>
            <a:off x="1282700" y="1813789"/>
            <a:ext cx="3157608" cy="227017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dirty="0" smtClean="0"/>
              <a:t>Cliquez pour modifier les styles du texte du masque</a:t>
            </a:r>
          </a:p>
        </p:txBody>
      </p:sp>
      <p:sp>
        <p:nvSpPr>
          <p:cNvPr id="8" name="Foliennummernplatzhalter 5"/>
          <p:cNvSpPr>
            <a:spLocks noGrp="1"/>
          </p:cNvSpPr>
          <p:nvPr>
            <p:ph type="sldNum" sz="quarter" idx="17"/>
          </p:nvPr>
        </p:nvSpPr>
        <p:spPr>
          <a:xfrm>
            <a:off x="7729538" y="6343650"/>
            <a:ext cx="5715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F4D9761-CF0B-477C-A241-8255048E385D}" type="slidenum">
              <a:rPr lang="de-DE">
                <a:cs typeface="+mn-cs"/>
              </a:rPr>
              <a:pPr>
                <a:defRPr/>
              </a:pPr>
              <a:t>‹#›</a:t>
            </a:fld>
            <a:endParaRPr lang="de-DE">
              <a:cs typeface="+mn-cs"/>
            </a:endParaRPr>
          </a:p>
        </p:txBody>
      </p:sp>
    </p:spTree>
    <p:extLst>
      <p:ext uri="{BB962C8B-B14F-4D97-AF65-F5344CB8AC3E}">
        <p14:creationId xmlns:p14="http://schemas.microsoft.com/office/powerpoint/2010/main" val="2568359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6223000"/>
            <a:ext cx="4572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827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15"/>
          <p:cNvSpPr>
            <a:spLocks noGrp="1"/>
          </p:cNvSpPr>
          <p:nvPr>
            <p:ph sz="quarter" idx="13"/>
          </p:nvPr>
        </p:nvSpPr>
        <p:spPr>
          <a:xfrm>
            <a:off x="1160074" y="945931"/>
            <a:ext cx="7063357" cy="849586"/>
          </a:xfrm>
          <a:prstGeom prst="rect">
            <a:avLst/>
          </a:prstGeom>
        </p:spPr>
        <p:txBody>
          <a:bodyPr vert="horz"/>
          <a:lstStyle>
            <a:lvl1pPr marL="0" indent="0">
              <a:buNone/>
              <a:defRPr sz="3800" b="1" i="0">
                <a:solidFill>
                  <a:schemeClr val="accent2"/>
                </a:solidFill>
              </a:defRPr>
            </a:lvl1pPr>
          </a:lstStyle>
          <a:p>
            <a:pPr lvl="0"/>
            <a:r>
              <a:rPr lang="en-US" dirty="0" smtClean="0"/>
              <a:t>Cliquez pour modifier les styles du texte du masque</a:t>
            </a:r>
          </a:p>
        </p:txBody>
      </p:sp>
      <p:sp>
        <p:nvSpPr>
          <p:cNvPr id="15" name="Content Placeholder 13"/>
          <p:cNvSpPr>
            <a:spLocks noGrp="1"/>
          </p:cNvSpPr>
          <p:nvPr>
            <p:ph sz="quarter" idx="15"/>
          </p:nvPr>
        </p:nvSpPr>
        <p:spPr>
          <a:xfrm>
            <a:off x="4943197" y="1676749"/>
            <a:ext cx="3280234" cy="258994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dirty="0" smtClean="0"/>
              <a:t>Cliquez pour modifier les styles du texte du masque</a:t>
            </a:r>
          </a:p>
        </p:txBody>
      </p:sp>
      <p:sp>
        <p:nvSpPr>
          <p:cNvPr id="16" name="Content Placeholder 13"/>
          <p:cNvSpPr>
            <a:spLocks noGrp="1"/>
          </p:cNvSpPr>
          <p:nvPr>
            <p:ph sz="quarter" idx="16"/>
          </p:nvPr>
        </p:nvSpPr>
        <p:spPr>
          <a:xfrm>
            <a:off x="1282700" y="1813789"/>
            <a:ext cx="3157608" cy="227017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dirty="0" smtClean="0"/>
              <a:t>Cliquez pour modifier les styles du texte du masque</a:t>
            </a:r>
          </a:p>
        </p:txBody>
      </p:sp>
      <p:sp>
        <p:nvSpPr>
          <p:cNvPr id="18" name="Content Placeholder 13"/>
          <p:cNvSpPr>
            <a:spLocks noGrp="1"/>
          </p:cNvSpPr>
          <p:nvPr>
            <p:ph sz="quarter" idx="17"/>
          </p:nvPr>
        </p:nvSpPr>
        <p:spPr>
          <a:xfrm>
            <a:off x="1282699" y="4280623"/>
            <a:ext cx="6940731" cy="1785937"/>
          </a:xfrm>
          <a:prstGeom prst="rect">
            <a:avLst/>
          </a:prstGeom>
          <a:solidFill>
            <a:schemeClr val="accent4"/>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dirty="0" smtClean="0"/>
              <a:t>Cliquez pour modifier les styles du texte du masque</a:t>
            </a:r>
          </a:p>
        </p:txBody>
      </p:sp>
      <p:sp>
        <p:nvSpPr>
          <p:cNvPr id="8" name="Foliennummernplatzhalter 5"/>
          <p:cNvSpPr>
            <a:spLocks noGrp="1"/>
          </p:cNvSpPr>
          <p:nvPr>
            <p:ph type="sldNum" sz="quarter" idx="18"/>
          </p:nvPr>
        </p:nvSpPr>
        <p:spPr>
          <a:xfrm>
            <a:off x="7729538" y="6343650"/>
            <a:ext cx="5715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80ACB99-FD29-4C05-ACA3-F58733DD1823}" type="slidenum">
              <a:rPr lang="de-DE">
                <a:cs typeface="+mn-cs"/>
              </a:rPr>
              <a:pPr>
                <a:defRPr/>
              </a:pPr>
              <a:t>‹#›</a:t>
            </a:fld>
            <a:endParaRPr lang="de-DE">
              <a:cs typeface="+mn-cs"/>
            </a:endParaRPr>
          </a:p>
        </p:txBody>
      </p:sp>
    </p:spTree>
    <p:extLst>
      <p:ext uri="{BB962C8B-B14F-4D97-AF65-F5344CB8AC3E}">
        <p14:creationId xmlns:p14="http://schemas.microsoft.com/office/powerpoint/2010/main" val="1112589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6223000"/>
            <a:ext cx="4572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827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15"/>
          <p:cNvSpPr>
            <a:spLocks noGrp="1"/>
          </p:cNvSpPr>
          <p:nvPr>
            <p:ph sz="quarter" idx="13"/>
          </p:nvPr>
        </p:nvSpPr>
        <p:spPr>
          <a:xfrm>
            <a:off x="1160074" y="945931"/>
            <a:ext cx="7063357" cy="849586"/>
          </a:xfrm>
          <a:prstGeom prst="rect">
            <a:avLst/>
          </a:prstGeom>
        </p:spPr>
        <p:txBody>
          <a:bodyPr vert="horz"/>
          <a:lstStyle>
            <a:lvl1pPr marL="0" indent="0">
              <a:buNone/>
              <a:defRPr sz="3800" b="1" i="0">
                <a:solidFill>
                  <a:schemeClr val="accent2"/>
                </a:solidFill>
              </a:defRPr>
            </a:lvl1pPr>
          </a:lstStyle>
          <a:p>
            <a:pPr lvl="0"/>
            <a:r>
              <a:rPr lang="en-US" dirty="0" smtClean="0"/>
              <a:t>Cliquez pour modifier les styles du texte du masque</a:t>
            </a:r>
          </a:p>
        </p:txBody>
      </p:sp>
      <p:sp>
        <p:nvSpPr>
          <p:cNvPr id="5" name="Text Placeholder 4"/>
          <p:cNvSpPr>
            <a:spLocks noGrp="1"/>
          </p:cNvSpPr>
          <p:nvPr>
            <p:ph type="body" sz="quarter" idx="14"/>
          </p:nvPr>
        </p:nvSpPr>
        <p:spPr>
          <a:xfrm>
            <a:off x="1269611" y="1809449"/>
            <a:ext cx="6953820" cy="1080000"/>
          </a:xfrm>
          <a:prstGeom prst="rect">
            <a:avLst/>
          </a:prstGeom>
          <a:solidFill>
            <a:srgbClr val="DBDADC"/>
          </a:solidFill>
        </p:spPr>
        <p:txBody>
          <a:bodyPr vert="horz"/>
          <a:lstStyle>
            <a:lvl1pPr marL="0" indent="0">
              <a:buNone/>
              <a:defRPr sz="2400">
                <a:solidFill>
                  <a:schemeClr val="accent2"/>
                </a:solidFill>
              </a:defRPr>
            </a:lvl1pPr>
          </a:lstStyle>
          <a:p>
            <a:pPr lvl="0"/>
            <a:r>
              <a:rPr lang="en-US" dirty="0" smtClean="0"/>
              <a:t>Cliquez pour modifier les styles du texte du masque</a:t>
            </a:r>
          </a:p>
        </p:txBody>
      </p:sp>
      <p:sp>
        <p:nvSpPr>
          <p:cNvPr id="12" name="Text Placeholder 4"/>
          <p:cNvSpPr>
            <a:spLocks noGrp="1"/>
          </p:cNvSpPr>
          <p:nvPr>
            <p:ph type="body" sz="quarter" idx="15"/>
          </p:nvPr>
        </p:nvSpPr>
        <p:spPr>
          <a:xfrm>
            <a:off x="1269611" y="3165638"/>
            <a:ext cx="6953820" cy="1080000"/>
          </a:xfrm>
          <a:prstGeom prst="rect">
            <a:avLst/>
          </a:prstGeom>
          <a:solidFill>
            <a:srgbClr val="D5E5EF"/>
          </a:solidFill>
        </p:spPr>
        <p:txBody>
          <a:bodyPr vert="horz"/>
          <a:lstStyle>
            <a:lvl1pPr marL="0" indent="0">
              <a:buNone/>
              <a:defRPr sz="2400">
                <a:solidFill>
                  <a:schemeClr val="accent2"/>
                </a:solidFill>
              </a:defRPr>
            </a:lvl1pPr>
          </a:lstStyle>
          <a:p>
            <a:pPr lvl="0"/>
            <a:r>
              <a:rPr lang="en-US" dirty="0" smtClean="0"/>
              <a:t>Cliquez pour modifier les styles du texte du masque</a:t>
            </a:r>
          </a:p>
        </p:txBody>
      </p:sp>
      <p:sp>
        <p:nvSpPr>
          <p:cNvPr id="13" name="Text Placeholder 4"/>
          <p:cNvSpPr>
            <a:spLocks noGrp="1"/>
          </p:cNvSpPr>
          <p:nvPr>
            <p:ph type="body" sz="quarter" idx="16"/>
          </p:nvPr>
        </p:nvSpPr>
        <p:spPr>
          <a:xfrm>
            <a:off x="1269611" y="4497169"/>
            <a:ext cx="6953820" cy="1080000"/>
          </a:xfrm>
          <a:prstGeom prst="rect">
            <a:avLst/>
          </a:prstGeom>
          <a:solidFill>
            <a:schemeClr val="accent4"/>
          </a:solidFill>
        </p:spPr>
        <p:txBody>
          <a:bodyPr vert="horz"/>
          <a:lstStyle>
            <a:lvl1pPr marL="0" indent="0">
              <a:buNone/>
              <a:defRPr sz="2400">
                <a:solidFill>
                  <a:schemeClr val="accent2"/>
                </a:solidFill>
              </a:defRPr>
            </a:lvl1pPr>
          </a:lstStyle>
          <a:p>
            <a:pPr lvl="0"/>
            <a:r>
              <a:rPr lang="en-US" dirty="0" smtClean="0"/>
              <a:t>Cliquez pour modifier les styles du texte du masque</a:t>
            </a:r>
          </a:p>
        </p:txBody>
      </p:sp>
      <p:sp>
        <p:nvSpPr>
          <p:cNvPr id="8" name="Foliennummernplatzhalter 5"/>
          <p:cNvSpPr>
            <a:spLocks noGrp="1"/>
          </p:cNvSpPr>
          <p:nvPr>
            <p:ph type="sldNum" sz="quarter" idx="17"/>
          </p:nvPr>
        </p:nvSpPr>
        <p:spPr>
          <a:xfrm>
            <a:off x="7729538" y="6343650"/>
            <a:ext cx="5715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6876B74-7E19-482F-B44D-711BC7E4AFE0}" type="slidenum">
              <a:rPr lang="de-DE">
                <a:cs typeface="+mn-cs"/>
              </a:rPr>
              <a:pPr>
                <a:defRPr/>
              </a:pPr>
              <a:t>‹#›</a:t>
            </a:fld>
            <a:endParaRPr lang="de-DE">
              <a:cs typeface="+mn-cs"/>
            </a:endParaRPr>
          </a:p>
        </p:txBody>
      </p:sp>
    </p:spTree>
    <p:extLst>
      <p:ext uri="{BB962C8B-B14F-4D97-AF65-F5344CB8AC3E}">
        <p14:creationId xmlns:p14="http://schemas.microsoft.com/office/powerpoint/2010/main" val="1908636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5">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6223000"/>
            <a:ext cx="4572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827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15"/>
          <p:cNvSpPr>
            <a:spLocks noGrp="1"/>
          </p:cNvSpPr>
          <p:nvPr>
            <p:ph sz="quarter" idx="13"/>
          </p:nvPr>
        </p:nvSpPr>
        <p:spPr>
          <a:xfrm>
            <a:off x="1160074" y="945931"/>
            <a:ext cx="7063357" cy="849586"/>
          </a:xfrm>
          <a:prstGeom prst="rect">
            <a:avLst/>
          </a:prstGeom>
        </p:spPr>
        <p:txBody>
          <a:bodyPr vert="horz"/>
          <a:lstStyle>
            <a:lvl1pPr marL="0" indent="0">
              <a:buNone/>
              <a:defRPr sz="3800" b="1" i="0">
                <a:solidFill>
                  <a:schemeClr val="accent2"/>
                </a:solidFill>
              </a:defRPr>
            </a:lvl1pPr>
          </a:lstStyle>
          <a:p>
            <a:pPr lvl="0"/>
            <a:r>
              <a:rPr lang="en-US" dirty="0" smtClean="0"/>
              <a:t>Cliquez pour modifier les styles du texte du masque</a:t>
            </a:r>
          </a:p>
        </p:txBody>
      </p:sp>
      <p:sp>
        <p:nvSpPr>
          <p:cNvPr id="13" name="Content Placeholder 13"/>
          <p:cNvSpPr>
            <a:spLocks noGrp="1"/>
          </p:cNvSpPr>
          <p:nvPr>
            <p:ph sz="quarter" idx="15"/>
          </p:nvPr>
        </p:nvSpPr>
        <p:spPr>
          <a:xfrm>
            <a:off x="4943197" y="1676749"/>
            <a:ext cx="3280234" cy="446290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dirty="0" smtClean="0"/>
              <a:t>Cliquez pour modifier les styles du texte du masque</a:t>
            </a:r>
          </a:p>
        </p:txBody>
      </p:sp>
      <p:sp>
        <p:nvSpPr>
          <p:cNvPr id="9" name="Content Placeholder 13"/>
          <p:cNvSpPr>
            <a:spLocks noGrp="1"/>
          </p:cNvSpPr>
          <p:nvPr>
            <p:ph sz="quarter" idx="16"/>
          </p:nvPr>
        </p:nvSpPr>
        <p:spPr>
          <a:xfrm>
            <a:off x="1160074" y="1676749"/>
            <a:ext cx="3289371" cy="446290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dirty="0" smtClean="0"/>
              <a:t>Cliquez pour modifier les styles du texte du masque</a:t>
            </a:r>
          </a:p>
        </p:txBody>
      </p:sp>
      <p:sp>
        <p:nvSpPr>
          <p:cNvPr id="7" name="Foliennummernplatzhalter 5"/>
          <p:cNvSpPr>
            <a:spLocks noGrp="1"/>
          </p:cNvSpPr>
          <p:nvPr>
            <p:ph type="sldNum" sz="quarter" idx="17"/>
          </p:nvPr>
        </p:nvSpPr>
        <p:spPr>
          <a:xfrm>
            <a:off x="7729538" y="6343650"/>
            <a:ext cx="5715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B0839E5-227D-40B3-9001-74289DBB2188}" type="slidenum">
              <a:rPr lang="de-DE">
                <a:cs typeface="+mn-cs"/>
              </a:rPr>
              <a:pPr>
                <a:defRPr/>
              </a:pPr>
              <a:t>‹#›</a:t>
            </a:fld>
            <a:endParaRPr lang="de-DE">
              <a:cs typeface="+mn-cs"/>
            </a:endParaRPr>
          </a:p>
        </p:txBody>
      </p:sp>
    </p:spTree>
    <p:extLst>
      <p:ext uri="{BB962C8B-B14F-4D97-AF65-F5344CB8AC3E}">
        <p14:creationId xmlns:p14="http://schemas.microsoft.com/office/powerpoint/2010/main" val="1762364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6">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6223000"/>
            <a:ext cx="4572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827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15"/>
          <p:cNvSpPr>
            <a:spLocks noGrp="1"/>
          </p:cNvSpPr>
          <p:nvPr>
            <p:ph sz="quarter" idx="13"/>
          </p:nvPr>
        </p:nvSpPr>
        <p:spPr>
          <a:xfrm>
            <a:off x="1160074" y="945931"/>
            <a:ext cx="7063357" cy="849586"/>
          </a:xfrm>
          <a:prstGeom prst="rect">
            <a:avLst/>
          </a:prstGeom>
        </p:spPr>
        <p:txBody>
          <a:bodyPr vert="horz"/>
          <a:lstStyle>
            <a:lvl1pPr marL="0" indent="0">
              <a:buNone/>
              <a:defRPr sz="3800" b="1" i="0">
                <a:solidFill>
                  <a:schemeClr val="accent2"/>
                </a:solidFill>
              </a:defRPr>
            </a:lvl1pPr>
          </a:lstStyle>
          <a:p>
            <a:pPr lvl="0"/>
            <a:r>
              <a:rPr lang="en-US" dirty="0" smtClean="0"/>
              <a:t>Cliquez pour modifier les styles du texte du masque</a:t>
            </a:r>
          </a:p>
        </p:txBody>
      </p:sp>
      <p:sp>
        <p:nvSpPr>
          <p:cNvPr id="13" name="Content Placeholder 13"/>
          <p:cNvSpPr>
            <a:spLocks noGrp="1"/>
          </p:cNvSpPr>
          <p:nvPr>
            <p:ph sz="quarter" idx="15"/>
          </p:nvPr>
        </p:nvSpPr>
        <p:spPr>
          <a:xfrm>
            <a:off x="1164644" y="4266693"/>
            <a:ext cx="3280234" cy="183641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dirty="0" smtClean="0"/>
              <a:t>Cliquez pour modifier les styles du texte du masque</a:t>
            </a:r>
          </a:p>
        </p:txBody>
      </p:sp>
      <p:sp>
        <p:nvSpPr>
          <p:cNvPr id="15" name="Content Placeholder 13"/>
          <p:cNvSpPr>
            <a:spLocks noGrp="1"/>
          </p:cNvSpPr>
          <p:nvPr>
            <p:ph sz="quarter" idx="16"/>
          </p:nvPr>
        </p:nvSpPr>
        <p:spPr>
          <a:xfrm>
            <a:off x="1282700" y="1813789"/>
            <a:ext cx="3157608" cy="227017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dirty="0" smtClean="0"/>
              <a:t>Cliquez pour modifier les styles du texte du masque</a:t>
            </a:r>
          </a:p>
        </p:txBody>
      </p:sp>
      <p:sp>
        <p:nvSpPr>
          <p:cNvPr id="9" name="Content Placeholder 13"/>
          <p:cNvSpPr>
            <a:spLocks noGrp="1"/>
          </p:cNvSpPr>
          <p:nvPr>
            <p:ph sz="quarter" idx="17"/>
          </p:nvPr>
        </p:nvSpPr>
        <p:spPr>
          <a:xfrm>
            <a:off x="5065823" y="1813789"/>
            <a:ext cx="3157608" cy="227017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dirty="0" smtClean="0"/>
              <a:t>Cliquez pour modifier les styles du texte du masque</a:t>
            </a:r>
          </a:p>
        </p:txBody>
      </p:sp>
      <p:sp>
        <p:nvSpPr>
          <p:cNvPr id="10" name="Content Placeholder 13"/>
          <p:cNvSpPr>
            <a:spLocks noGrp="1"/>
          </p:cNvSpPr>
          <p:nvPr>
            <p:ph sz="quarter" idx="18"/>
          </p:nvPr>
        </p:nvSpPr>
        <p:spPr>
          <a:xfrm>
            <a:off x="4943197" y="4266693"/>
            <a:ext cx="3280234" cy="183641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dirty="0" smtClean="0"/>
              <a:t>Cliquez pour modifier les styles du texte du masque</a:t>
            </a:r>
          </a:p>
        </p:txBody>
      </p:sp>
      <p:sp>
        <p:nvSpPr>
          <p:cNvPr id="11" name="Foliennummernplatzhalter 5"/>
          <p:cNvSpPr>
            <a:spLocks noGrp="1"/>
          </p:cNvSpPr>
          <p:nvPr>
            <p:ph type="sldNum" sz="quarter" idx="19"/>
          </p:nvPr>
        </p:nvSpPr>
        <p:spPr>
          <a:xfrm>
            <a:off x="7729538" y="6343650"/>
            <a:ext cx="5715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6BBFE78-1390-4C96-957C-CA5C99ACC1D7}" type="slidenum">
              <a:rPr lang="de-DE">
                <a:cs typeface="+mn-cs"/>
              </a:rPr>
              <a:pPr>
                <a:defRPr/>
              </a:pPr>
              <a:t>‹#›</a:t>
            </a:fld>
            <a:endParaRPr lang="de-DE">
              <a:cs typeface="+mn-cs"/>
            </a:endParaRPr>
          </a:p>
        </p:txBody>
      </p:sp>
    </p:spTree>
    <p:extLst>
      <p:ext uri="{BB962C8B-B14F-4D97-AF65-F5344CB8AC3E}">
        <p14:creationId xmlns:p14="http://schemas.microsoft.com/office/powerpoint/2010/main" val="1911793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7">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6223000"/>
            <a:ext cx="4572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827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15"/>
          <p:cNvSpPr>
            <a:spLocks noGrp="1"/>
          </p:cNvSpPr>
          <p:nvPr>
            <p:ph sz="quarter" idx="13"/>
          </p:nvPr>
        </p:nvSpPr>
        <p:spPr>
          <a:xfrm>
            <a:off x="3472116" y="945931"/>
            <a:ext cx="4751315" cy="849586"/>
          </a:xfrm>
          <a:prstGeom prst="rect">
            <a:avLst/>
          </a:prstGeom>
        </p:spPr>
        <p:txBody>
          <a:bodyPr vert="horz"/>
          <a:lstStyle>
            <a:lvl1pPr marL="0" indent="0">
              <a:buNone/>
              <a:defRPr sz="3800" b="1" i="0">
                <a:solidFill>
                  <a:schemeClr val="accent2"/>
                </a:solidFill>
              </a:defRPr>
            </a:lvl1pPr>
          </a:lstStyle>
          <a:p>
            <a:pPr lvl="0"/>
            <a:r>
              <a:rPr lang="en-US" dirty="0" smtClean="0"/>
              <a:t>Cliquez pour modifier les styles du texte du masque</a:t>
            </a:r>
          </a:p>
        </p:txBody>
      </p:sp>
      <p:sp>
        <p:nvSpPr>
          <p:cNvPr id="13" name="Content Placeholder 13"/>
          <p:cNvSpPr>
            <a:spLocks noGrp="1"/>
          </p:cNvSpPr>
          <p:nvPr>
            <p:ph sz="quarter" idx="15"/>
          </p:nvPr>
        </p:nvSpPr>
        <p:spPr>
          <a:xfrm>
            <a:off x="3472116" y="1676748"/>
            <a:ext cx="4751315" cy="437153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dirty="0" smtClean="0"/>
              <a:t>Cliquez pour modifier les styles du texte du masque</a:t>
            </a:r>
          </a:p>
        </p:txBody>
      </p:sp>
      <p:sp>
        <p:nvSpPr>
          <p:cNvPr id="15" name="Content Placeholder 13"/>
          <p:cNvSpPr>
            <a:spLocks noGrp="1"/>
          </p:cNvSpPr>
          <p:nvPr>
            <p:ph sz="quarter" idx="16"/>
          </p:nvPr>
        </p:nvSpPr>
        <p:spPr>
          <a:xfrm>
            <a:off x="1291837" y="1137697"/>
            <a:ext cx="1906164" cy="232499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dirty="0" smtClean="0"/>
              <a:t>Cliquez pour modifier les styles du texte du masque</a:t>
            </a:r>
          </a:p>
        </p:txBody>
      </p:sp>
      <p:sp>
        <p:nvSpPr>
          <p:cNvPr id="7" name="Foliennummernplatzhalter 5"/>
          <p:cNvSpPr>
            <a:spLocks noGrp="1"/>
          </p:cNvSpPr>
          <p:nvPr>
            <p:ph type="sldNum" sz="quarter" idx="17"/>
          </p:nvPr>
        </p:nvSpPr>
        <p:spPr>
          <a:xfrm>
            <a:off x="7729538" y="6343650"/>
            <a:ext cx="5715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37C6B25-AE40-4AC5-9C3B-465C2B0C2352}" type="slidenum">
              <a:rPr lang="de-DE">
                <a:cs typeface="+mn-cs"/>
              </a:rPr>
              <a:pPr>
                <a:defRPr/>
              </a:pPr>
              <a:t>‹#›</a:t>
            </a:fld>
            <a:endParaRPr lang="de-DE">
              <a:cs typeface="+mn-cs"/>
            </a:endParaRPr>
          </a:p>
        </p:txBody>
      </p:sp>
    </p:spTree>
    <p:extLst>
      <p:ext uri="{BB962C8B-B14F-4D97-AF65-F5344CB8AC3E}">
        <p14:creationId xmlns:p14="http://schemas.microsoft.com/office/powerpoint/2010/main" val="2574638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8a">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6223000"/>
            <a:ext cx="4572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827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5"/>
          <p:cNvSpPr>
            <a:spLocks noGrp="1"/>
          </p:cNvSpPr>
          <p:nvPr>
            <p:ph sz="quarter" idx="13"/>
          </p:nvPr>
        </p:nvSpPr>
        <p:spPr>
          <a:xfrm>
            <a:off x="1160074" y="945931"/>
            <a:ext cx="7063357" cy="849586"/>
          </a:xfrm>
          <a:prstGeom prst="rect">
            <a:avLst/>
          </a:prstGeom>
        </p:spPr>
        <p:txBody>
          <a:bodyPr vert="horz"/>
          <a:lstStyle>
            <a:lvl1pPr marL="0" indent="0">
              <a:buNone/>
              <a:defRPr sz="3800" b="1" i="0">
                <a:solidFill>
                  <a:schemeClr val="accent2"/>
                </a:solidFill>
              </a:defRPr>
            </a:lvl1pPr>
          </a:lstStyle>
          <a:p>
            <a:pPr lvl="0"/>
            <a:r>
              <a:rPr lang="en-US" dirty="0" smtClean="0"/>
              <a:t>Cliquez pour modifier les styles du texte du masque</a:t>
            </a:r>
          </a:p>
        </p:txBody>
      </p:sp>
      <p:sp>
        <p:nvSpPr>
          <p:cNvPr id="9" name="Content Placeholder 13"/>
          <p:cNvSpPr>
            <a:spLocks noGrp="1"/>
          </p:cNvSpPr>
          <p:nvPr>
            <p:ph sz="quarter" idx="16"/>
          </p:nvPr>
        </p:nvSpPr>
        <p:spPr>
          <a:xfrm>
            <a:off x="1160074" y="1676749"/>
            <a:ext cx="3289371" cy="446290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dirty="0" smtClean="0"/>
              <a:t>Cliquez pour modifier les styles du texte du masque</a:t>
            </a:r>
          </a:p>
        </p:txBody>
      </p:sp>
      <p:sp>
        <p:nvSpPr>
          <p:cNvPr id="6" name="Foliennummernplatzhalter 5"/>
          <p:cNvSpPr>
            <a:spLocks noGrp="1"/>
          </p:cNvSpPr>
          <p:nvPr>
            <p:ph type="sldNum" sz="quarter" idx="17"/>
          </p:nvPr>
        </p:nvSpPr>
        <p:spPr>
          <a:xfrm>
            <a:off x="7729538" y="6343650"/>
            <a:ext cx="5715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D3E32DA-8C27-4205-9C1C-07F75A604B4F}" type="slidenum">
              <a:rPr lang="de-DE">
                <a:cs typeface="+mn-cs"/>
              </a:rPr>
              <a:pPr>
                <a:defRPr/>
              </a:pPr>
              <a:t>‹#›</a:t>
            </a:fld>
            <a:endParaRPr lang="de-DE">
              <a:cs typeface="+mn-cs"/>
            </a:endParaRPr>
          </a:p>
        </p:txBody>
      </p:sp>
    </p:spTree>
    <p:extLst>
      <p:ext uri="{BB962C8B-B14F-4D97-AF65-F5344CB8AC3E}">
        <p14:creationId xmlns:p14="http://schemas.microsoft.com/office/powerpoint/2010/main" val="2402776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8b">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60950" y="1795463"/>
            <a:ext cx="3162300"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57788" y="1812925"/>
            <a:ext cx="381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29538" y="4275138"/>
            <a:ext cx="381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3"/>
          <p:cNvSpPr>
            <a:spLocks noGrp="1"/>
          </p:cNvSpPr>
          <p:nvPr>
            <p:ph sz="quarter" idx="17"/>
          </p:nvPr>
        </p:nvSpPr>
        <p:spPr>
          <a:xfrm>
            <a:off x="5438466" y="2223516"/>
            <a:ext cx="2415541" cy="216560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dirty="0" smtClean="0"/>
              <a:t>Cliquez pour modifier les styles du texte du masque</a:t>
            </a:r>
          </a:p>
        </p:txBody>
      </p:sp>
      <p:sp>
        <p:nvSpPr>
          <p:cNvPr id="8" name="Text Placeholder 7"/>
          <p:cNvSpPr>
            <a:spLocks noGrp="1"/>
          </p:cNvSpPr>
          <p:nvPr>
            <p:ph type="body" sz="quarter" idx="18"/>
          </p:nvPr>
        </p:nvSpPr>
        <p:spPr>
          <a:xfrm>
            <a:off x="1011238" y="1795463"/>
            <a:ext cx="3895975" cy="2322512"/>
          </a:xfrm>
          <a:prstGeom prst="rect">
            <a:avLst/>
          </a:prstGeom>
        </p:spPr>
        <p:txBody>
          <a:bodyPr vert="horz"/>
          <a:lstStyle>
            <a:lvl1pPr marL="0" indent="0">
              <a:buNone/>
              <a:defRPr baseline="0">
                <a:sym typeface="Wingdings"/>
              </a:defRPr>
            </a:lvl1pPr>
          </a:lstStyle>
          <a:p>
            <a:pPr lvl="0"/>
            <a:r>
              <a:rPr lang="en-US" dirty="0" smtClean="0"/>
              <a:t>Cliquez pour modifier les styles du texte du masque</a:t>
            </a:r>
          </a:p>
        </p:txBody>
      </p:sp>
    </p:spTree>
    <p:extLst>
      <p:ext uri="{BB962C8B-B14F-4D97-AF65-F5344CB8AC3E}">
        <p14:creationId xmlns:p14="http://schemas.microsoft.com/office/powerpoint/2010/main" val="2259301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XL image/text">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827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15"/>
          <p:cNvSpPr>
            <a:spLocks noGrp="1"/>
          </p:cNvSpPr>
          <p:nvPr>
            <p:ph sz="quarter" idx="13"/>
          </p:nvPr>
        </p:nvSpPr>
        <p:spPr>
          <a:xfrm>
            <a:off x="1671782" y="154151"/>
            <a:ext cx="6741968" cy="677699"/>
          </a:xfrm>
          <a:prstGeom prst="rect">
            <a:avLst/>
          </a:prstGeom>
        </p:spPr>
        <p:txBody>
          <a:bodyPr vert="horz"/>
          <a:lstStyle>
            <a:lvl1pPr marL="0" indent="0" algn="r">
              <a:buNone/>
              <a:defRPr sz="3800" b="1" i="0">
                <a:solidFill>
                  <a:schemeClr val="accent2"/>
                </a:solidFill>
              </a:defRPr>
            </a:lvl1pPr>
          </a:lstStyle>
          <a:p>
            <a:pPr lvl="0"/>
            <a:r>
              <a:rPr lang="en-US" smtClean="0"/>
              <a:t>Click to edit Master text styles</a:t>
            </a:r>
          </a:p>
        </p:txBody>
      </p:sp>
      <p:sp>
        <p:nvSpPr>
          <p:cNvPr id="5" name="Content Placeholder 4"/>
          <p:cNvSpPr>
            <a:spLocks noGrp="1"/>
          </p:cNvSpPr>
          <p:nvPr>
            <p:ph sz="quarter" idx="14"/>
          </p:nvPr>
        </p:nvSpPr>
        <p:spPr>
          <a:xfrm>
            <a:off x="757238" y="831850"/>
            <a:ext cx="7656512" cy="5511800"/>
          </a:xfrm>
          <a:prstGeom prst="rect">
            <a:avLst/>
          </a:prstGeom>
        </p:spPr>
        <p:txBody>
          <a:bodyPr/>
          <a:lstStyle>
            <a:lvl1pPr marL="0" indent="0">
              <a:buFontTx/>
              <a:buNone/>
              <a:defRPr sz="3200">
                <a:solidFill>
                  <a:schemeClr val="accent2"/>
                </a:solidFill>
              </a:defRPr>
            </a:lvl1pPr>
          </a:lstStyle>
          <a:p>
            <a:pPr lvl="0"/>
            <a:r>
              <a:rPr lang="en-US" smtClean="0"/>
              <a:t>Click to edit Master text styles</a:t>
            </a:r>
          </a:p>
        </p:txBody>
      </p:sp>
      <p:sp>
        <p:nvSpPr>
          <p:cNvPr id="6" name="Foliennummernplatzhalter 5"/>
          <p:cNvSpPr>
            <a:spLocks noGrp="1"/>
          </p:cNvSpPr>
          <p:nvPr>
            <p:ph type="sldNum" sz="quarter" idx="15"/>
          </p:nvPr>
        </p:nvSpPr>
        <p:spPr>
          <a:xfrm>
            <a:off x="7729538" y="6343650"/>
            <a:ext cx="5715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84CA0B5-F678-47C9-A75C-606BC0D515CF}" type="slidenum">
              <a:rPr lang="de-DE"/>
              <a:pPr>
                <a:defRPr/>
              </a:pPr>
              <a:t>‹#›</a:t>
            </a:fld>
            <a:endParaRPr lang="de-DE"/>
          </a:p>
        </p:txBody>
      </p:sp>
    </p:spTree>
    <p:extLst>
      <p:ext uri="{BB962C8B-B14F-4D97-AF65-F5344CB8AC3E}">
        <p14:creationId xmlns:p14="http://schemas.microsoft.com/office/powerpoint/2010/main" val="149593366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de 9">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6223000"/>
            <a:ext cx="4572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827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15"/>
          <p:cNvSpPr>
            <a:spLocks noGrp="1"/>
          </p:cNvSpPr>
          <p:nvPr>
            <p:ph sz="quarter" idx="13"/>
          </p:nvPr>
        </p:nvSpPr>
        <p:spPr>
          <a:xfrm>
            <a:off x="1160074" y="945931"/>
            <a:ext cx="7063357" cy="849586"/>
          </a:xfrm>
          <a:prstGeom prst="rect">
            <a:avLst/>
          </a:prstGeom>
        </p:spPr>
        <p:txBody>
          <a:bodyPr vert="horz"/>
          <a:lstStyle>
            <a:lvl1pPr marL="0" indent="0">
              <a:buNone/>
              <a:defRPr sz="3800" b="1" i="0">
                <a:solidFill>
                  <a:schemeClr val="accent2"/>
                </a:solidFill>
              </a:defRPr>
            </a:lvl1pPr>
          </a:lstStyle>
          <a:p>
            <a:pPr lvl="0"/>
            <a:r>
              <a:rPr lang="en-US" dirty="0" smtClean="0"/>
              <a:t>Cliquez pour modifier les styles du texte du masque</a:t>
            </a:r>
          </a:p>
        </p:txBody>
      </p:sp>
      <p:sp>
        <p:nvSpPr>
          <p:cNvPr id="13" name="Content Placeholder 13"/>
          <p:cNvSpPr>
            <a:spLocks noGrp="1"/>
          </p:cNvSpPr>
          <p:nvPr>
            <p:ph sz="quarter" idx="15"/>
          </p:nvPr>
        </p:nvSpPr>
        <p:spPr>
          <a:xfrm>
            <a:off x="3472116" y="1676749"/>
            <a:ext cx="4751315" cy="21148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dirty="0" smtClean="0"/>
              <a:t>Cliquez pour modifier les styles du texte du masque</a:t>
            </a:r>
          </a:p>
        </p:txBody>
      </p:sp>
      <p:sp>
        <p:nvSpPr>
          <p:cNvPr id="15" name="Content Placeholder 13"/>
          <p:cNvSpPr>
            <a:spLocks noGrp="1"/>
          </p:cNvSpPr>
          <p:nvPr>
            <p:ph sz="quarter" idx="16"/>
          </p:nvPr>
        </p:nvSpPr>
        <p:spPr>
          <a:xfrm>
            <a:off x="1282700" y="1813790"/>
            <a:ext cx="1915301" cy="180422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dirty="0" smtClean="0"/>
              <a:t>Cliquez pour modifier les styles du texte du masque</a:t>
            </a:r>
          </a:p>
        </p:txBody>
      </p:sp>
      <p:sp>
        <p:nvSpPr>
          <p:cNvPr id="17" name="Content Placeholder 13"/>
          <p:cNvSpPr>
            <a:spLocks noGrp="1"/>
          </p:cNvSpPr>
          <p:nvPr>
            <p:ph sz="quarter" idx="17"/>
          </p:nvPr>
        </p:nvSpPr>
        <p:spPr>
          <a:xfrm>
            <a:off x="3472116" y="3700240"/>
            <a:ext cx="4751315" cy="21148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dirty="0" smtClean="0"/>
              <a:t>Cliquez pour modifier les styles du texte du masque</a:t>
            </a:r>
          </a:p>
        </p:txBody>
      </p:sp>
      <p:sp>
        <p:nvSpPr>
          <p:cNvPr id="18" name="Content Placeholder 13"/>
          <p:cNvSpPr>
            <a:spLocks noGrp="1"/>
          </p:cNvSpPr>
          <p:nvPr>
            <p:ph sz="quarter" idx="18"/>
          </p:nvPr>
        </p:nvSpPr>
        <p:spPr>
          <a:xfrm>
            <a:off x="1282700" y="3837281"/>
            <a:ext cx="1915301" cy="180422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dirty="0" smtClean="0"/>
              <a:t>Cliquez pour modifier les styles du texte du masque</a:t>
            </a:r>
          </a:p>
        </p:txBody>
      </p:sp>
      <p:sp>
        <p:nvSpPr>
          <p:cNvPr id="9" name="Foliennummernplatzhalter 5"/>
          <p:cNvSpPr>
            <a:spLocks noGrp="1"/>
          </p:cNvSpPr>
          <p:nvPr>
            <p:ph type="sldNum" sz="quarter" idx="19"/>
          </p:nvPr>
        </p:nvSpPr>
        <p:spPr>
          <a:xfrm>
            <a:off x="7729538" y="6343650"/>
            <a:ext cx="5715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36CE42B-64DA-4CF4-A728-3B371A265E08}" type="slidenum">
              <a:rPr lang="de-DE">
                <a:cs typeface="+mn-cs"/>
              </a:rPr>
              <a:pPr>
                <a:defRPr/>
              </a:pPr>
              <a:t>‹#›</a:t>
            </a:fld>
            <a:endParaRPr lang="de-DE">
              <a:cs typeface="+mn-cs"/>
            </a:endParaRPr>
          </a:p>
        </p:txBody>
      </p:sp>
    </p:spTree>
    <p:extLst>
      <p:ext uri="{BB962C8B-B14F-4D97-AF65-F5344CB8AC3E}">
        <p14:creationId xmlns:p14="http://schemas.microsoft.com/office/powerpoint/2010/main" val="29860468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9175" y="3508375"/>
            <a:ext cx="381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6110604" y="3710087"/>
            <a:ext cx="2348246" cy="173519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accent2"/>
                </a:solidFill>
              </a:defRPr>
            </a:lvl1pPr>
          </a:lstStyle>
          <a:p>
            <a:pPr lvl="0"/>
            <a:r>
              <a:rPr lang="en-US" dirty="0" smtClean="0"/>
              <a:t>Cliquez pour modifier les styles du texte du masque</a:t>
            </a:r>
          </a:p>
          <a:p>
            <a:pPr lvl="1"/>
            <a:r>
              <a:rPr lang="en-US" dirty="0" smtClean="0"/>
              <a:t>Deuxième niveau</a:t>
            </a:r>
          </a:p>
          <a:p>
            <a:pPr lvl="2"/>
            <a:r>
              <a:rPr lang="en-US" dirty="0" smtClean="0"/>
              <a:t>Troisième niveau</a:t>
            </a:r>
          </a:p>
          <a:p>
            <a:pPr lvl="3"/>
            <a:r>
              <a:rPr lang="en-US" dirty="0" smtClean="0"/>
              <a:t>Quatrième niveau</a:t>
            </a:r>
          </a:p>
          <a:p>
            <a:pPr lvl="4"/>
            <a:r>
              <a:rPr lang="en-US" dirty="0" smtClean="0"/>
              <a:t>Cinquième niveau</a:t>
            </a:r>
            <a:endParaRPr lang="de-AT" dirty="0" smtClean="0"/>
          </a:p>
        </p:txBody>
      </p:sp>
      <p:sp>
        <p:nvSpPr>
          <p:cNvPr id="7" name="Text Placeholder 6"/>
          <p:cNvSpPr>
            <a:spLocks noGrp="1"/>
          </p:cNvSpPr>
          <p:nvPr>
            <p:ph type="body" sz="quarter" idx="11"/>
          </p:nvPr>
        </p:nvSpPr>
        <p:spPr>
          <a:xfrm>
            <a:off x="1086591" y="3261250"/>
            <a:ext cx="4322600" cy="1590171"/>
          </a:xfrm>
          <a:prstGeom prst="rect">
            <a:avLst/>
          </a:prstGeom>
        </p:spPr>
        <p:txBody>
          <a:bodyPr vert="horz"/>
          <a:lstStyle>
            <a:lvl1pPr marL="0" indent="0">
              <a:buNone/>
              <a:defRPr sz="3100">
                <a:solidFill>
                  <a:schemeClr val="accent2"/>
                </a:solidFill>
              </a:defRPr>
            </a:lvl1pPr>
          </a:lstStyle>
          <a:p>
            <a:pPr lvl="0"/>
            <a:r>
              <a:rPr lang="en-US" dirty="0" err="1" smtClean="0"/>
              <a:t>Cliquez pour modifier les styles du texte du masque</a:t>
            </a:r>
          </a:p>
        </p:txBody>
      </p:sp>
      <p:sp>
        <p:nvSpPr>
          <p:cNvPr id="9" name="Text Placeholder 3"/>
          <p:cNvSpPr>
            <a:spLocks noGrp="1"/>
          </p:cNvSpPr>
          <p:nvPr>
            <p:ph type="body" sz="quarter" idx="12"/>
          </p:nvPr>
        </p:nvSpPr>
        <p:spPr>
          <a:xfrm>
            <a:off x="6110604" y="5495823"/>
            <a:ext cx="2348246" cy="43369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accent1"/>
                </a:solidFill>
              </a:defRPr>
            </a:lvl1pPr>
          </a:lstStyle>
          <a:p>
            <a:pPr lvl="0"/>
            <a:r>
              <a:rPr lang="en-US" dirty="0" err="1" smtClean="0"/>
              <a:t>Cliquez pour modifier les styles du texte du masque</a:t>
            </a:r>
          </a:p>
          <a:p>
            <a:pPr lvl="1"/>
            <a:r>
              <a:rPr lang="en-US" dirty="0" err="1" smtClean="0"/>
              <a:t>Deuxième niveau</a:t>
            </a:r>
          </a:p>
          <a:p>
            <a:pPr lvl="2"/>
            <a:r>
              <a:rPr lang="en-US" dirty="0" err="1" smtClean="0"/>
              <a:t>Troisième niveau</a:t>
            </a:r>
          </a:p>
        </p:txBody>
      </p:sp>
    </p:spTree>
    <p:extLst>
      <p:ext uri="{BB962C8B-B14F-4D97-AF65-F5344CB8AC3E}">
        <p14:creationId xmlns:p14="http://schemas.microsoft.com/office/powerpoint/2010/main" val="425031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6062160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coloured text boxes">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6223000"/>
            <a:ext cx="4572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827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15"/>
          <p:cNvSpPr>
            <a:spLocks noGrp="1"/>
          </p:cNvSpPr>
          <p:nvPr>
            <p:ph sz="quarter" idx="13"/>
          </p:nvPr>
        </p:nvSpPr>
        <p:spPr>
          <a:xfrm>
            <a:off x="1160074" y="945931"/>
            <a:ext cx="7063357" cy="849586"/>
          </a:xfrm>
          <a:prstGeom prst="rect">
            <a:avLst/>
          </a:prstGeom>
        </p:spPr>
        <p:txBody>
          <a:bodyPr vert="horz"/>
          <a:lstStyle>
            <a:lvl1pPr marL="0" indent="0">
              <a:buNone/>
              <a:defRPr sz="3800" b="1" i="0">
                <a:solidFill>
                  <a:schemeClr val="accent2"/>
                </a:solidFill>
              </a:defRPr>
            </a:lvl1pPr>
          </a:lstStyle>
          <a:p>
            <a:pPr lvl="0"/>
            <a:r>
              <a:rPr lang="en-US" smtClean="0"/>
              <a:t>Click to edit Master text styles</a:t>
            </a:r>
          </a:p>
        </p:txBody>
      </p:sp>
      <p:sp>
        <p:nvSpPr>
          <p:cNvPr id="5" name="Text Placeholder 4"/>
          <p:cNvSpPr>
            <a:spLocks noGrp="1"/>
          </p:cNvSpPr>
          <p:nvPr>
            <p:ph type="body" sz="quarter" idx="14"/>
          </p:nvPr>
        </p:nvSpPr>
        <p:spPr>
          <a:xfrm>
            <a:off x="1269611" y="1809449"/>
            <a:ext cx="6953820" cy="1080000"/>
          </a:xfrm>
          <a:prstGeom prst="rect">
            <a:avLst/>
          </a:prstGeom>
          <a:solidFill>
            <a:srgbClr val="DBDADC"/>
          </a:solidFill>
        </p:spPr>
        <p:txBody>
          <a:bodyPr vert="horz"/>
          <a:lstStyle>
            <a:lvl1pPr marL="0" indent="0">
              <a:buNone/>
              <a:defRPr sz="2400">
                <a:solidFill>
                  <a:schemeClr val="accent2"/>
                </a:solidFill>
              </a:defRPr>
            </a:lvl1pPr>
          </a:lstStyle>
          <a:p>
            <a:pPr lvl="0"/>
            <a:r>
              <a:rPr lang="en-US" smtClean="0"/>
              <a:t>Click to edit Master text styles</a:t>
            </a:r>
          </a:p>
        </p:txBody>
      </p:sp>
      <p:sp>
        <p:nvSpPr>
          <p:cNvPr id="12" name="Text Placeholder 4"/>
          <p:cNvSpPr>
            <a:spLocks noGrp="1"/>
          </p:cNvSpPr>
          <p:nvPr>
            <p:ph type="body" sz="quarter" idx="15"/>
          </p:nvPr>
        </p:nvSpPr>
        <p:spPr>
          <a:xfrm>
            <a:off x="1269611" y="3165638"/>
            <a:ext cx="6953820" cy="1080000"/>
          </a:xfrm>
          <a:prstGeom prst="rect">
            <a:avLst/>
          </a:prstGeom>
          <a:solidFill>
            <a:srgbClr val="D5E5EF"/>
          </a:solidFill>
        </p:spPr>
        <p:txBody>
          <a:bodyPr vert="horz"/>
          <a:lstStyle>
            <a:lvl1pPr marL="0" indent="0">
              <a:buNone/>
              <a:defRPr sz="2400">
                <a:solidFill>
                  <a:schemeClr val="accent2"/>
                </a:solidFill>
              </a:defRPr>
            </a:lvl1pPr>
          </a:lstStyle>
          <a:p>
            <a:pPr lvl="0"/>
            <a:r>
              <a:rPr lang="en-US" smtClean="0"/>
              <a:t>Click to edit Master text styles</a:t>
            </a:r>
          </a:p>
        </p:txBody>
      </p:sp>
      <p:sp>
        <p:nvSpPr>
          <p:cNvPr id="13" name="Text Placeholder 4"/>
          <p:cNvSpPr>
            <a:spLocks noGrp="1"/>
          </p:cNvSpPr>
          <p:nvPr>
            <p:ph type="body" sz="quarter" idx="16"/>
          </p:nvPr>
        </p:nvSpPr>
        <p:spPr>
          <a:xfrm>
            <a:off x="1269611" y="4497169"/>
            <a:ext cx="6953820" cy="1080000"/>
          </a:xfrm>
          <a:prstGeom prst="rect">
            <a:avLst/>
          </a:prstGeom>
          <a:solidFill>
            <a:schemeClr val="accent4"/>
          </a:solidFill>
        </p:spPr>
        <p:txBody>
          <a:bodyPr vert="horz"/>
          <a:lstStyle>
            <a:lvl1pPr marL="0" indent="0">
              <a:buNone/>
              <a:defRPr sz="2400">
                <a:solidFill>
                  <a:schemeClr val="accent2"/>
                </a:solidFill>
              </a:defRPr>
            </a:lvl1pPr>
          </a:lstStyle>
          <a:p>
            <a:pPr lvl="0"/>
            <a:r>
              <a:rPr lang="en-US" smtClean="0"/>
              <a:t>Click to edit Master text styles</a:t>
            </a:r>
          </a:p>
        </p:txBody>
      </p:sp>
      <p:sp>
        <p:nvSpPr>
          <p:cNvPr id="9" name="Text Placeholder 2"/>
          <p:cNvSpPr>
            <a:spLocks noGrp="1"/>
          </p:cNvSpPr>
          <p:nvPr>
            <p:ph type="body" sz="quarter" idx="17"/>
          </p:nvPr>
        </p:nvSpPr>
        <p:spPr>
          <a:xfrm>
            <a:off x="7315200" y="6115177"/>
            <a:ext cx="908230" cy="425323"/>
          </a:xfrm>
          <a:prstGeom prst="rect">
            <a:avLst/>
          </a:prstGeom>
        </p:spPr>
        <p:txBody>
          <a:bodyPr/>
          <a:lstStyle>
            <a:lvl1pPr marL="0" indent="0" algn="r">
              <a:buNone/>
              <a:defRPr sz="1400" baseline="0">
                <a:solidFill>
                  <a:schemeClr val="tx1">
                    <a:lumMod val="50000"/>
                    <a:lumOff val="50000"/>
                  </a:schemeClr>
                </a:solidFill>
              </a:defRPr>
            </a:lvl1pPr>
          </a:lstStyle>
          <a:p>
            <a:pPr lvl="0"/>
            <a:r>
              <a:rPr lang="en-US" smtClean="0"/>
              <a:t>Click to edit Master text styles</a:t>
            </a:r>
          </a:p>
        </p:txBody>
      </p:sp>
    </p:spTree>
    <p:extLst>
      <p:ext uri="{BB962C8B-B14F-4D97-AF65-F5344CB8AC3E}">
        <p14:creationId xmlns:p14="http://schemas.microsoft.com/office/powerpoint/2010/main" val="111335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ady-made table">
    <p:spTree>
      <p:nvGrpSpPr>
        <p:cNvPr id="1" name=""/>
        <p:cNvGrpSpPr/>
        <p:nvPr/>
      </p:nvGrpSpPr>
      <p:grpSpPr>
        <a:xfrm>
          <a:off x="0" y="0"/>
          <a:ext cx="0" cy="0"/>
          <a:chOff x="0" y="0"/>
          <a:chExt cx="0" cy="0"/>
        </a:xfrm>
      </p:grpSpPr>
      <p:graphicFrame>
        <p:nvGraphicFramePr>
          <p:cNvPr id="3" name="Table Placeholder 5"/>
          <p:cNvGraphicFramePr>
            <a:graphicFrameLocks/>
          </p:cNvGraphicFramePr>
          <p:nvPr/>
        </p:nvGraphicFramePr>
        <p:xfrm>
          <a:off x="1282700" y="1676400"/>
          <a:ext cx="6940550" cy="4267200"/>
        </p:xfrm>
        <a:graphic>
          <a:graphicData uri="http://schemas.openxmlformats.org/drawingml/2006/table">
            <a:tbl>
              <a:tblPr firstRow="1" bandRow="1">
                <a:tableStyleId>{2D5ABB26-0587-4C30-8999-92F81FD0307C}</a:tableStyleId>
              </a:tblPr>
              <a:tblGrid>
                <a:gridCol w="4992264"/>
                <a:gridCol w="1948286"/>
              </a:tblGrid>
              <a:tr h="516169">
                <a:tc>
                  <a:txBody>
                    <a:bodyPr/>
                    <a:lstStyle/>
                    <a:p>
                      <a:r>
                        <a:rPr lang="en-US" sz="3400" dirty="0" smtClean="0">
                          <a:solidFill>
                            <a:schemeClr val="bg1"/>
                          </a:solidFill>
                        </a:rPr>
                        <a:t>Text</a:t>
                      </a:r>
                      <a:endParaRPr lang="en-US" sz="3400" dirty="0">
                        <a:solidFill>
                          <a:schemeClr val="bg1"/>
                        </a:solidFill>
                      </a:endParaRPr>
                    </a:p>
                  </a:txBody>
                  <a:tcPr marL="91438" marR="91438">
                    <a:solidFill>
                      <a:schemeClr val="accent2"/>
                    </a:solidFill>
                  </a:tcPr>
                </a:tc>
                <a:tc>
                  <a:txBody>
                    <a:bodyPr/>
                    <a:lstStyle/>
                    <a:p>
                      <a:pPr algn="r"/>
                      <a:r>
                        <a:rPr lang="en-US" sz="3400" dirty="0" smtClean="0">
                          <a:solidFill>
                            <a:schemeClr val="bg1"/>
                          </a:solidFill>
                        </a:rPr>
                        <a:t>% of XY</a:t>
                      </a:r>
                      <a:endParaRPr lang="en-US" sz="3400" dirty="0">
                        <a:solidFill>
                          <a:schemeClr val="bg1"/>
                        </a:solidFill>
                      </a:endParaRPr>
                    </a:p>
                  </a:txBody>
                  <a:tcPr marL="91438" marR="91438">
                    <a:solidFill>
                      <a:schemeClr val="accent2"/>
                    </a:solidFill>
                  </a:tcPr>
                </a:tc>
              </a:tr>
              <a:tr h="516169">
                <a:tc>
                  <a:txBody>
                    <a:bodyPr/>
                    <a:lstStyle/>
                    <a:p>
                      <a:r>
                        <a:rPr lang="en-US" sz="3400" dirty="0" smtClean="0">
                          <a:solidFill>
                            <a:schemeClr val="accent2"/>
                          </a:solidFill>
                        </a:rPr>
                        <a:t>Line</a:t>
                      </a:r>
                      <a:r>
                        <a:rPr lang="en-US" sz="3400" baseline="0" dirty="0" smtClean="0">
                          <a:solidFill>
                            <a:schemeClr val="accent2"/>
                          </a:solidFill>
                        </a:rPr>
                        <a:t> 1</a:t>
                      </a:r>
                      <a:endParaRPr lang="en-US" sz="3400" dirty="0">
                        <a:solidFill>
                          <a:schemeClr val="accent2"/>
                        </a:solidFill>
                      </a:endParaRPr>
                    </a:p>
                  </a:txBody>
                  <a:tcPr marL="91438" marR="91438"/>
                </a:tc>
                <a:tc>
                  <a:txBody>
                    <a:bodyPr/>
                    <a:lstStyle/>
                    <a:p>
                      <a:pPr algn="r"/>
                      <a:r>
                        <a:rPr lang="en-US" sz="3400" dirty="0" smtClean="0">
                          <a:solidFill>
                            <a:schemeClr val="accent2"/>
                          </a:solidFill>
                        </a:rPr>
                        <a:t>20</a:t>
                      </a:r>
                      <a:endParaRPr lang="en-US" sz="3400" dirty="0">
                        <a:solidFill>
                          <a:schemeClr val="accent2"/>
                        </a:solidFill>
                      </a:endParaRPr>
                    </a:p>
                  </a:txBody>
                  <a:tcPr marL="91438" marR="91438"/>
                </a:tc>
              </a:tr>
              <a:tr h="516169">
                <a:tc>
                  <a:txBody>
                    <a:bodyPr/>
                    <a:lstStyle/>
                    <a:p>
                      <a:r>
                        <a:rPr lang="en-US" sz="3400" dirty="0" smtClean="0">
                          <a:solidFill>
                            <a:schemeClr val="accent2"/>
                          </a:solidFill>
                        </a:rPr>
                        <a:t>Line 2</a:t>
                      </a:r>
                    </a:p>
                  </a:txBody>
                  <a:tcPr marL="91438" marR="91438">
                    <a:solidFill>
                      <a:schemeClr val="accent4"/>
                    </a:solidFill>
                  </a:tcPr>
                </a:tc>
                <a:tc>
                  <a:txBody>
                    <a:bodyPr/>
                    <a:lstStyle/>
                    <a:p>
                      <a:pPr algn="r"/>
                      <a:r>
                        <a:rPr lang="en-US" sz="3400" dirty="0" smtClean="0">
                          <a:solidFill>
                            <a:schemeClr val="accent2"/>
                          </a:solidFill>
                        </a:rPr>
                        <a:t>2</a:t>
                      </a:r>
                      <a:endParaRPr lang="en-US" sz="3400" dirty="0">
                        <a:solidFill>
                          <a:schemeClr val="accent2"/>
                        </a:solidFill>
                      </a:endParaRPr>
                    </a:p>
                  </a:txBody>
                  <a:tcPr marL="91438" marR="91438">
                    <a:solidFill>
                      <a:schemeClr val="accent4"/>
                    </a:solidFill>
                  </a:tcPr>
                </a:tc>
              </a:tr>
              <a:tr h="516169">
                <a:tc>
                  <a:txBody>
                    <a:bodyPr/>
                    <a:lstStyle/>
                    <a:p>
                      <a:r>
                        <a:rPr lang="en-US" sz="3400" dirty="0" smtClean="0">
                          <a:solidFill>
                            <a:schemeClr val="accent2"/>
                          </a:solidFill>
                        </a:rPr>
                        <a:t>Line 3</a:t>
                      </a:r>
                      <a:endParaRPr lang="en-US" sz="3400" dirty="0">
                        <a:solidFill>
                          <a:schemeClr val="accent2"/>
                        </a:solidFill>
                      </a:endParaRPr>
                    </a:p>
                  </a:txBody>
                  <a:tcPr marL="91438" marR="91438"/>
                </a:tc>
                <a:tc>
                  <a:txBody>
                    <a:bodyPr/>
                    <a:lstStyle/>
                    <a:p>
                      <a:pPr algn="r"/>
                      <a:r>
                        <a:rPr lang="en-US" sz="3400" dirty="0" smtClean="0">
                          <a:solidFill>
                            <a:schemeClr val="accent2"/>
                          </a:solidFill>
                        </a:rPr>
                        <a:t>33</a:t>
                      </a:r>
                      <a:endParaRPr lang="en-US" sz="3400" dirty="0">
                        <a:solidFill>
                          <a:schemeClr val="accent2"/>
                        </a:solidFill>
                      </a:endParaRPr>
                    </a:p>
                  </a:txBody>
                  <a:tcPr marL="91438" marR="91438"/>
                </a:tc>
              </a:tr>
              <a:tr h="516169">
                <a:tc>
                  <a:txBody>
                    <a:bodyPr/>
                    <a:lstStyle/>
                    <a:p>
                      <a:r>
                        <a:rPr lang="en-US" sz="3400" dirty="0" smtClean="0">
                          <a:solidFill>
                            <a:schemeClr val="accent2"/>
                          </a:solidFill>
                        </a:rPr>
                        <a:t>Line 4</a:t>
                      </a:r>
                      <a:endParaRPr lang="en-US" sz="3400" dirty="0">
                        <a:solidFill>
                          <a:schemeClr val="accent2"/>
                        </a:solidFill>
                      </a:endParaRPr>
                    </a:p>
                  </a:txBody>
                  <a:tcPr marL="91438" marR="91438">
                    <a:solidFill>
                      <a:schemeClr val="accent4"/>
                    </a:solidFill>
                  </a:tcPr>
                </a:tc>
                <a:tc>
                  <a:txBody>
                    <a:bodyPr/>
                    <a:lstStyle/>
                    <a:p>
                      <a:pPr algn="r"/>
                      <a:r>
                        <a:rPr lang="en-US" sz="3400" dirty="0" smtClean="0">
                          <a:solidFill>
                            <a:schemeClr val="accent2"/>
                          </a:solidFill>
                        </a:rPr>
                        <a:t>83</a:t>
                      </a:r>
                      <a:endParaRPr lang="en-US" sz="3400" dirty="0">
                        <a:solidFill>
                          <a:schemeClr val="accent2"/>
                        </a:solidFill>
                      </a:endParaRPr>
                    </a:p>
                  </a:txBody>
                  <a:tcPr marL="91438" marR="91438">
                    <a:solidFill>
                      <a:schemeClr val="accent4"/>
                    </a:solidFill>
                  </a:tcPr>
                </a:tc>
              </a:tr>
              <a:tr h="516169">
                <a:tc>
                  <a:txBody>
                    <a:bodyPr/>
                    <a:lstStyle/>
                    <a:p>
                      <a:r>
                        <a:rPr lang="en-US" sz="3400" dirty="0" smtClean="0">
                          <a:solidFill>
                            <a:schemeClr val="accent2"/>
                          </a:solidFill>
                        </a:rPr>
                        <a:t>Line 5</a:t>
                      </a:r>
                      <a:endParaRPr lang="en-US" sz="3400" dirty="0">
                        <a:solidFill>
                          <a:schemeClr val="accent2"/>
                        </a:solidFill>
                      </a:endParaRPr>
                    </a:p>
                  </a:txBody>
                  <a:tcPr marL="91438" marR="91438"/>
                </a:tc>
                <a:tc>
                  <a:txBody>
                    <a:bodyPr/>
                    <a:lstStyle/>
                    <a:p>
                      <a:pPr algn="r"/>
                      <a:r>
                        <a:rPr lang="en-US" sz="3400" dirty="0" smtClean="0">
                          <a:solidFill>
                            <a:schemeClr val="accent2"/>
                          </a:solidFill>
                        </a:rPr>
                        <a:t>12</a:t>
                      </a:r>
                      <a:endParaRPr lang="en-US" sz="3400" dirty="0">
                        <a:solidFill>
                          <a:schemeClr val="accent2"/>
                        </a:solidFill>
                      </a:endParaRPr>
                    </a:p>
                  </a:txBody>
                  <a:tcPr marL="91438" marR="91438"/>
                </a:tc>
              </a:tr>
              <a:tr h="516169">
                <a:tc>
                  <a:txBody>
                    <a:bodyPr/>
                    <a:lstStyle/>
                    <a:p>
                      <a:r>
                        <a:rPr lang="en-US" sz="3400" dirty="0" smtClean="0">
                          <a:solidFill>
                            <a:schemeClr val="accent2"/>
                          </a:solidFill>
                        </a:rPr>
                        <a:t>Line 6</a:t>
                      </a:r>
                      <a:endParaRPr lang="en-US" sz="3400" dirty="0">
                        <a:solidFill>
                          <a:schemeClr val="accent2"/>
                        </a:solidFill>
                      </a:endParaRPr>
                    </a:p>
                  </a:txBody>
                  <a:tcPr marL="91438" marR="91438">
                    <a:solidFill>
                      <a:schemeClr val="accent4"/>
                    </a:solidFill>
                  </a:tcPr>
                </a:tc>
                <a:tc>
                  <a:txBody>
                    <a:bodyPr/>
                    <a:lstStyle/>
                    <a:p>
                      <a:pPr algn="r"/>
                      <a:r>
                        <a:rPr lang="en-US" sz="3400" dirty="0" smtClean="0">
                          <a:solidFill>
                            <a:schemeClr val="accent2"/>
                          </a:solidFill>
                        </a:rPr>
                        <a:t>7</a:t>
                      </a:r>
                      <a:endParaRPr lang="en-US" sz="3400" dirty="0">
                        <a:solidFill>
                          <a:schemeClr val="accent2"/>
                        </a:solidFill>
                      </a:endParaRPr>
                    </a:p>
                  </a:txBody>
                  <a:tcPr marL="91438" marR="91438">
                    <a:solidFill>
                      <a:schemeClr val="accent4"/>
                    </a:solidFill>
                  </a:tcPr>
                </a:tc>
              </a:tr>
            </a:tbl>
          </a:graphicData>
        </a:graphic>
      </p:graphicFrame>
      <p:sp>
        <p:nvSpPr>
          <p:cNvPr id="5" name="Content Placeholder 4"/>
          <p:cNvSpPr>
            <a:spLocks noGrp="1"/>
          </p:cNvSpPr>
          <p:nvPr>
            <p:ph sz="quarter" idx="10"/>
          </p:nvPr>
        </p:nvSpPr>
        <p:spPr>
          <a:xfrm>
            <a:off x="1282700" y="344488"/>
            <a:ext cx="6940550" cy="949325"/>
          </a:xfrm>
          <a:prstGeom prst="rect">
            <a:avLst/>
          </a:prstGeom>
        </p:spPr>
        <p:txBody>
          <a:bodyPr vert="horz"/>
          <a:lstStyle>
            <a:lvl1pPr marL="0" indent="0" algn="ctr">
              <a:buNone/>
              <a:defRPr baseline="0"/>
            </a:lvl1pPr>
          </a:lstStyle>
          <a:p>
            <a:pPr lvl="0"/>
            <a:r>
              <a:rPr lang="en-US" smtClean="0"/>
              <a:t>Click to edit Master text styles</a:t>
            </a:r>
          </a:p>
        </p:txBody>
      </p:sp>
    </p:spTree>
    <p:extLst>
      <p:ext uri="{BB962C8B-B14F-4D97-AF65-F5344CB8AC3E}">
        <p14:creationId xmlns:p14="http://schemas.microsoft.com/office/powerpoint/2010/main" val="3695263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ic + text">
    <p:spTree>
      <p:nvGrpSpPr>
        <p:cNvPr id="1" name=""/>
        <p:cNvGrpSpPr/>
        <p:nvPr/>
      </p:nvGrpSpPr>
      <p:grpSpPr>
        <a:xfrm>
          <a:off x="0" y="0"/>
          <a:ext cx="0" cy="0"/>
          <a:chOff x="0" y="0"/>
          <a:chExt cx="0" cy="0"/>
        </a:xfrm>
      </p:grpSpPr>
      <p:pic>
        <p:nvPicPr>
          <p:cNvPr id="6"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6223000"/>
            <a:ext cx="4572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827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13"/>
          <p:cNvSpPr>
            <a:spLocks noGrp="1"/>
          </p:cNvSpPr>
          <p:nvPr>
            <p:ph sz="quarter" idx="12"/>
          </p:nvPr>
        </p:nvSpPr>
        <p:spPr>
          <a:xfrm>
            <a:off x="1160074" y="4266693"/>
            <a:ext cx="7063357" cy="187296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3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16" name="Content Placeholder 15"/>
          <p:cNvSpPr>
            <a:spLocks noGrp="1"/>
          </p:cNvSpPr>
          <p:nvPr>
            <p:ph sz="quarter" idx="13"/>
          </p:nvPr>
        </p:nvSpPr>
        <p:spPr>
          <a:xfrm>
            <a:off x="1160074" y="945931"/>
            <a:ext cx="7063357" cy="849586"/>
          </a:xfrm>
          <a:prstGeom prst="rect">
            <a:avLst/>
          </a:prstGeom>
        </p:spPr>
        <p:txBody>
          <a:bodyPr vert="horz"/>
          <a:lstStyle>
            <a:lvl1pPr marL="0" indent="0">
              <a:buNone/>
              <a:defRPr sz="3800" b="1" i="0">
                <a:solidFill>
                  <a:schemeClr val="accent2"/>
                </a:solidFill>
              </a:defRPr>
            </a:lvl1pPr>
          </a:lstStyle>
          <a:p>
            <a:pPr lvl="0"/>
            <a:r>
              <a:rPr lang="en-US" smtClean="0"/>
              <a:t>Click to edit Master text styles</a:t>
            </a:r>
          </a:p>
        </p:txBody>
      </p:sp>
      <p:sp>
        <p:nvSpPr>
          <p:cNvPr id="13" name="Content Placeholder 13"/>
          <p:cNvSpPr>
            <a:spLocks noGrp="1"/>
          </p:cNvSpPr>
          <p:nvPr>
            <p:ph sz="quarter" idx="15"/>
          </p:nvPr>
        </p:nvSpPr>
        <p:spPr>
          <a:xfrm>
            <a:off x="4943197" y="1676749"/>
            <a:ext cx="3280234" cy="258994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15" name="Content Placeholder 13"/>
          <p:cNvSpPr>
            <a:spLocks noGrp="1"/>
          </p:cNvSpPr>
          <p:nvPr>
            <p:ph sz="quarter" idx="16"/>
          </p:nvPr>
        </p:nvSpPr>
        <p:spPr>
          <a:xfrm>
            <a:off x="1282700" y="1813789"/>
            <a:ext cx="3157608" cy="227017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8" name="Foliennummernplatzhalter 5"/>
          <p:cNvSpPr>
            <a:spLocks noGrp="1"/>
          </p:cNvSpPr>
          <p:nvPr>
            <p:ph type="sldNum" sz="quarter" idx="17"/>
          </p:nvPr>
        </p:nvSpPr>
        <p:spPr>
          <a:xfrm>
            <a:off x="7729538" y="6343650"/>
            <a:ext cx="5715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547033-BC78-4DE6-A682-6492875CA058}" type="slidenum">
              <a:rPr lang="de-DE"/>
              <a:pPr>
                <a:defRPr/>
              </a:pPr>
              <a:t>‹#›</a:t>
            </a:fld>
            <a:endParaRPr lang="de-DE"/>
          </a:p>
        </p:txBody>
      </p:sp>
    </p:spTree>
    <p:extLst>
      <p:ext uri="{BB962C8B-B14F-4D97-AF65-F5344CB8AC3E}">
        <p14:creationId xmlns:p14="http://schemas.microsoft.com/office/powerpoint/2010/main" val="3746877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pic, 1 caption, 1 text">
    <p:spTree>
      <p:nvGrpSpPr>
        <p:cNvPr id="1" name=""/>
        <p:cNvGrpSpPr/>
        <p:nvPr/>
      </p:nvGrpSpPr>
      <p:grpSpPr>
        <a:xfrm>
          <a:off x="0" y="0"/>
          <a:ext cx="0" cy="0"/>
          <a:chOff x="0" y="0"/>
          <a:chExt cx="0" cy="0"/>
        </a:xfrm>
      </p:grpSpPr>
      <p:pic>
        <p:nvPicPr>
          <p:cNvPr id="6"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6223000"/>
            <a:ext cx="4572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827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15"/>
          <p:cNvSpPr>
            <a:spLocks noGrp="1"/>
          </p:cNvSpPr>
          <p:nvPr>
            <p:ph sz="quarter" idx="13"/>
          </p:nvPr>
        </p:nvSpPr>
        <p:spPr>
          <a:xfrm>
            <a:off x="1160074" y="945931"/>
            <a:ext cx="7063357" cy="849586"/>
          </a:xfrm>
          <a:prstGeom prst="rect">
            <a:avLst/>
          </a:prstGeom>
        </p:spPr>
        <p:txBody>
          <a:bodyPr vert="horz"/>
          <a:lstStyle>
            <a:lvl1pPr marL="0" indent="0">
              <a:buNone/>
              <a:defRPr sz="3800" b="1" i="0">
                <a:solidFill>
                  <a:schemeClr val="accent2"/>
                </a:solidFill>
              </a:defRPr>
            </a:lvl1pPr>
          </a:lstStyle>
          <a:p>
            <a:pPr lvl="0"/>
            <a:r>
              <a:rPr lang="en-US" smtClean="0"/>
              <a:t>Click to edit Master text styles</a:t>
            </a:r>
          </a:p>
        </p:txBody>
      </p:sp>
      <p:sp>
        <p:nvSpPr>
          <p:cNvPr id="15" name="Content Placeholder 13"/>
          <p:cNvSpPr>
            <a:spLocks noGrp="1"/>
          </p:cNvSpPr>
          <p:nvPr>
            <p:ph sz="quarter" idx="15"/>
          </p:nvPr>
        </p:nvSpPr>
        <p:spPr>
          <a:xfrm>
            <a:off x="4943197" y="1676749"/>
            <a:ext cx="3280234" cy="258994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16" name="Content Placeholder 13"/>
          <p:cNvSpPr>
            <a:spLocks noGrp="1"/>
          </p:cNvSpPr>
          <p:nvPr>
            <p:ph sz="quarter" idx="16"/>
          </p:nvPr>
        </p:nvSpPr>
        <p:spPr>
          <a:xfrm>
            <a:off x="1282700" y="1813789"/>
            <a:ext cx="3157608" cy="227017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18" name="Content Placeholder 13"/>
          <p:cNvSpPr>
            <a:spLocks noGrp="1"/>
          </p:cNvSpPr>
          <p:nvPr>
            <p:ph sz="quarter" idx="17"/>
          </p:nvPr>
        </p:nvSpPr>
        <p:spPr>
          <a:xfrm>
            <a:off x="1282699" y="4280623"/>
            <a:ext cx="6940731" cy="1785937"/>
          </a:xfrm>
          <a:prstGeom prst="rect">
            <a:avLst/>
          </a:prstGeom>
          <a:solidFill>
            <a:schemeClr val="accent4"/>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8" name="Foliennummernplatzhalter 5"/>
          <p:cNvSpPr>
            <a:spLocks noGrp="1"/>
          </p:cNvSpPr>
          <p:nvPr>
            <p:ph type="sldNum" sz="quarter" idx="18"/>
          </p:nvPr>
        </p:nvSpPr>
        <p:spPr>
          <a:xfrm>
            <a:off x="7729538" y="6343650"/>
            <a:ext cx="5715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C40573C-A642-4BC4-885E-5E290DBF8950}" type="slidenum">
              <a:rPr lang="de-DE"/>
              <a:pPr>
                <a:defRPr/>
              </a:pPr>
              <a:t>‹#›</a:t>
            </a:fld>
            <a:endParaRPr lang="de-DE"/>
          </a:p>
        </p:txBody>
      </p:sp>
    </p:spTree>
    <p:extLst>
      <p:ext uri="{BB962C8B-B14F-4D97-AF65-F5344CB8AC3E}">
        <p14:creationId xmlns:p14="http://schemas.microsoft.com/office/powerpoint/2010/main" val="777742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ured text boxes">
    <p:spTree>
      <p:nvGrpSpPr>
        <p:cNvPr id="1" name=""/>
        <p:cNvGrpSpPr/>
        <p:nvPr/>
      </p:nvGrpSpPr>
      <p:grpSpPr>
        <a:xfrm>
          <a:off x="0" y="0"/>
          <a:ext cx="0" cy="0"/>
          <a:chOff x="0" y="0"/>
          <a:chExt cx="0" cy="0"/>
        </a:xfrm>
      </p:grpSpPr>
      <p:pic>
        <p:nvPicPr>
          <p:cNvPr id="6"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6223000"/>
            <a:ext cx="4572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827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15"/>
          <p:cNvSpPr>
            <a:spLocks noGrp="1"/>
          </p:cNvSpPr>
          <p:nvPr>
            <p:ph sz="quarter" idx="13"/>
          </p:nvPr>
        </p:nvSpPr>
        <p:spPr>
          <a:xfrm>
            <a:off x="1160074" y="945931"/>
            <a:ext cx="7063357" cy="849586"/>
          </a:xfrm>
          <a:prstGeom prst="rect">
            <a:avLst/>
          </a:prstGeom>
        </p:spPr>
        <p:txBody>
          <a:bodyPr vert="horz"/>
          <a:lstStyle>
            <a:lvl1pPr marL="0" indent="0">
              <a:buNone/>
              <a:defRPr sz="3800" b="1" i="0">
                <a:solidFill>
                  <a:schemeClr val="accent2"/>
                </a:solidFill>
              </a:defRPr>
            </a:lvl1pPr>
          </a:lstStyle>
          <a:p>
            <a:pPr lvl="0"/>
            <a:r>
              <a:rPr lang="en-US" smtClean="0"/>
              <a:t>Click to edit Master text styles</a:t>
            </a:r>
          </a:p>
        </p:txBody>
      </p:sp>
      <p:sp>
        <p:nvSpPr>
          <p:cNvPr id="5" name="Text Placeholder 4"/>
          <p:cNvSpPr>
            <a:spLocks noGrp="1"/>
          </p:cNvSpPr>
          <p:nvPr>
            <p:ph type="body" sz="quarter" idx="14"/>
          </p:nvPr>
        </p:nvSpPr>
        <p:spPr>
          <a:xfrm>
            <a:off x="1269611" y="1809449"/>
            <a:ext cx="6953820" cy="1080000"/>
          </a:xfrm>
          <a:prstGeom prst="rect">
            <a:avLst/>
          </a:prstGeom>
          <a:solidFill>
            <a:srgbClr val="DBDADC"/>
          </a:solidFill>
        </p:spPr>
        <p:txBody>
          <a:bodyPr vert="horz"/>
          <a:lstStyle>
            <a:lvl1pPr marL="0" indent="0">
              <a:buNone/>
              <a:defRPr sz="2400">
                <a:solidFill>
                  <a:schemeClr val="accent2"/>
                </a:solidFill>
              </a:defRPr>
            </a:lvl1pPr>
          </a:lstStyle>
          <a:p>
            <a:pPr lvl="0"/>
            <a:r>
              <a:rPr lang="en-US" smtClean="0"/>
              <a:t>Click to edit Master text styles</a:t>
            </a:r>
          </a:p>
        </p:txBody>
      </p:sp>
      <p:sp>
        <p:nvSpPr>
          <p:cNvPr id="12" name="Text Placeholder 4"/>
          <p:cNvSpPr>
            <a:spLocks noGrp="1"/>
          </p:cNvSpPr>
          <p:nvPr>
            <p:ph type="body" sz="quarter" idx="15"/>
          </p:nvPr>
        </p:nvSpPr>
        <p:spPr>
          <a:xfrm>
            <a:off x="1269611" y="3165638"/>
            <a:ext cx="6953820" cy="1080000"/>
          </a:xfrm>
          <a:prstGeom prst="rect">
            <a:avLst/>
          </a:prstGeom>
          <a:solidFill>
            <a:srgbClr val="D5E5EF"/>
          </a:solidFill>
        </p:spPr>
        <p:txBody>
          <a:bodyPr vert="horz"/>
          <a:lstStyle>
            <a:lvl1pPr marL="0" indent="0">
              <a:buNone/>
              <a:defRPr sz="2400">
                <a:solidFill>
                  <a:schemeClr val="accent2"/>
                </a:solidFill>
              </a:defRPr>
            </a:lvl1pPr>
          </a:lstStyle>
          <a:p>
            <a:pPr lvl="0"/>
            <a:r>
              <a:rPr lang="en-US" smtClean="0"/>
              <a:t>Click to edit Master text styles</a:t>
            </a:r>
          </a:p>
        </p:txBody>
      </p:sp>
      <p:sp>
        <p:nvSpPr>
          <p:cNvPr id="13" name="Text Placeholder 4"/>
          <p:cNvSpPr>
            <a:spLocks noGrp="1"/>
          </p:cNvSpPr>
          <p:nvPr>
            <p:ph type="body" sz="quarter" idx="16"/>
          </p:nvPr>
        </p:nvSpPr>
        <p:spPr>
          <a:xfrm>
            <a:off x="1269611" y="4497169"/>
            <a:ext cx="6953820" cy="1080000"/>
          </a:xfrm>
          <a:prstGeom prst="rect">
            <a:avLst/>
          </a:prstGeom>
          <a:solidFill>
            <a:schemeClr val="accent4"/>
          </a:solidFill>
        </p:spPr>
        <p:txBody>
          <a:bodyPr vert="horz"/>
          <a:lstStyle>
            <a:lvl1pPr marL="0" indent="0">
              <a:buNone/>
              <a:defRPr sz="2400">
                <a:solidFill>
                  <a:schemeClr val="accent2"/>
                </a:solidFill>
              </a:defRPr>
            </a:lvl1pPr>
          </a:lstStyle>
          <a:p>
            <a:pPr lvl="0"/>
            <a:r>
              <a:rPr lang="en-US" smtClean="0"/>
              <a:t>Click to edit Master text styles</a:t>
            </a:r>
          </a:p>
        </p:txBody>
      </p:sp>
      <p:sp>
        <p:nvSpPr>
          <p:cNvPr id="8" name="Foliennummernplatzhalter 5"/>
          <p:cNvSpPr>
            <a:spLocks noGrp="1"/>
          </p:cNvSpPr>
          <p:nvPr>
            <p:ph type="sldNum" sz="quarter" idx="17"/>
          </p:nvPr>
        </p:nvSpPr>
        <p:spPr>
          <a:xfrm>
            <a:off x="7729538" y="6343650"/>
            <a:ext cx="5715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C7FB5F6-9A07-4ED1-9F02-C7AA94B9AF64}" type="slidenum">
              <a:rPr lang="de-DE"/>
              <a:pPr>
                <a:defRPr/>
              </a:pPr>
              <a:t>‹#›</a:t>
            </a:fld>
            <a:endParaRPr lang="de-DE"/>
          </a:p>
        </p:txBody>
      </p:sp>
    </p:spTree>
    <p:extLst>
      <p:ext uri="{BB962C8B-B14F-4D97-AF65-F5344CB8AC3E}">
        <p14:creationId xmlns:p14="http://schemas.microsoft.com/office/powerpoint/2010/main" val="11065794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6223000"/>
            <a:ext cx="4572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827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15"/>
          <p:cNvSpPr>
            <a:spLocks noGrp="1"/>
          </p:cNvSpPr>
          <p:nvPr>
            <p:ph sz="quarter" idx="13"/>
          </p:nvPr>
        </p:nvSpPr>
        <p:spPr>
          <a:xfrm>
            <a:off x="1160074" y="945931"/>
            <a:ext cx="7063357" cy="849586"/>
          </a:xfrm>
          <a:prstGeom prst="rect">
            <a:avLst/>
          </a:prstGeom>
        </p:spPr>
        <p:txBody>
          <a:bodyPr vert="horz"/>
          <a:lstStyle>
            <a:lvl1pPr marL="0" indent="0">
              <a:buNone/>
              <a:defRPr sz="3800" b="1" i="0">
                <a:solidFill>
                  <a:schemeClr val="accent2"/>
                </a:solidFill>
              </a:defRPr>
            </a:lvl1pPr>
          </a:lstStyle>
          <a:p>
            <a:pPr lvl="0"/>
            <a:r>
              <a:rPr lang="en-US" smtClean="0"/>
              <a:t>Click to edit Master text styles</a:t>
            </a:r>
          </a:p>
        </p:txBody>
      </p:sp>
      <p:sp>
        <p:nvSpPr>
          <p:cNvPr id="13" name="Content Placeholder 13"/>
          <p:cNvSpPr>
            <a:spLocks noGrp="1"/>
          </p:cNvSpPr>
          <p:nvPr>
            <p:ph sz="quarter" idx="15"/>
          </p:nvPr>
        </p:nvSpPr>
        <p:spPr>
          <a:xfrm>
            <a:off x="4943197" y="1676749"/>
            <a:ext cx="3280234" cy="446290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9" name="Content Placeholder 13"/>
          <p:cNvSpPr>
            <a:spLocks noGrp="1"/>
          </p:cNvSpPr>
          <p:nvPr>
            <p:ph sz="quarter" idx="16"/>
          </p:nvPr>
        </p:nvSpPr>
        <p:spPr>
          <a:xfrm>
            <a:off x="1160074" y="1676749"/>
            <a:ext cx="3289371" cy="446290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7" name="Foliennummernplatzhalter 5"/>
          <p:cNvSpPr>
            <a:spLocks noGrp="1"/>
          </p:cNvSpPr>
          <p:nvPr>
            <p:ph type="sldNum" sz="quarter" idx="17"/>
          </p:nvPr>
        </p:nvSpPr>
        <p:spPr>
          <a:xfrm>
            <a:off x="7729538" y="6343650"/>
            <a:ext cx="5715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0EC0917-9F8B-451C-94BE-BE402A7DDD55}" type="slidenum">
              <a:rPr lang="de-DE"/>
              <a:pPr>
                <a:defRPr/>
              </a:pPr>
              <a:t>‹#›</a:t>
            </a:fld>
            <a:endParaRPr lang="de-DE"/>
          </a:p>
        </p:txBody>
      </p:sp>
    </p:spTree>
    <p:extLst>
      <p:ext uri="{BB962C8B-B14F-4D97-AF65-F5344CB8AC3E}">
        <p14:creationId xmlns:p14="http://schemas.microsoft.com/office/powerpoint/2010/main" val="128955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ics horizontal, 2 texts">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6223000"/>
            <a:ext cx="4572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827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15"/>
          <p:cNvSpPr>
            <a:spLocks noGrp="1"/>
          </p:cNvSpPr>
          <p:nvPr>
            <p:ph sz="quarter" idx="13"/>
          </p:nvPr>
        </p:nvSpPr>
        <p:spPr>
          <a:xfrm>
            <a:off x="1160074" y="945931"/>
            <a:ext cx="7063357" cy="849586"/>
          </a:xfrm>
          <a:prstGeom prst="rect">
            <a:avLst/>
          </a:prstGeom>
        </p:spPr>
        <p:txBody>
          <a:bodyPr vert="horz"/>
          <a:lstStyle>
            <a:lvl1pPr marL="0" indent="0">
              <a:buNone/>
              <a:defRPr sz="3800" b="1" i="0">
                <a:solidFill>
                  <a:schemeClr val="accent2"/>
                </a:solidFill>
              </a:defRPr>
            </a:lvl1pPr>
          </a:lstStyle>
          <a:p>
            <a:pPr lvl="0"/>
            <a:r>
              <a:rPr lang="en-US" smtClean="0"/>
              <a:t>Click to edit Master text styles</a:t>
            </a:r>
          </a:p>
        </p:txBody>
      </p:sp>
      <p:sp>
        <p:nvSpPr>
          <p:cNvPr id="13" name="Content Placeholder 13"/>
          <p:cNvSpPr>
            <a:spLocks noGrp="1"/>
          </p:cNvSpPr>
          <p:nvPr>
            <p:ph sz="quarter" idx="15"/>
          </p:nvPr>
        </p:nvSpPr>
        <p:spPr>
          <a:xfrm>
            <a:off x="1164644" y="4266693"/>
            <a:ext cx="3280234" cy="183641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15" name="Content Placeholder 13"/>
          <p:cNvSpPr>
            <a:spLocks noGrp="1"/>
          </p:cNvSpPr>
          <p:nvPr>
            <p:ph sz="quarter" idx="16"/>
          </p:nvPr>
        </p:nvSpPr>
        <p:spPr>
          <a:xfrm>
            <a:off x="1282700" y="1813789"/>
            <a:ext cx="3157608" cy="227017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9" name="Content Placeholder 13"/>
          <p:cNvSpPr>
            <a:spLocks noGrp="1"/>
          </p:cNvSpPr>
          <p:nvPr>
            <p:ph sz="quarter" idx="17"/>
          </p:nvPr>
        </p:nvSpPr>
        <p:spPr>
          <a:xfrm>
            <a:off x="5065823" y="1813789"/>
            <a:ext cx="3157608" cy="227017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10" name="Content Placeholder 13"/>
          <p:cNvSpPr>
            <a:spLocks noGrp="1"/>
          </p:cNvSpPr>
          <p:nvPr>
            <p:ph sz="quarter" idx="18"/>
          </p:nvPr>
        </p:nvSpPr>
        <p:spPr>
          <a:xfrm>
            <a:off x="4943197" y="4266693"/>
            <a:ext cx="3280234" cy="183641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lvl="0"/>
            <a:r>
              <a:rPr lang="en-US" smtClean="0"/>
              <a:t>Click to edit Master text styles</a:t>
            </a:r>
          </a:p>
        </p:txBody>
      </p:sp>
      <p:sp>
        <p:nvSpPr>
          <p:cNvPr id="11" name="Foliennummernplatzhalter 5"/>
          <p:cNvSpPr>
            <a:spLocks noGrp="1"/>
          </p:cNvSpPr>
          <p:nvPr>
            <p:ph type="sldNum" sz="quarter" idx="19"/>
          </p:nvPr>
        </p:nvSpPr>
        <p:spPr>
          <a:xfrm>
            <a:off x="7729538" y="6343650"/>
            <a:ext cx="5715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9D521FD-E4CD-4FCD-A102-4F7B8F6B4AFB}" type="slidenum">
              <a:rPr lang="de-DE"/>
              <a:pPr>
                <a:defRPr/>
              </a:pPr>
              <a:t>‹#›</a:t>
            </a:fld>
            <a:endParaRPr lang="de-DE"/>
          </a:p>
        </p:txBody>
      </p:sp>
    </p:spTree>
    <p:extLst>
      <p:ext uri="{BB962C8B-B14F-4D97-AF65-F5344CB8AC3E}">
        <p14:creationId xmlns:p14="http://schemas.microsoft.com/office/powerpoint/2010/main" val="1593809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81" r:id="rId18"/>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04779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95" r:id="rId15"/>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3.xml"/><Relationship Id="rId5" Type="http://schemas.openxmlformats.org/officeDocument/2006/relationships/chart" Target="../charts/char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p:txBody>
          <a:bodyPr/>
          <a:lstStyle/>
          <a:p>
            <a:endParaRPr lang="de-DE" dirty="0" smtClean="0"/>
          </a:p>
          <a:p>
            <a:endParaRPr lang="de-DE" dirty="0"/>
          </a:p>
        </p:txBody>
      </p:sp>
      <p:sp>
        <p:nvSpPr>
          <p:cNvPr id="10" name="Text Placeholder 8"/>
          <p:cNvSpPr>
            <a:spLocks noGrp="1"/>
          </p:cNvSpPr>
          <p:nvPr>
            <p:ph type="body" sz="quarter" idx="11"/>
          </p:nvPr>
        </p:nvSpPr>
        <p:spPr>
          <a:xfrm>
            <a:off x="0" y="2427358"/>
            <a:ext cx="9144000" cy="3668641"/>
          </a:xfrm>
        </p:spPr>
        <p:txBody>
          <a:bodyPr lIns="360000" rIns="360000"/>
          <a:lstStyle/>
          <a:p>
            <a:pPr algn="ctr">
              <a:spcBef>
                <a:spcPts val="0"/>
              </a:spcBef>
            </a:pPr>
            <a:r>
              <a:rPr lang="en-GB" sz="3600" dirty="0" smtClean="0"/>
              <a:t>COST as a network instrument: </a:t>
            </a:r>
          </a:p>
          <a:p>
            <a:pPr algn="ctr">
              <a:spcBef>
                <a:spcPts val="0"/>
              </a:spcBef>
            </a:pPr>
            <a:r>
              <a:rPr lang="en-GB" sz="3600" dirty="0" smtClean="0"/>
              <a:t>Actions in Sustainable Construction and Energy Efficient Buildings </a:t>
            </a:r>
            <a:endParaRPr lang="en-GB" sz="1800" i="1" dirty="0" smtClean="0"/>
          </a:p>
          <a:p>
            <a:pPr algn="r">
              <a:spcBef>
                <a:spcPts val="0"/>
              </a:spcBef>
            </a:pPr>
            <a:endParaRPr lang="en-GB" sz="1800" i="1" dirty="0" smtClean="0"/>
          </a:p>
          <a:p>
            <a:pPr algn="r">
              <a:spcBef>
                <a:spcPts val="0"/>
              </a:spcBef>
            </a:pPr>
            <a:r>
              <a:rPr lang="en-GB" sz="1800" i="1" dirty="0" smtClean="0"/>
              <a:t>S3 Platform on smart specialisation</a:t>
            </a:r>
            <a:endParaRPr lang="en-GB" sz="1800" i="1" dirty="0"/>
          </a:p>
          <a:p>
            <a:pPr algn="r">
              <a:spcBef>
                <a:spcPts val="0"/>
              </a:spcBef>
            </a:pPr>
            <a:r>
              <a:rPr lang="en-GB" sz="1800" b="0" i="1" dirty="0" smtClean="0"/>
              <a:t>Workshop “Towards </a:t>
            </a:r>
            <a:r>
              <a:rPr lang="en-GB" sz="1800" b="0" i="1" dirty="0"/>
              <a:t>a Model of Sustainable Construction and Energy Efficient </a:t>
            </a:r>
            <a:r>
              <a:rPr lang="en-GB" sz="1800" b="0" i="1" dirty="0" smtClean="0"/>
              <a:t>Buildings”</a:t>
            </a:r>
          </a:p>
          <a:p>
            <a:pPr algn="r">
              <a:spcBef>
                <a:spcPts val="0"/>
              </a:spcBef>
            </a:pPr>
            <a:r>
              <a:rPr lang="en-GB" sz="1800" b="0" i="1" dirty="0" smtClean="0"/>
              <a:t>Session </a:t>
            </a:r>
            <a:r>
              <a:rPr lang="en-GB" sz="1800" b="0" i="1" dirty="0"/>
              <a:t>3: </a:t>
            </a:r>
            <a:r>
              <a:rPr lang="en-GB" sz="1800" b="0" i="1" dirty="0" smtClean="0"/>
              <a:t>“Financing </a:t>
            </a:r>
            <a:r>
              <a:rPr lang="en-GB" sz="1800" b="0" i="1" dirty="0"/>
              <a:t>energy rehabilitation of buildings and its </a:t>
            </a:r>
            <a:r>
              <a:rPr lang="en-GB" sz="1800" b="0" i="1" dirty="0" smtClean="0"/>
              <a:t>implementation”</a:t>
            </a:r>
          </a:p>
          <a:p>
            <a:pPr algn="r">
              <a:spcBef>
                <a:spcPts val="0"/>
              </a:spcBef>
            </a:pPr>
            <a:endParaRPr lang="es-ES_tradnl" sz="1400" dirty="0" smtClean="0"/>
          </a:p>
        </p:txBody>
      </p:sp>
      <p:sp>
        <p:nvSpPr>
          <p:cNvPr id="4" name="Text Placeholder 2"/>
          <p:cNvSpPr txBox="1">
            <a:spLocks/>
          </p:cNvSpPr>
          <p:nvPr/>
        </p:nvSpPr>
        <p:spPr>
          <a:xfrm>
            <a:off x="3543300" y="5252793"/>
            <a:ext cx="5425941" cy="1065212"/>
          </a:xfrm>
          <a:prstGeom prst="rect">
            <a:avLst/>
          </a:prstGeom>
        </p:spPr>
        <p:txBody>
          <a:bodyPr vert="horz"/>
          <a:lstStyle>
            <a:lvl1pPr marL="0" indent="0" algn="l" defTabSz="457200" rtl="0" eaLnBrk="0" fontAlgn="base" hangingPunct="0">
              <a:spcBef>
                <a:spcPct val="20000"/>
              </a:spcBef>
              <a:spcAft>
                <a:spcPct val="0"/>
              </a:spcAft>
              <a:buFont typeface="Arial" panose="020B0604020202020204" pitchFamily="34" charset="0"/>
              <a:buNone/>
              <a:defRPr sz="2800" b="1" i="0" kern="1200" spc="-50" baseline="0">
                <a:solidFill>
                  <a:schemeClr val="accent2"/>
                </a:solidFill>
                <a:latin typeface="Arial"/>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50" normalizeH="0" noProof="0" dirty="0" smtClean="0">
                <a:ln>
                  <a:noFill/>
                </a:ln>
                <a:solidFill>
                  <a:schemeClr val="tx2"/>
                </a:solidFill>
                <a:effectLst/>
                <a:uLnTx/>
                <a:uFillTx/>
                <a:latin typeface="Arial"/>
                <a:ea typeface="+mn-ea"/>
                <a:cs typeface="+mn-cs"/>
              </a:rPr>
              <a:t>Dr. Mickael Pero</a:t>
            </a:r>
          </a:p>
          <a:p>
            <a:pPr marL="0" marR="0" lvl="0" indent="0" algn="r"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none" strike="noStrike" kern="1200" cap="none" spc="-50" normalizeH="0" noProof="0" dirty="0" smtClean="0">
                <a:ln>
                  <a:noFill/>
                </a:ln>
                <a:solidFill>
                  <a:schemeClr val="bg1">
                    <a:lumMod val="65000"/>
                  </a:schemeClr>
                </a:solidFill>
                <a:effectLst/>
                <a:uLnTx/>
                <a:uFillTx/>
                <a:latin typeface="Arial"/>
                <a:ea typeface="+mn-ea"/>
                <a:cs typeface="+mn-cs"/>
              </a:rPr>
              <a:t>Science Officer </a:t>
            </a:r>
          </a:p>
          <a:p>
            <a:pPr marL="0" marR="0" lvl="0" indent="0" algn="r"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none" strike="noStrike" kern="1200" cap="none" spc="-50" normalizeH="0" noProof="0" dirty="0" smtClean="0">
                <a:ln>
                  <a:noFill/>
                </a:ln>
                <a:solidFill>
                  <a:schemeClr val="bg1">
                    <a:lumMod val="65000"/>
                  </a:schemeClr>
                </a:solidFill>
                <a:effectLst/>
                <a:uLnTx/>
                <a:uFillTx/>
                <a:latin typeface="Arial"/>
                <a:ea typeface="+mn-ea"/>
                <a:cs typeface="+mn-cs"/>
              </a:rPr>
              <a:t>COST Association</a:t>
            </a:r>
          </a:p>
          <a:p>
            <a:pPr marL="0" marR="0" lvl="0" indent="0" algn="r"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400" b="1" i="0" u="none" strike="noStrike" kern="1200" cap="none" spc="-50" normalizeH="0" noProof="0" dirty="0" smtClean="0">
              <a:ln>
                <a:noFill/>
              </a:ln>
              <a:solidFill>
                <a:schemeClr val="bg1">
                  <a:lumMod val="65000"/>
                </a:schemeClr>
              </a:solidFill>
              <a:effectLst/>
              <a:uLnTx/>
              <a:uFillTx/>
            </a:endParaRPr>
          </a:p>
        </p:txBody>
      </p:sp>
    </p:spTree>
    <p:extLst>
      <p:ext uri="{BB962C8B-B14F-4D97-AF65-F5344CB8AC3E}">
        <p14:creationId xmlns:p14="http://schemas.microsoft.com/office/powerpoint/2010/main" val="764074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2404111168"/>
              </p:ext>
            </p:extLst>
          </p:nvPr>
        </p:nvGraphicFramePr>
        <p:xfrm>
          <a:off x="4389120" y="1953728"/>
          <a:ext cx="4354830" cy="3171179"/>
        </p:xfrm>
        <a:graphic>
          <a:graphicData uri="http://schemas.openxmlformats.org/drawingml/2006/chart">
            <c:chart xmlns:c="http://schemas.openxmlformats.org/drawingml/2006/chart" xmlns:r="http://schemas.openxmlformats.org/officeDocument/2006/relationships" r:id="rId3"/>
          </a:graphicData>
        </a:graphic>
      </p:graphicFrame>
      <p:sp>
        <p:nvSpPr>
          <p:cNvPr id="24578" name="Content Placeholder 2"/>
          <p:cNvSpPr>
            <a:spLocks noGrp="1"/>
          </p:cNvSpPr>
          <p:nvPr>
            <p:ph sz="quarter" idx="13"/>
          </p:nvPr>
        </p:nvSpPr>
        <p:spPr bwMode="auto">
          <a:xfrm>
            <a:off x="1413127" y="234990"/>
            <a:ext cx="7062787" cy="849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GB" sz="3200" dirty="0">
                <a:solidFill>
                  <a:schemeClr val="tx2"/>
                </a:solidFill>
              </a:rPr>
              <a:t>Representation of Spain and </a:t>
            </a:r>
            <a:r>
              <a:rPr lang="en-GB" sz="3200" dirty="0" smtClean="0">
                <a:solidFill>
                  <a:schemeClr val="tx2"/>
                </a:solidFill>
              </a:rPr>
              <a:t>Andalucía </a:t>
            </a:r>
            <a:r>
              <a:rPr lang="en-GB" sz="3200" dirty="0">
                <a:solidFill>
                  <a:schemeClr val="tx2"/>
                </a:solidFill>
              </a:rPr>
              <a:t>within COST networks</a:t>
            </a:r>
          </a:p>
        </p:txBody>
      </p:sp>
      <p:pic>
        <p:nvPicPr>
          <p:cNvPr id="7"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6152" y="6272768"/>
            <a:ext cx="141197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hart 4"/>
          <p:cNvGraphicFramePr>
            <a:graphicFrameLocks/>
          </p:cNvGraphicFramePr>
          <p:nvPr>
            <p:extLst>
              <p:ext uri="{D42A27DB-BD31-4B8C-83A1-F6EECF244321}">
                <p14:modId xmlns:p14="http://schemas.microsoft.com/office/powerpoint/2010/main" val="1781759663"/>
              </p:ext>
            </p:extLst>
          </p:nvPr>
        </p:nvGraphicFramePr>
        <p:xfrm>
          <a:off x="252663" y="1800777"/>
          <a:ext cx="4136457" cy="3525604"/>
        </p:xfrm>
        <a:graphic>
          <a:graphicData uri="http://schemas.openxmlformats.org/drawingml/2006/chart">
            <c:chart xmlns:c="http://schemas.openxmlformats.org/drawingml/2006/chart" xmlns:r="http://schemas.openxmlformats.org/officeDocument/2006/relationships" r:id="rId5"/>
          </a:graphicData>
        </a:graphic>
      </p:graphicFrame>
      <p:sp>
        <p:nvSpPr>
          <p:cNvPr id="6" name="5-Point Star 5"/>
          <p:cNvSpPr/>
          <p:nvPr/>
        </p:nvSpPr>
        <p:spPr>
          <a:xfrm>
            <a:off x="680472" y="1960076"/>
            <a:ext cx="211068" cy="159299"/>
          </a:xfrm>
          <a:prstGeom prst="star5">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p:cNvSpPr/>
          <p:nvPr/>
        </p:nvSpPr>
        <p:spPr>
          <a:xfrm>
            <a:off x="4280535" y="5217722"/>
            <a:ext cx="4572000" cy="523220"/>
          </a:xfrm>
          <a:prstGeom prst="rect">
            <a:avLst/>
          </a:prstGeom>
        </p:spPr>
        <p:txBody>
          <a:bodyPr>
            <a:spAutoFit/>
          </a:bodyPr>
          <a:lstStyle/>
          <a:p>
            <a:pPr algn="ctr">
              <a:defRPr sz="1400" b="0" i="0" u="none" strike="noStrike" kern="1200" spc="0" baseline="0">
                <a:solidFill>
                  <a:prstClr val="black">
                    <a:lumMod val="65000"/>
                    <a:lumOff val="35000"/>
                  </a:prstClr>
                </a:solidFill>
                <a:latin typeface="+mn-lt"/>
                <a:ea typeface="+mn-ea"/>
                <a:cs typeface="+mn-cs"/>
              </a:defRPr>
            </a:pPr>
            <a:r>
              <a:rPr lang="en-GB" dirty="0">
                <a:solidFill>
                  <a:prstClr val="black">
                    <a:lumMod val="65000"/>
                    <a:lumOff val="35000"/>
                  </a:prstClr>
                </a:solidFill>
              </a:rPr>
              <a:t>Spanish Regional participation in COST Actions management committees (at NUTS 2 level)</a:t>
            </a:r>
          </a:p>
        </p:txBody>
      </p:sp>
      <p:sp>
        <p:nvSpPr>
          <p:cNvPr id="11" name="Rectangle 10"/>
          <p:cNvSpPr/>
          <p:nvPr/>
        </p:nvSpPr>
        <p:spPr>
          <a:xfrm>
            <a:off x="118832" y="5217722"/>
            <a:ext cx="4572000" cy="523220"/>
          </a:xfrm>
          <a:prstGeom prst="rect">
            <a:avLst/>
          </a:prstGeom>
        </p:spPr>
        <p:txBody>
          <a:bodyPr>
            <a:spAutoFit/>
          </a:bodyPr>
          <a:lstStyle/>
          <a:p>
            <a:pPr algn="ctr">
              <a:defRPr sz="1400" b="0" i="0" u="none" strike="noStrike" kern="1200" spc="0" baseline="0">
                <a:solidFill>
                  <a:prstClr val="black">
                    <a:lumMod val="65000"/>
                    <a:lumOff val="35000"/>
                  </a:prstClr>
                </a:solidFill>
                <a:latin typeface="+mn-lt"/>
                <a:ea typeface="+mn-ea"/>
                <a:cs typeface="+mn-cs"/>
              </a:defRPr>
            </a:pPr>
            <a:r>
              <a:rPr lang="en-GB" dirty="0">
                <a:solidFill>
                  <a:prstClr val="black">
                    <a:lumMod val="65000"/>
                    <a:lumOff val="35000"/>
                  </a:prstClr>
                </a:solidFill>
              </a:rPr>
              <a:t>Spanish </a:t>
            </a:r>
            <a:r>
              <a:rPr lang="en-GB" dirty="0" smtClean="0">
                <a:solidFill>
                  <a:prstClr val="black">
                    <a:lumMod val="65000"/>
                    <a:lumOff val="35000"/>
                  </a:prstClr>
                </a:solidFill>
              </a:rPr>
              <a:t>participation </a:t>
            </a:r>
            <a:r>
              <a:rPr lang="en-GB" dirty="0">
                <a:solidFill>
                  <a:prstClr val="black">
                    <a:lumMod val="65000"/>
                    <a:lumOff val="35000"/>
                  </a:prstClr>
                </a:solidFill>
              </a:rPr>
              <a:t>in COST Actions management committees (at c</a:t>
            </a:r>
            <a:r>
              <a:rPr lang="en-GB" dirty="0" smtClean="0">
                <a:solidFill>
                  <a:prstClr val="black">
                    <a:lumMod val="65000"/>
                    <a:lumOff val="35000"/>
                  </a:prstClr>
                </a:solidFill>
              </a:rPr>
              <a:t>ountry level)</a:t>
            </a:r>
            <a:endParaRPr lang="en-GB" dirty="0">
              <a:solidFill>
                <a:prstClr val="black">
                  <a:lumMod val="65000"/>
                  <a:lumOff val="35000"/>
                </a:prstClr>
              </a:solidFill>
            </a:endParaRPr>
          </a:p>
        </p:txBody>
      </p:sp>
    </p:spTree>
    <p:extLst>
      <p:ext uri="{BB962C8B-B14F-4D97-AF65-F5344CB8AC3E}">
        <p14:creationId xmlns:p14="http://schemas.microsoft.com/office/powerpoint/2010/main" val="4082315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sz="quarter" idx="13"/>
          </p:nvPr>
        </p:nvSpPr>
        <p:spPr bwMode="auto">
          <a:xfrm>
            <a:off x="1413127" y="234990"/>
            <a:ext cx="7062787" cy="849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3200" dirty="0" smtClean="0">
                <a:solidFill>
                  <a:schemeClr val="tx2"/>
                </a:solidFill>
              </a:rPr>
              <a:t>What is COST?</a:t>
            </a:r>
          </a:p>
        </p:txBody>
      </p:sp>
      <p:pic>
        <p:nvPicPr>
          <p:cNvPr id="7"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152" y="6272768"/>
            <a:ext cx="141197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13"/>
          <p:cNvSpPr txBox="1">
            <a:spLocks/>
          </p:cNvSpPr>
          <p:nvPr/>
        </p:nvSpPr>
        <p:spPr bwMode="auto">
          <a:xfrm>
            <a:off x="859265" y="1690936"/>
            <a:ext cx="8070684" cy="458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ct val="20000"/>
              </a:spcBef>
              <a:buFont typeface="Arial" panose="020B0604020202020204" pitchFamily="34" charset="0"/>
              <a:buNone/>
            </a:pPr>
            <a:r>
              <a:rPr lang="en-GB" altLang="en-US" sz="2800" dirty="0">
                <a:solidFill>
                  <a:schemeClr val="accent2"/>
                </a:solidFill>
              </a:rPr>
              <a:t>COST (</a:t>
            </a:r>
            <a:r>
              <a:rPr lang="en-GB" altLang="en-US" sz="2800" dirty="0" err="1">
                <a:solidFill>
                  <a:schemeClr val="accent2"/>
                </a:solidFill>
              </a:rPr>
              <a:t>CO-operation</a:t>
            </a:r>
            <a:r>
              <a:rPr lang="en-GB" altLang="en-US" sz="2800" dirty="0">
                <a:solidFill>
                  <a:schemeClr val="accent2"/>
                </a:solidFill>
              </a:rPr>
              <a:t> in Science and Technology) is a </a:t>
            </a:r>
            <a:r>
              <a:rPr lang="en-GB" altLang="en-US" sz="2800" dirty="0">
                <a:solidFill>
                  <a:srgbClr val="FF9900"/>
                </a:solidFill>
              </a:rPr>
              <a:t>pan-European </a:t>
            </a:r>
            <a:r>
              <a:rPr lang="en-GB" altLang="en-US" sz="2800" dirty="0">
                <a:solidFill>
                  <a:schemeClr val="accent2"/>
                </a:solidFill>
              </a:rPr>
              <a:t>intergovernmental</a:t>
            </a:r>
            <a:r>
              <a:rPr lang="en-GB" altLang="en-US" sz="2800" dirty="0">
                <a:solidFill>
                  <a:srgbClr val="FF9900"/>
                </a:solidFill>
              </a:rPr>
              <a:t> </a:t>
            </a:r>
            <a:r>
              <a:rPr lang="en-GB" altLang="en-US" sz="2800" dirty="0">
                <a:solidFill>
                  <a:schemeClr val="accent2"/>
                </a:solidFill>
              </a:rPr>
              <a:t>framework</a:t>
            </a:r>
            <a:r>
              <a:rPr lang="en-GB" altLang="en-US" sz="2800" dirty="0">
                <a:solidFill>
                  <a:srgbClr val="FF9900"/>
                </a:solidFill>
              </a:rPr>
              <a:t> </a:t>
            </a:r>
            <a:r>
              <a:rPr lang="en-GB" altLang="en-US" sz="2800" dirty="0">
                <a:solidFill>
                  <a:schemeClr val="accent2"/>
                </a:solidFill>
              </a:rPr>
              <a:t>dedicated to </a:t>
            </a:r>
            <a:r>
              <a:rPr lang="en-GB" altLang="en-US" sz="2800" dirty="0">
                <a:solidFill>
                  <a:srgbClr val="FF9900"/>
                </a:solidFill>
              </a:rPr>
              <a:t>networking activities </a:t>
            </a:r>
            <a:r>
              <a:rPr lang="en-GB" altLang="en-US" sz="2800" dirty="0">
                <a:solidFill>
                  <a:schemeClr val="accent2"/>
                </a:solidFill>
              </a:rPr>
              <a:t>for European </a:t>
            </a:r>
            <a:r>
              <a:rPr lang="en-GB" altLang="en-US" sz="2800" dirty="0" smtClean="0">
                <a:solidFill>
                  <a:schemeClr val="accent2"/>
                </a:solidFill>
              </a:rPr>
              <a:t>researchers, enabling them </a:t>
            </a:r>
            <a:r>
              <a:rPr lang="en-GB" altLang="en-US" sz="2800" dirty="0">
                <a:solidFill>
                  <a:schemeClr val="accent2"/>
                </a:solidFill>
              </a:rPr>
              <a:t>to </a:t>
            </a:r>
            <a:r>
              <a:rPr lang="en-GB" altLang="en-US" sz="2800" dirty="0">
                <a:solidFill>
                  <a:srgbClr val="FF9900"/>
                </a:solidFill>
              </a:rPr>
              <a:t>jointly </a:t>
            </a:r>
            <a:r>
              <a:rPr lang="en-GB" altLang="en-US" sz="2800" dirty="0">
                <a:solidFill>
                  <a:schemeClr val="accent2"/>
                </a:solidFill>
              </a:rPr>
              <a:t>develop their </a:t>
            </a:r>
            <a:r>
              <a:rPr lang="en-GB" altLang="en-US" sz="2800" dirty="0">
                <a:solidFill>
                  <a:srgbClr val="FF9900"/>
                </a:solidFill>
              </a:rPr>
              <a:t>own ideas </a:t>
            </a:r>
            <a:r>
              <a:rPr lang="en-GB" altLang="en-US" sz="2800" dirty="0">
                <a:solidFill>
                  <a:schemeClr val="accent2"/>
                </a:solidFill>
              </a:rPr>
              <a:t>and </a:t>
            </a:r>
            <a:r>
              <a:rPr lang="en-GB" altLang="en-US" sz="2800" dirty="0">
                <a:solidFill>
                  <a:srgbClr val="FF9900"/>
                </a:solidFill>
              </a:rPr>
              <a:t>new initiatives </a:t>
            </a:r>
            <a:r>
              <a:rPr lang="en-GB" altLang="en-US" sz="2800" dirty="0">
                <a:solidFill>
                  <a:schemeClr val="accent2"/>
                </a:solidFill>
              </a:rPr>
              <a:t>across </a:t>
            </a:r>
            <a:r>
              <a:rPr lang="en-GB" altLang="en-US" sz="2800" dirty="0">
                <a:solidFill>
                  <a:srgbClr val="FF9900"/>
                </a:solidFill>
              </a:rPr>
              <a:t>all scientific disciplines </a:t>
            </a:r>
            <a:r>
              <a:rPr lang="en-GB" altLang="en-US" sz="2800" dirty="0">
                <a:solidFill>
                  <a:schemeClr val="accent2"/>
                </a:solidFill>
              </a:rPr>
              <a:t>through </a:t>
            </a:r>
            <a:r>
              <a:rPr lang="en-GB" altLang="en-US" sz="2800" dirty="0">
                <a:solidFill>
                  <a:srgbClr val="FF9900"/>
                </a:solidFill>
              </a:rPr>
              <a:t>trans-European coordination </a:t>
            </a:r>
            <a:r>
              <a:rPr lang="en-GB" altLang="en-US" sz="2800" dirty="0">
                <a:solidFill>
                  <a:schemeClr val="accent2"/>
                </a:solidFill>
              </a:rPr>
              <a:t>of nationally funded research activities. </a:t>
            </a:r>
            <a:endParaRPr lang="en-US" altLang="en-US" sz="2800" dirty="0">
              <a:solidFill>
                <a:schemeClr val="accent2"/>
              </a:solidFill>
            </a:endParaRPr>
          </a:p>
        </p:txBody>
      </p:sp>
    </p:spTree>
    <p:extLst>
      <p:ext uri="{BB962C8B-B14F-4D97-AF65-F5344CB8AC3E}">
        <p14:creationId xmlns:p14="http://schemas.microsoft.com/office/powerpoint/2010/main" val="86038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sz="quarter" idx="13"/>
          </p:nvPr>
        </p:nvSpPr>
        <p:spPr bwMode="auto">
          <a:xfrm>
            <a:off x="1413127" y="337860"/>
            <a:ext cx="7062787" cy="849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3200" dirty="0" smtClean="0">
                <a:solidFill>
                  <a:schemeClr val="tx2"/>
                </a:solidFill>
              </a:rPr>
              <a:t>What is COST?</a:t>
            </a:r>
          </a:p>
        </p:txBody>
      </p:sp>
      <p:pic>
        <p:nvPicPr>
          <p:cNvPr id="7"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152" y="6272768"/>
            <a:ext cx="141197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3"/>
          <p:cNvSpPr txBox="1">
            <a:spLocks/>
          </p:cNvSpPr>
          <p:nvPr/>
        </p:nvSpPr>
        <p:spPr bwMode="auto">
          <a:xfrm>
            <a:off x="-17780" y="1187173"/>
            <a:ext cx="8750300" cy="456211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2400" kern="1200">
                <a:solidFill>
                  <a:schemeClr val="accent2"/>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00100" lvl="1" indent="-342900" algn="just">
              <a:spcBef>
                <a:spcPts val="600"/>
              </a:spcBef>
              <a:spcAft>
                <a:spcPts val="600"/>
              </a:spcAft>
              <a:buClr>
                <a:srgbClr val="F47729"/>
              </a:buClr>
              <a:buSzPct val="70000"/>
              <a:buFont typeface="Wingdings" panose="05000000000000000000" pitchFamily="2" charset="2"/>
              <a:buChar char="§"/>
            </a:pPr>
            <a:r>
              <a:rPr lang="en-GB" sz="2400" dirty="0">
                <a:solidFill>
                  <a:srgbClr val="56585B"/>
                </a:solidFill>
                <a:latin typeface="Arial" pitchFamily="34" charset="0"/>
                <a:cs typeface="Arial" pitchFamily="34" charset="0"/>
              </a:rPr>
              <a:t>Founded in 1971, COST is the oldest and widest European intergovernmental framework for transnational Cooperation in Science and Technology.</a:t>
            </a:r>
          </a:p>
          <a:p>
            <a:pPr marL="800100" lvl="1" indent="-342900" algn="just">
              <a:spcBef>
                <a:spcPts val="600"/>
              </a:spcBef>
              <a:spcAft>
                <a:spcPts val="600"/>
              </a:spcAft>
              <a:buClr>
                <a:srgbClr val="F47729"/>
              </a:buClr>
              <a:buSzPct val="70000"/>
              <a:buFont typeface="Wingdings" panose="05000000000000000000" pitchFamily="2" charset="2"/>
              <a:buChar char="§"/>
            </a:pPr>
            <a:r>
              <a:rPr lang="en-GB" sz="2400" dirty="0">
                <a:solidFill>
                  <a:srgbClr val="56585B"/>
                </a:solidFill>
                <a:latin typeface="Arial" pitchFamily="34" charset="0"/>
                <a:cs typeface="Arial" pitchFamily="34" charset="0"/>
              </a:rPr>
              <a:t>COST has been supporting networking of research activities across the 37 COST countries and beyond for more than 40 years (19 COST countries in 1971).</a:t>
            </a:r>
          </a:p>
          <a:p>
            <a:pPr marL="800100" lvl="1" indent="-342900" algn="just">
              <a:spcBef>
                <a:spcPts val="600"/>
              </a:spcBef>
              <a:spcAft>
                <a:spcPts val="600"/>
              </a:spcAft>
              <a:buClr>
                <a:srgbClr val="F47729"/>
              </a:buClr>
              <a:buSzPct val="70000"/>
              <a:buFont typeface="Wingdings" panose="05000000000000000000" pitchFamily="2" charset="2"/>
              <a:buChar char="§"/>
            </a:pPr>
            <a:r>
              <a:rPr lang="en-GB" sz="2400" dirty="0">
                <a:solidFill>
                  <a:srgbClr val="56585B"/>
                </a:solidFill>
                <a:latin typeface="Arial" pitchFamily="34" charset="0"/>
                <a:cs typeface="Arial" pitchFamily="34" charset="0"/>
              </a:rPr>
              <a:t>One instrument: the COST Action (network of researchers). Only a few Actions at the beginning to more than </a:t>
            </a:r>
            <a:r>
              <a:rPr lang="en-GB" sz="2400" dirty="0" smtClean="0">
                <a:solidFill>
                  <a:srgbClr val="56585B"/>
                </a:solidFill>
                <a:latin typeface="Arial" pitchFamily="34" charset="0"/>
                <a:cs typeface="Arial" pitchFamily="34" charset="0"/>
              </a:rPr>
              <a:t>300 </a:t>
            </a:r>
            <a:r>
              <a:rPr lang="en-GB" sz="2400" dirty="0">
                <a:solidFill>
                  <a:srgbClr val="56585B"/>
                </a:solidFill>
                <a:latin typeface="Arial" pitchFamily="34" charset="0"/>
                <a:cs typeface="Arial" pitchFamily="34" charset="0"/>
              </a:rPr>
              <a:t>Actions running </a:t>
            </a:r>
            <a:r>
              <a:rPr lang="en-GB" sz="2400" dirty="0" smtClean="0">
                <a:solidFill>
                  <a:srgbClr val="56585B"/>
                </a:solidFill>
                <a:latin typeface="Arial" pitchFamily="34" charset="0"/>
                <a:cs typeface="Arial" pitchFamily="34" charset="0"/>
              </a:rPr>
              <a:t>today.</a:t>
            </a:r>
            <a:endParaRPr lang="en-GB" sz="2400" dirty="0">
              <a:solidFill>
                <a:srgbClr val="56585B"/>
              </a:solidFill>
              <a:latin typeface="Arial" pitchFamily="34" charset="0"/>
              <a:cs typeface="Arial" pitchFamily="34" charset="0"/>
            </a:endParaRPr>
          </a:p>
          <a:p>
            <a:pPr marL="800100" lvl="1" indent="-342900" algn="just">
              <a:spcBef>
                <a:spcPts val="600"/>
              </a:spcBef>
              <a:spcAft>
                <a:spcPts val="600"/>
              </a:spcAft>
              <a:buClr>
                <a:srgbClr val="F47729"/>
              </a:buClr>
              <a:buSzPct val="70000"/>
              <a:buFont typeface="Wingdings" panose="05000000000000000000" pitchFamily="2" charset="2"/>
              <a:buChar char="§"/>
            </a:pPr>
            <a:r>
              <a:rPr lang="en-US" sz="2400" dirty="0" smtClean="0">
                <a:solidFill>
                  <a:srgbClr val="56585B"/>
                </a:solidFill>
                <a:latin typeface="Arial" pitchFamily="34" charset="0"/>
                <a:cs typeface="Arial" pitchFamily="34" charset="0"/>
              </a:rPr>
              <a:t>Promotion of </a:t>
            </a:r>
            <a:r>
              <a:rPr lang="en-US" dirty="0">
                <a:solidFill>
                  <a:srgbClr val="FF9900"/>
                </a:solidFill>
                <a:latin typeface="Arial" pitchFamily="34" charset="0"/>
                <a:ea typeface="MS PGothic" panose="020B0600070205080204" pitchFamily="34" charset="-128"/>
                <a:cs typeface="Arial" pitchFamily="34" charset="0"/>
              </a:rPr>
              <a:t>excellence, inclusiveness and openness</a:t>
            </a:r>
            <a:r>
              <a:rPr lang="en-US" dirty="0" smtClean="0">
                <a:solidFill>
                  <a:srgbClr val="FF9900"/>
                </a:solidFill>
                <a:latin typeface="Arial" pitchFamily="34" charset="0"/>
                <a:ea typeface="MS PGothic" panose="020B0600070205080204" pitchFamily="34" charset="-128"/>
                <a:cs typeface="Arial" pitchFamily="34" charset="0"/>
              </a:rPr>
              <a:t> </a:t>
            </a:r>
            <a:r>
              <a:rPr lang="en-US" sz="2400" dirty="0">
                <a:solidFill>
                  <a:srgbClr val="56585B"/>
                </a:solidFill>
                <a:latin typeface="Arial" pitchFamily="34" charset="0"/>
                <a:cs typeface="Arial" pitchFamily="34" charset="0"/>
              </a:rPr>
              <a:t>across </a:t>
            </a:r>
            <a:r>
              <a:rPr lang="en-US" sz="2400" dirty="0" smtClean="0">
                <a:solidFill>
                  <a:srgbClr val="56585B"/>
                </a:solidFill>
                <a:latin typeface="Arial" pitchFamily="34" charset="0"/>
                <a:cs typeface="Arial" pitchFamily="34" charset="0"/>
              </a:rPr>
              <a:t>networks.</a:t>
            </a:r>
            <a:endParaRPr lang="en-US" sz="2400" dirty="0">
              <a:solidFill>
                <a:srgbClr val="56585B"/>
              </a:solidFill>
              <a:latin typeface="Arial" pitchFamily="34" charset="0"/>
              <a:cs typeface="Arial" pitchFamily="34" charset="0"/>
            </a:endParaRPr>
          </a:p>
          <a:p>
            <a:pPr>
              <a:buClr>
                <a:schemeClr val="accent1"/>
              </a:buClr>
              <a:buSzPct val="70000"/>
            </a:pPr>
            <a:endParaRPr lang="en-US" sz="2600" dirty="0" smtClean="0"/>
          </a:p>
        </p:txBody>
      </p:sp>
    </p:spTree>
    <p:extLst>
      <p:ext uri="{BB962C8B-B14F-4D97-AF65-F5344CB8AC3E}">
        <p14:creationId xmlns:p14="http://schemas.microsoft.com/office/powerpoint/2010/main" val="3032383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sz="quarter" idx="13"/>
          </p:nvPr>
        </p:nvSpPr>
        <p:spPr bwMode="auto">
          <a:xfrm>
            <a:off x="1413127" y="234990"/>
            <a:ext cx="7062787" cy="849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3200" dirty="0" smtClean="0">
                <a:solidFill>
                  <a:schemeClr val="tx2"/>
                </a:solidFill>
              </a:rPr>
              <a:t>What is a COST Action?</a:t>
            </a:r>
          </a:p>
        </p:txBody>
      </p:sp>
      <p:pic>
        <p:nvPicPr>
          <p:cNvPr id="7"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152" y="6272768"/>
            <a:ext cx="141197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13"/>
          <p:cNvSpPr txBox="1">
            <a:spLocks/>
          </p:cNvSpPr>
          <p:nvPr/>
        </p:nvSpPr>
        <p:spPr bwMode="auto">
          <a:xfrm>
            <a:off x="859265" y="1690936"/>
            <a:ext cx="8070684" cy="458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sz="2800" dirty="0">
                <a:solidFill>
                  <a:schemeClr val="accent2"/>
                </a:solidFill>
              </a:rPr>
              <a:t>The COST </a:t>
            </a:r>
            <a:r>
              <a:rPr lang="en-GB" sz="2800" dirty="0">
                <a:solidFill>
                  <a:srgbClr val="FF9900"/>
                </a:solidFill>
              </a:rPr>
              <a:t>pan-European</a:t>
            </a:r>
            <a:r>
              <a:rPr lang="en-GB" sz="2800" dirty="0">
                <a:solidFill>
                  <a:schemeClr val="accent2"/>
                </a:solidFill>
              </a:rPr>
              <a:t> networking instrument that allows </a:t>
            </a:r>
            <a:r>
              <a:rPr lang="en-GB" sz="2800" dirty="0">
                <a:solidFill>
                  <a:srgbClr val="FF9900"/>
                </a:solidFill>
              </a:rPr>
              <a:t>researchers, engineers or scholars </a:t>
            </a:r>
            <a:r>
              <a:rPr lang="en-GB" sz="2800" dirty="0">
                <a:solidFill>
                  <a:schemeClr val="accent2"/>
                </a:solidFill>
              </a:rPr>
              <a:t>from COST Member Countries and Cooperating State to </a:t>
            </a:r>
            <a:r>
              <a:rPr lang="en-GB" sz="2800" dirty="0">
                <a:solidFill>
                  <a:srgbClr val="FF9900"/>
                </a:solidFill>
              </a:rPr>
              <a:t>jointly</a:t>
            </a:r>
            <a:r>
              <a:rPr lang="en-GB" sz="2800" dirty="0">
                <a:solidFill>
                  <a:schemeClr val="accent2"/>
                </a:solidFill>
              </a:rPr>
              <a:t> develop their own ideas and new initiatives in a field or topic of common </a:t>
            </a:r>
            <a:r>
              <a:rPr lang="en-GB" sz="2800" dirty="0" smtClean="0">
                <a:solidFill>
                  <a:schemeClr val="accent2"/>
                </a:solidFill>
              </a:rPr>
              <a:t>interest.</a:t>
            </a:r>
            <a:endParaRPr lang="en-GB" sz="2800" dirty="0">
              <a:solidFill>
                <a:schemeClr val="accent2"/>
              </a:solidFill>
            </a:endParaRPr>
          </a:p>
        </p:txBody>
      </p:sp>
    </p:spTree>
    <p:extLst>
      <p:ext uri="{BB962C8B-B14F-4D97-AF65-F5344CB8AC3E}">
        <p14:creationId xmlns:p14="http://schemas.microsoft.com/office/powerpoint/2010/main" val="1588193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43"/>
          <p:cNvSpPr>
            <a:spLocks noChangeArrowheads="1"/>
          </p:cNvSpPr>
          <p:nvPr/>
        </p:nvSpPr>
        <p:spPr bwMode="auto">
          <a:xfrm>
            <a:off x="1372814" y="388780"/>
            <a:ext cx="7661856" cy="431800"/>
          </a:xfrm>
          <a:prstGeom prst="rect">
            <a:avLst/>
          </a:prstGeom>
          <a:solidFill>
            <a:srgbClr val="FFFFFF">
              <a:alpha val="50000"/>
            </a:srgbClr>
          </a:solidFill>
          <a:ln w="12700">
            <a:noFill/>
            <a:prstDash val="sysDash"/>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477" tIns="44444" rIns="90477" bIns="44444" anchor="ctr"/>
          <a:lstStyle/>
          <a:p>
            <a:pPr defTabSz="914400"/>
            <a:r>
              <a:rPr lang="en-US" sz="3400" b="1" kern="0" dirty="0">
                <a:solidFill>
                  <a:srgbClr val="56585B"/>
                </a:solidFill>
              </a:rPr>
              <a:t>COST </a:t>
            </a:r>
            <a:r>
              <a:rPr lang="en-US" sz="3400" b="1" kern="0" dirty="0" smtClean="0">
                <a:solidFill>
                  <a:srgbClr val="56585B"/>
                </a:solidFill>
              </a:rPr>
              <a:t>Actions characteristics</a:t>
            </a:r>
            <a:endParaRPr lang="en-US" sz="3400" b="1" kern="0" dirty="0">
              <a:solidFill>
                <a:srgbClr val="56585B"/>
              </a:solidFill>
            </a:endParaRPr>
          </a:p>
        </p:txBody>
      </p:sp>
      <p:sp>
        <p:nvSpPr>
          <p:cNvPr id="9" name="Rectangle 2"/>
          <p:cNvSpPr>
            <a:spLocks noChangeArrowheads="1"/>
          </p:cNvSpPr>
          <p:nvPr/>
        </p:nvSpPr>
        <p:spPr bwMode="auto">
          <a:xfrm>
            <a:off x="347579" y="1290330"/>
            <a:ext cx="8061035" cy="413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lvl="1" algn="just">
              <a:spcBef>
                <a:spcPts val="600"/>
              </a:spcBef>
              <a:spcAft>
                <a:spcPts val="600"/>
              </a:spcAft>
              <a:buClr>
                <a:srgbClr val="F47729"/>
              </a:buClr>
              <a:buSzPct val="70000"/>
              <a:buFont typeface="Wingdings" panose="05000000000000000000" pitchFamily="2" charset="2"/>
              <a:buChar char="§"/>
            </a:pPr>
            <a:r>
              <a:rPr lang="en-GB" sz="2400" dirty="0" smtClean="0">
                <a:solidFill>
                  <a:srgbClr val="56585B"/>
                </a:solidFill>
              </a:rPr>
              <a:t>Answering to the COST Open Call for proposals </a:t>
            </a:r>
          </a:p>
          <a:p>
            <a:pPr lvl="1" algn="just">
              <a:spcBef>
                <a:spcPts val="600"/>
              </a:spcBef>
              <a:spcAft>
                <a:spcPts val="600"/>
              </a:spcAft>
              <a:buClr>
                <a:srgbClr val="F47729"/>
              </a:buClr>
              <a:buSzPct val="70000"/>
              <a:buFont typeface="Wingdings" panose="05000000000000000000" pitchFamily="2" charset="2"/>
              <a:buChar char="§"/>
            </a:pPr>
            <a:r>
              <a:rPr lang="en-GB" sz="2400" dirty="0" smtClean="0">
                <a:solidFill>
                  <a:srgbClr val="56585B"/>
                </a:solidFill>
              </a:rPr>
              <a:t>Based </a:t>
            </a:r>
            <a:r>
              <a:rPr lang="en-GB" sz="2400" dirty="0">
                <a:solidFill>
                  <a:srgbClr val="56585B"/>
                </a:solidFill>
              </a:rPr>
              <a:t>on a joint work programme </a:t>
            </a:r>
            <a:r>
              <a:rPr lang="en-GB" sz="2400" dirty="0" smtClean="0">
                <a:solidFill>
                  <a:srgbClr val="56585B"/>
                </a:solidFill>
              </a:rPr>
              <a:t>of participating COST countries for </a:t>
            </a:r>
            <a:r>
              <a:rPr lang="en-GB" sz="2400" dirty="0">
                <a:solidFill>
                  <a:srgbClr val="56585B"/>
                </a:solidFill>
              </a:rPr>
              <a:t>4 </a:t>
            </a:r>
            <a:r>
              <a:rPr lang="en-GB" sz="2400" dirty="0" smtClean="0">
                <a:solidFill>
                  <a:srgbClr val="56585B"/>
                </a:solidFill>
              </a:rPr>
              <a:t>years</a:t>
            </a:r>
          </a:p>
          <a:p>
            <a:pPr lvl="1">
              <a:spcBef>
                <a:spcPts val="600"/>
              </a:spcBef>
              <a:spcAft>
                <a:spcPts val="600"/>
              </a:spcAft>
              <a:buClr>
                <a:srgbClr val="F47729"/>
              </a:buClr>
              <a:buSzPct val="70000"/>
              <a:buFont typeface="Wingdings" panose="05000000000000000000" pitchFamily="2" charset="2"/>
              <a:buChar char="§"/>
              <a:defRPr/>
            </a:pPr>
            <a:r>
              <a:rPr lang="en-GB" sz="2400" dirty="0" smtClean="0">
                <a:solidFill>
                  <a:srgbClr val="56585B"/>
                </a:solidFill>
              </a:rPr>
              <a:t>Implemented </a:t>
            </a:r>
            <a:r>
              <a:rPr lang="en-GB" sz="2400" dirty="0">
                <a:solidFill>
                  <a:srgbClr val="56585B"/>
                </a:solidFill>
              </a:rPr>
              <a:t>through networking activities: </a:t>
            </a:r>
            <a:r>
              <a:rPr lang="en-GB" sz="2400" dirty="0" smtClean="0">
                <a:solidFill>
                  <a:schemeClr val="accent1"/>
                </a:solidFill>
              </a:rPr>
              <a:t>Meetings</a:t>
            </a:r>
            <a:r>
              <a:rPr lang="en-GB" sz="2400" dirty="0">
                <a:solidFill>
                  <a:schemeClr val="accent1"/>
                </a:solidFill>
              </a:rPr>
              <a:t>, Working </a:t>
            </a:r>
            <a:r>
              <a:rPr lang="en-GB" sz="2400" dirty="0" smtClean="0">
                <a:solidFill>
                  <a:schemeClr val="accent1"/>
                </a:solidFill>
              </a:rPr>
              <a:t>Group meetings, </a:t>
            </a:r>
            <a:r>
              <a:rPr lang="en-GB" sz="2400" dirty="0">
                <a:solidFill>
                  <a:schemeClr val="accent1"/>
                </a:solidFill>
              </a:rPr>
              <a:t>Conferences, Workshops, Short Term Scientific Missions, Training Schools and Dissemination Activities</a:t>
            </a:r>
          </a:p>
          <a:p>
            <a:pPr lvl="1">
              <a:spcBef>
                <a:spcPts val="600"/>
              </a:spcBef>
              <a:spcAft>
                <a:spcPts val="600"/>
              </a:spcAft>
              <a:buClr>
                <a:srgbClr val="F47729"/>
              </a:buClr>
              <a:buSzPct val="70000"/>
              <a:buFont typeface="Wingdings" panose="05000000000000000000" pitchFamily="2" charset="2"/>
              <a:buChar char="§"/>
              <a:defRPr/>
            </a:pPr>
            <a:r>
              <a:rPr lang="en-GB" sz="2400" dirty="0">
                <a:solidFill>
                  <a:srgbClr val="56585B"/>
                </a:solidFill>
              </a:rPr>
              <a:t>Average Annual COST Budget </a:t>
            </a:r>
            <a:r>
              <a:rPr lang="en-GB" sz="2400" dirty="0">
                <a:solidFill>
                  <a:schemeClr val="accent1"/>
                </a:solidFill>
              </a:rPr>
              <a:t>EUR 130 000</a:t>
            </a:r>
          </a:p>
          <a:p>
            <a:endParaRPr lang="en-US" sz="3600" b="1" dirty="0">
              <a:solidFill>
                <a:srgbClr val="000000"/>
              </a:solidFill>
            </a:endParaRPr>
          </a:p>
        </p:txBody>
      </p:sp>
      <p:sp>
        <p:nvSpPr>
          <p:cNvPr id="5" name="Rectangle 5"/>
          <p:cNvSpPr>
            <a:spLocks noChangeArrowheads="1"/>
          </p:cNvSpPr>
          <p:nvPr/>
        </p:nvSpPr>
        <p:spPr bwMode="auto">
          <a:xfrm>
            <a:off x="578107" y="5039324"/>
            <a:ext cx="7830507" cy="515863"/>
          </a:xfrm>
          <a:prstGeom prst="rect">
            <a:avLst/>
          </a:prstGeom>
          <a:ln>
            <a:noFill/>
            <a:headEnd/>
            <a:tailEnd/>
          </a:ln>
          <a:extLst/>
        </p:spPr>
        <p:style>
          <a:lnRef idx="3">
            <a:schemeClr val="lt1"/>
          </a:lnRef>
          <a:fillRef idx="1001">
            <a:schemeClr val="dk2"/>
          </a:fillRef>
          <a:effectRef idx="1">
            <a:schemeClr val="accent4"/>
          </a:effectRef>
          <a:fontRef idx="minor">
            <a:schemeClr val="lt1"/>
          </a:fontRef>
        </p:style>
        <p:txBody>
          <a:bodyPr wrap="none" anchor="ctr"/>
          <a:lstStyle/>
          <a:p>
            <a:pPr algn="ctr" defTabSz="914400" eaLnBrk="1" fontAlgn="auto" hangingPunct="1">
              <a:spcBef>
                <a:spcPts val="0"/>
              </a:spcBef>
              <a:spcAft>
                <a:spcPts val="0"/>
              </a:spcAft>
              <a:defRPr/>
            </a:pPr>
            <a:r>
              <a:rPr lang="en-GB" sz="2800" b="1" dirty="0" smtClean="0">
                <a:solidFill>
                  <a:prstClr val="white"/>
                </a:solidFill>
              </a:rPr>
              <a:t>COST DOES NOT FUND RESEARCH</a:t>
            </a:r>
            <a:endParaRPr lang="en-GB" sz="2800" b="1" dirty="0">
              <a:solidFill>
                <a:prstClr val="white"/>
              </a:solidFill>
            </a:endParaRPr>
          </a:p>
        </p:txBody>
      </p:sp>
    </p:spTree>
    <p:extLst>
      <p:ext uri="{BB962C8B-B14F-4D97-AF65-F5344CB8AC3E}">
        <p14:creationId xmlns:p14="http://schemas.microsoft.com/office/powerpoint/2010/main" val="2386155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237681" y="273944"/>
            <a:ext cx="7063357" cy="849586"/>
          </a:xfrm>
        </p:spPr>
        <p:txBody>
          <a:bodyPr/>
          <a:lstStyle/>
          <a:p>
            <a:r>
              <a:rPr lang="en-GB" sz="3200" dirty="0">
                <a:cs typeface="Arial"/>
              </a:rPr>
              <a:t>Smart Energy </a:t>
            </a:r>
            <a:r>
              <a:rPr lang="en-GB" sz="3200" dirty="0" smtClean="0">
                <a:cs typeface="Arial"/>
              </a:rPr>
              <a:t>Regions (TU1104)</a:t>
            </a:r>
            <a:endParaRPr lang="en-GB" sz="3200" dirty="0"/>
          </a:p>
        </p:txBody>
      </p:sp>
      <p:sp>
        <p:nvSpPr>
          <p:cNvPr id="3" name="Text Placeholder 2"/>
          <p:cNvSpPr>
            <a:spLocks noGrp="1"/>
          </p:cNvSpPr>
          <p:nvPr>
            <p:ph type="body" sz="quarter" idx="14"/>
          </p:nvPr>
        </p:nvSpPr>
        <p:spPr>
          <a:xfrm>
            <a:off x="231674" y="937261"/>
            <a:ext cx="5720184" cy="4703518"/>
          </a:xfrm>
        </p:spPr>
        <p:txBody>
          <a:bodyPr/>
          <a:lstStyle/>
          <a:p>
            <a:pPr marL="0" indent="0">
              <a:buNone/>
            </a:pPr>
            <a:r>
              <a:rPr lang="en-GB" sz="1800" b="1" dirty="0" smtClean="0">
                <a:cs typeface="Arial"/>
              </a:rPr>
              <a:t>Background </a:t>
            </a:r>
          </a:p>
          <a:p>
            <a:pPr marL="0" indent="0">
              <a:buNone/>
            </a:pPr>
            <a:r>
              <a:rPr lang="en-US" sz="1800" dirty="0" smtClean="0">
                <a:cs typeface="Arial"/>
              </a:rPr>
              <a:t>Speed </a:t>
            </a:r>
            <a:r>
              <a:rPr lang="en-US" sz="1800" dirty="0">
                <a:cs typeface="Arial"/>
              </a:rPr>
              <a:t>up the transition of low carbon design and technology into practice to</a:t>
            </a:r>
            <a:r>
              <a:rPr lang="en-GB" sz="1800" dirty="0">
                <a:cs typeface="Arial"/>
              </a:rPr>
              <a:t> meet Policy related carbon emission reduction </a:t>
            </a:r>
            <a:r>
              <a:rPr lang="en-GB" sz="1800" dirty="0" smtClean="0">
                <a:cs typeface="Arial"/>
              </a:rPr>
              <a:t>targets, for achieving a</a:t>
            </a:r>
            <a:r>
              <a:rPr lang="en-US" sz="1800" dirty="0" smtClean="0">
                <a:cs typeface="Arial"/>
              </a:rPr>
              <a:t> </a:t>
            </a:r>
            <a:r>
              <a:rPr lang="en-US" sz="1800" dirty="0">
                <a:cs typeface="Arial"/>
              </a:rPr>
              <a:t>low energy built </a:t>
            </a:r>
            <a:r>
              <a:rPr lang="en-US" sz="1800" dirty="0" smtClean="0">
                <a:cs typeface="Arial"/>
              </a:rPr>
              <a:t>environment.</a:t>
            </a:r>
          </a:p>
          <a:p>
            <a:pPr marL="0" indent="0">
              <a:buNone/>
            </a:pPr>
            <a:r>
              <a:rPr lang="en-US" sz="1800" b="1" dirty="0" smtClean="0">
                <a:cs typeface="Arial"/>
              </a:rPr>
              <a:t>Objectives</a:t>
            </a:r>
          </a:p>
          <a:p>
            <a:r>
              <a:rPr lang="en-US" sz="1800" dirty="0" smtClean="0">
                <a:cs typeface="Arial"/>
              </a:rPr>
              <a:t>Attract </a:t>
            </a:r>
            <a:r>
              <a:rPr lang="en-US" sz="1800" dirty="0">
                <a:cs typeface="Arial"/>
              </a:rPr>
              <a:t>and support new innovative industries into the market, driven from </a:t>
            </a:r>
            <a:r>
              <a:rPr lang="en-US" sz="1800" dirty="0">
                <a:solidFill>
                  <a:schemeClr val="accent1"/>
                </a:solidFill>
                <a:cs typeface="Arial"/>
              </a:rPr>
              <a:t>‘bottom-up’ </a:t>
            </a:r>
            <a:r>
              <a:rPr lang="en-US" sz="1800" dirty="0">
                <a:cs typeface="Arial"/>
              </a:rPr>
              <a:t>solutions, providing local benefits - jobs and wealth creation.</a:t>
            </a:r>
            <a:endParaRPr lang="en-GB" sz="1800" dirty="0">
              <a:cs typeface="Arial"/>
            </a:endParaRPr>
          </a:p>
          <a:p>
            <a:r>
              <a:rPr lang="en-US" sz="1800" dirty="0" smtClean="0">
                <a:cs typeface="Arial"/>
              </a:rPr>
              <a:t>Develop Bottom-up Systems Approach: </a:t>
            </a:r>
            <a:r>
              <a:rPr lang="en-GB" sz="1800" dirty="0">
                <a:cs typeface="Arial"/>
              </a:rPr>
              <a:t>A systems approach integrates across </a:t>
            </a:r>
            <a:r>
              <a:rPr lang="en-GB" sz="1800" dirty="0">
                <a:solidFill>
                  <a:schemeClr val="accent1"/>
                </a:solidFill>
                <a:cs typeface="Arial"/>
              </a:rPr>
              <a:t>supply, storage and demand</a:t>
            </a:r>
            <a:r>
              <a:rPr lang="en-GB" sz="1800" dirty="0">
                <a:cs typeface="Arial"/>
              </a:rPr>
              <a:t>, linking technology with design and socio-economic factors, to yield </a:t>
            </a:r>
            <a:r>
              <a:rPr lang="en-GB" sz="1800" dirty="0">
                <a:solidFill>
                  <a:schemeClr val="accent1"/>
                </a:solidFill>
                <a:cs typeface="Arial"/>
              </a:rPr>
              <a:t>multiple benefits</a:t>
            </a:r>
            <a:r>
              <a:rPr lang="en-GB" sz="1800" dirty="0">
                <a:cs typeface="Arial"/>
              </a:rPr>
              <a:t>, including performance, replicability and affordability</a:t>
            </a:r>
            <a:r>
              <a:rPr lang="en-GB" sz="1800" dirty="0" smtClean="0">
                <a:cs typeface="Arial"/>
              </a:rPr>
              <a:t>. (</a:t>
            </a:r>
            <a:r>
              <a:rPr lang="en-GB" sz="1800" dirty="0">
                <a:solidFill>
                  <a:schemeClr val="accent1"/>
                </a:solidFill>
                <a:cs typeface="Arial"/>
              </a:rPr>
              <a:t>technology </a:t>
            </a:r>
            <a:r>
              <a:rPr lang="en-GB" sz="1800" dirty="0">
                <a:solidFill>
                  <a:schemeClr val="accent1"/>
                </a:solidFill>
                <a:cs typeface="Arial"/>
                <a:sym typeface="Wingdings" panose="05000000000000000000" pitchFamily="2" charset="2"/>
              </a:rPr>
              <a:t> design  policy</a:t>
            </a:r>
            <a:r>
              <a:rPr lang="en-GB" sz="1800" dirty="0" smtClean="0">
                <a:cs typeface="Arial"/>
                <a:sym typeface="Wingdings" panose="05000000000000000000" pitchFamily="2" charset="2"/>
              </a:rPr>
              <a:t>)</a:t>
            </a:r>
            <a:endParaRPr lang="en-US" sz="1800" dirty="0" smtClean="0">
              <a:cs typeface="Arial"/>
            </a:endParaRPr>
          </a:p>
          <a:p>
            <a:pPr marL="0" indent="0">
              <a:buNone/>
            </a:pPr>
            <a:r>
              <a:rPr lang="en-US" sz="1800" b="1" dirty="0" smtClean="0">
                <a:cs typeface="Arial"/>
              </a:rPr>
              <a:t>Contact</a:t>
            </a:r>
            <a:r>
              <a:rPr lang="en-US" sz="1800" b="1" dirty="0">
                <a:cs typeface="Arial"/>
              </a:rPr>
              <a:t>:</a:t>
            </a:r>
            <a:r>
              <a:rPr lang="en-US" sz="1800" dirty="0">
                <a:cs typeface="Arial"/>
              </a:rPr>
              <a:t> </a:t>
            </a:r>
            <a:r>
              <a:rPr lang="en-US" sz="1800" dirty="0" smtClean="0">
                <a:cs typeface="Arial"/>
              </a:rPr>
              <a:t>Prof. Phillip Jones from Cardiff University (</a:t>
            </a:r>
            <a:r>
              <a:rPr lang="en-US" sz="1800" i="1" dirty="0" smtClean="0">
                <a:solidFill>
                  <a:srgbClr val="C00000"/>
                </a:solidFill>
                <a:cs typeface="Arial"/>
              </a:rPr>
              <a:t>Spain represented</a:t>
            </a:r>
            <a:r>
              <a:rPr lang="en-US" sz="1800" dirty="0" smtClean="0">
                <a:cs typeface="Arial"/>
              </a:rPr>
              <a:t>)</a:t>
            </a:r>
            <a:endParaRPr lang="en-GB" sz="1800" i="1" dirty="0">
              <a:solidFill>
                <a:srgbClr val="C00000"/>
              </a:solidFill>
              <a:cs typeface="Arial"/>
            </a:endParaRPr>
          </a:p>
        </p:txBody>
      </p:sp>
      <p:pic>
        <p:nvPicPr>
          <p:cNvPr id="10" name="Picture 9" descr="Logo.jpg"/>
          <p:cNvPicPr>
            <a:picLocks noChangeAspect="1"/>
          </p:cNvPicPr>
          <p:nvPr/>
        </p:nvPicPr>
        <p:blipFill>
          <a:blip r:embed="rId3" cstate="print"/>
          <a:stretch>
            <a:fillRect/>
          </a:stretch>
        </p:blipFill>
        <p:spPr>
          <a:xfrm>
            <a:off x="7913840" y="0"/>
            <a:ext cx="1230160" cy="1090658"/>
          </a:xfrm>
          <a:prstGeom prst="rect">
            <a:avLst/>
          </a:prstGeom>
        </p:spPr>
      </p:pic>
      <p:pic>
        <p:nvPicPr>
          <p:cNvPr id="11" name="Picture 10" descr="Screen Shot 2015-09-08 at 07.51.4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6959" y="1523093"/>
            <a:ext cx="2039871" cy="2933159"/>
          </a:xfrm>
          <a:prstGeom prst="rect">
            <a:avLst/>
          </a:prstGeom>
        </p:spPr>
      </p:pic>
      <p:pic>
        <p:nvPicPr>
          <p:cNvPr id="12" name="Picture 11" descr="Screen Shot 2015-09-08 at 07.52.32.png"/>
          <p:cNvPicPr>
            <a:picLocks noChangeAspect="1"/>
          </p:cNvPicPr>
          <p:nvPr/>
        </p:nvPicPr>
        <p:blipFill rotWithShape="1">
          <a:blip r:embed="rId5">
            <a:extLst>
              <a:ext uri="{28A0092B-C50C-407E-A947-70E740481C1C}">
                <a14:useLocalDpi xmlns:a14="http://schemas.microsoft.com/office/drawing/2010/main" val="0"/>
              </a:ext>
            </a:extLst>
          </a:blip>
          <a:srcRect l="35522" r="33964"/>
          <a:stretch/>
        </p:blipFill>
        <p:spPr>
          <a:xfrm>
            <a:off x="8033656" y="1523093"/>
            <a:ext cx="789115" cy="843122"/>
          </a:xfrm>
          <a:prstGeom prst="rect">
            <a:avLst/>
          </a:prstGeom>
        </p:spPr>
      </p:pic>
      <p:pic>
        <p:nvPicPr>
          <p:cNvPr id="13" name="Picture 12" descr="Screen Shot 2015-09-08 at 07.52.32.png"/>
          <p:cNvPicPr>
            <a:picLocks noChangeAspect="1"/>
          </p:cNvPicPr>
          <p:nvPr/>
        </p:nvPicPr>
        <p:blipFill rotWithShape="1">
          <a:blip r:embed="rId5">
            <a:extLst>
              <a:ext uri="{28A0092B-C50C-407E-A947-70E740481C1C}">
                <a14:useLocalDpi xmlns:a14="http://schemas.microsoft.com/office/drawing/2010/main" val="0"/>
              </a:ext>
            </a:extLst>
          </a:blip>
          <a:srcRect l="67757"/>
          <a:stretch/>
        </p:blipFill>
        <p:spPr>
          <a:xfrm>
            <a:off x="8049820" y="3733779"/>
            <a:ext cx="884664" cy="894534"/>
          </a:xfrm>
          <a:prstGeom prst="rect">
            <a:avLst/>
          </a:prstGeom>
        </p:spPr>
      </p:pic>
      <p:pic>
        <p:nvPicPr>
          <p:cNvPr id="14" name="Picture 13" descr="Screen Shot 2015-09-08 at 07.52.32.png"/>
          <p:cNvPicPr>
            <a:picLocks noChangeAspect="1"/>
          </p:cNvPicPr>
          <p:nvPr/>
        </p:nvPicPr>
        <p:blipFill rotWithShape="1">
          <a:blip r:embed="rId5">
            <a:extLst>
              <a:ext uri="{28A0092B-C50C-407E-A947-70E740481C1C}">
                <a14:useLocalDpi xmlns:a14="http://schemas.microsoft.com/office/drawing/2010/main" val="0"/>
              </a:ext>
            </a:extLst>
          </a:blip>
          <a:srcRect l="2839" r="66273"/>
          <a:stretch/>
        </p:blipFill>
        <p:spPr>
          <a:xfrm>
            <a:off x="8069281" y="2994262"/>
            <a:ext cx="800102" cy="844510"/>
          </a:xfrm>
          <a:prstGeom prst="rect">
            <a:avLst/>
          </a:prstGeom>
        </p:spPr>
      </p:pic>
      <p:pic>
        <p:nvPicPr>
          <p:cNvPr id="15" name="Picture 14" descr="Screen Shot 2015-09-10 at 09.34.31.png"/>
          <p:cNvPicPr>
            <a:picLocks noChangeAspect="1"/>
          </p:cNvPicPr>
          <p:nvPr/>
        </p:nvPicPr>
        <p:blipFill rotWithShape="1">
          <a:blip r:embed="rId6">
            <a:extLst>
              <a:ext uri="{28A0092B-C50C-407E-A947-70E740481C1C}">
                <a14:useLocalDpi xmlns:a14="http://schemas.microsoft.com/office/drawing/2010/main" val="0"/>
              </a:ext>
            </a:extLst>
          </a:blip>
          <a:srcRect l="57333"/>
          <a:stretch/>
        </p:blipFill>
        <p:spPr>
          <a:xfrm>
            <a:off x="8006868" y="2199746"/>
            <a:ext cx="773263" cy="882660"/>
          </a:xfrm>
          <a:prstGeom prst="rect">
            <a:avLst/>
          </a:prstGeom>
        </p:spPr>
      </p:pic>
      <p:sp>
        <p:nvSpPr>
          <p:cNvPr id="16" name="TextBox 15"/>
          <p:cNvSpPr txBox="1"/>
          <p:nvPr/>
        </p:nvSpPr>
        <p:spPr>
          <a:xfrm rot="16200000" flipV="1">
            <a:off x="8325440" y="2561715"/>
            <a:ext cx="882660" cy="184666"/>
          </a:xfrm>
          <a:prstGeom prst="rect">
            <a:avLst/>
          </a:prstGeom>
          <a:noFill/>
        </p:spPr>
        <p:txBody>
          <a:bodyPr wrap="square" rtlCol="0">
            <a:spAutoFit/>
          </a:bodyPr>
          <a:lstStyle/>
          <a:p>
            <a:r>
              <a:rPr lang="en-US" sz="600" b="1" dirty="0" smtClean="0">
                <a:solidFill>
                  <a:schemeClr val="bg1">
                    <a:lumMod val="50000"/>
                  </a:schemeClr>
                </a:solidFill>
                <a:latin typeface="Arial"/>
                <a:cs typeface="Arial"/>
              </a:rPr>
              <a:t>AIR COLLECTOR</a:t>
            </a:r>
            <a:endParaRPr lang="en-US" sz="600" b="1" dirty="0">
              <a:solidFill>
                <a:schemeClr val="bg1">
                  <a:lumMod val="50000"/>
                </a:schemeClr>
              </a:solidFill>
              <a:latin typeface="Arial"/>
              <a:cs typeface="Arial"/>
            </a:endParaRPr>
          </a:p>
        </p:txBody>
      </p:sp>
      <p:pic>
        <p:nvPicPr>
          <p:cNvPr id="17" name="Picture 2" descr="C:\Users\Reuben\Desktop\CENIN RENEWABLES WORK\Summary brochure plan July 2015 - A3.jpg"/>
          <p:cNvPicPr>
            <a:picLocks noChangeAspect="1" noChangeArrowheads="1"/>
          </p:cNvPicPr>
          <p:nvPr/>
        </p:nvPicPr>
        <p:blipFill>
          <a:blip r:embed="rId7" cstate="print"/>
          <a:srcRect/>
          <a:stretch>
            <a:fillRect/>
          </a:stretch>
        </p:blipFill>
        <p:spPr bwMode="auto">
          <a:xfrm>
            <a:off x="6044721" y="4742992"/>
            <a:ext cx="2768599" cy="1916722"/>
          </a:xfrm>
          <a:prstGeom prst="rect">
            <a:avLst/>
          </a:prstGeom>
          <a:noFill/>
        </p:spPr>
      </p:pic>
      <p:sp>
        <p:nvSpPr>
          <p:cNvPr id="18" name="TextBox 17"/>
          <p:cNvSpPr txBox="1"/>
          <p:nvPr/>
        </p:nvSpPr>
        <p:spPr>
          <a:xfrm>
            <a:off x="5928082" y="1276894"/>
            <a:ext cx="3140089" cy="307777"/>
          </a:xfrm>
          <a:prstGeom prst="rect">
            <a:avLst/>
          </a:prstGeom>
          <a:noFill/>
        </p:spPr>
        <p:txBody>
          <a:bodyPr wrap="square" rtlCol="0">
            <a:spAutoFit/>
          </a:bodyPr>
          <a:lstStyle/>
          <a:p>
            <a:r>
              <a:rPr lang="en-US" sz="1400" i="1" dirty="0">
                <a:solidFill>
                  <a:schemeClr val="accent2"/>
                </a:solidFill>
                <a:latin typeface="+mn-lt"/>
                <a:cs typeface="Arial"/>
              </a:rPr>
              <a:t>Low carbon energy positive buildings</a:t>
            </a:r>
          </a:p>
        </p:txBody>
      </p:sp>
      <p:sp>
        <p:nvSpPr>
          <p:cNvPr id="5" name="Rectangle 4"/>
          <p:cNvSpPr/>
          <p:nvPr/>
        </p:nvSpPr>
        <p:spPr>
          <a:xfrm>
            <a:off x="5975973" y="4435215"/>
            <a:ext cx="1418978" cy="307777"/>
          </a:xfrm>
          <a:prstGeom prst="rect">
            <a:avLst/>
          </a:prstGeom>
        </p:spPr>
        <p:txBody>
          <a:bodyPr wrap="none">
            <a:spAutoFit/>
          </a:bodyPr>
          <a:lstStyle/>
          <a:p>
            <a:r>
              <a:rPr lang="en-US" sz="1400" i="1" dirty="0">
                <a:solidFill>
                  <a:schemeClr val="accent2"/>
                </a:solidFill>
                <a:latin typeface="+mn-lt"/>
                <a:cs typeface="Arial"/>
              </a:rPr>
              <a:t>Energy clusters</a:t>
            </a:r>
          </a:p>
        </p:txBody>
      </p:sp>
    </p:spTree>
    <p:extLst>
      <p:ext uri="{BB962C8B-B14F-4D97-AF65-F5344CB8AC3E}">
        <p14:creationId xmlns:p14="http://schemas.microsoft.com/office/powerpoint/2010/main" val="227375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08665" y="274284"/>
            <a:ext cx="6409684" cy="849586"/>
          </a:xfrm>
        </p:spPr>
        <p:txBody>
          <a:bodyPr>
            <a:noAutofit/>
          </a:bodyPr>
          <a:lstStyle/>
          <a:p>
            <a:r>
              <a:rPr lang="en-GB" sz="3200" dirty="0"/>
              <a:t>Building Integration of Solar Thermal Systems </a:t>
            </a:r>
            <a:r>
              <a:rPr lang="en-GB" sz="3200" dirty="0" smtClean="0"/>
              <a:t>(TU1205)</a:t>
            </a:r>
            <a:endParaRPr lang="en-GB" sz="3600" dirty="0"/>
          </a:p>
        </p:txBody>
      </p:sp>
      <p:sp>
        <p:nvSpPr>
          <p:cNvPr id="13" name="Text Placeholder 12"/>
          <p:cNvSpPr>
            <a:spLocks noGrp="1"/>
          </p:cNvSpPr>
          <p:nvPr>
            <p:ph type="body" sz="quarter" idx="14"/>
          </p:nvPr>
        </p:nvSpPr>
        <p:spPr>
          <a:xfrm>
            <a:off x="403760" y="1429494"/>
            <a:ext cx="5613217" cy="4438429"/>
          </a:xfrm>
        </p:spPr>
        <p:txBody>
          <a:bodyPr/>
          <a:lstStyle/>
          <a:p>
            <a:pPr marL="0" indent="0">
              <a:buNone/>
            </a:pPr>
            <a:r>
              <a:rPr lang="en-GB" sz="1800" b="1" dirty="0" smtClean="0"/>
              <a:t>Background</a:t>
            </a:r>
          </a:p>
          <a:p>
            <a:pPr marL="0" indent="0">
              <a:buNone/>
            </a:pPr>
            <a:r>
              <a:rPr lang="en-GB" sz="1800" dirty="0"/>
              <a:t>Energy use in buildings represents 40% of the total primary energy used in the EU and therefore developing effective energy alternatives is imperative. Solar thermal systems (STS) will have a main role to play as they contribute directly to the heating and cooling of buildings and the provision of domestic hot water</a:t>
            </a:r>
            <a:endParaRPr lang="en-GB" sz="1800" dirty="0" smtClean="0"/>
          </a:p>
          <a:p>
            <a:pPr marL="0" indent="0">
              <a:buNone/>
            </a:pPr>
            <a:r>
              <a:rPr lang="en-GB" sz="1800" b="1" dirty="0" smtClean="0"/>
              <a:t>Objectives</a:t>
            </a:r>
            <a:r>
              <a:rPr lang="en-GB" sz="1800" dirty="0" smtClean="0"/>
              <a:t> </a:t>
            </a:r>
          </a:p>
          <a:p>
            <a:pPr marL="0" indent="0">
              <a:buNone/>
            </a:pPr>
            <a:r>
              <a:rPr lang="en-GB" sz="1800" dirty="0"/>
              <a:t>The Action will foster and accelerate long-term development in STS through </a:t>
            </a:r>
            <a:r>
              <a:rPr lang="en-GB" sz="1800" dirty="0">
                <a:solidFill>
                  <a:schemeClr val="accent1"/>
                </a:solidFill>
              </a:rPr>
              <a:t>critical review</a:t>
            </a:r>
            <a:r>
              <a:rPr lang="en-GB" sz="1800" dirty="0"/>
              <a:t>, </a:t>
            </a:r>
            <a:r>
              <a:rPr lang="en-GB" sz="1800" dirty="0">
                <a:solidFill>
                  <a:schemeClr val="accent1"/>
                </a:solidFill>
              </a:rPr>
              <a:t>experimentation</a:t>
            </a:r>
            <a:r>
              <a:rPr lang="en-GB" sz="1800" dirty="0"/>
              <a:t>, </a:t>
            </a:r>
            <a:r>
              <a:rPr lang="en-GB" sz="1800" dirty="0">
                <a:solidFill>
                  <a:schemeClr val="accent1"/>
                </a:solidFill>
              </a:rPr>
              <a:t>simulation</a:t>
            </a:r>
            <a:r>
              <a:rPr lang="en-GB" sz="1800" dirty="0"/>
              <a:t> and </a:t>
            </a:r>
            <a:r>
              <a:rPr lang="en-GB" sz="1800" dirty="0">
                <a:solidFill>
                  <a:schemeClr val="accent1"/>
                </a:solidFill>
              </a:rPr>
              <a:t>demonstration</a:t>
            </a:r>
            <a:r>
              <a:rPr lang="en-GB" sz="1800" dirty="0"/>
              <a:t> of viable systems for full </a:t>
            </a:r>
            <a:r>
              <a:rPr lang="en-GB" sz="1800" dirty="0">
                <a:solidFill>
                  <a:schemeClr val="accent1"/>
                </a:solidFill>
              </a:rPr>
              <a:t>incorporation</a:t>
            </a:r>
            <a:r>
              <a:rPr lang="en-GB" sz="1800" dirty="0"/>
              <a:t> and </a:t>
            </a:r>
            <a:r>
              <a:rPr lang="en-GB" sz="1800" dirty="0">
                <a:solidFill>
                  <a:schemeClr val="accent1"/>
                </a:solidFill>
              </a:rPr>
              <a:t>integration</a:t>
            </a:r>
            <a:r>
              <a:rPr lang="en-GB" sz="1800" dirty="0"/>
              <a:t> into the traditional </a:t>
            </a:r>
            <a:r>
              <a:rPr lang="en-GB" sz="1800" dirty="0">
                <a:solidFill>
                  <a:schemeClr val="accent1"/>
                </a:solidFill>
              </a:rPr>
              <a:t>building envelope</a:t>
            </a:r>
            <a:r>
              <a:rPr lang="en-GB" sz="1800" dirty="0"/>
              <a:t>. </a:t>
            </a:r>
            <a:endParaRPr lang="en-GB" sz="1800" dirty="0" smtClean="0"/>
          </a:p>
          <a:p>
            <a:pPr marL="0" indent="0">
              <a:buNone/>
            </a:pPr>
            <a:r>
              <a:rPr lang="en-GB" sz="1800" b="1" dirty="0" smtClean="0"/>
              <a:t>Contact: </a:t>
            </a:r>
            <a:r>
              <a:rPr lang="en-GB" sz="1800" dirty="0" err="1" smtClean="0"/>
              <a:t>Prof.</a:t>
            </a:r>
            <a:r>
              <a:rPr lang="en-GB" sz="1800" dirty="0" smtClean="0"/>
              <a:t> </a:t>
            </a:r>
            <a:r>
              <a:rPr lang="en-GB" sz="1800" dirty="0"/>
              <a:t>Soteris </a:t>
            </a:r>
            <a:r>
              <a:rPr lang="en-GB" sz="1800" dirty="0" smtClean="0"/>
              <a:t>Kalogirou from Cyprus University (</a:t>
            </a:r>
            <a:r>
              <a:rPr lang="en-US" sz="1800" i="1" dirty="0" smtClean="0">
                <a:solidFill>
                  <a:srgbClr val="C00000"/>
                </a:solidFill>
                <a:cs typeface="Arial"/>
              </a:rPr>
              <a:t>Spain represented</a:t>
            </a:r>
            <a:r>
              <a:rPr lang="en-GB" sz="1800" dirty="0"/>
              <a:t>)</a:t>
            </a:r>
          </a:p>
          <a:p>
            <a:endParaRPr lang="en-GB"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8348" y="0"/>
            <a:ext cx="1425652" cy="1168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Bild 19" descr="http://www.plataformaarquitectura.cl/wp-content/uploads/2013/12/52aa76c0e8e44e307c000076_sunlighthouse-juri-troy-architects_portada-528x394.jpg"/>
          <p:cNvPicPr/>
          <p:nvPr/>
        </p:nvPicPr>
        <p:blipFill rotWithShape="1">
          <a:blip r:embed="rId3" cstate="print"/>
          <a:srcRect l="15636" t="15776" r="16000" b="3574"/>
          <a:stretch/>
        </p:blipFill>
        <p:spPr bwMode="auto">
          <a:xfrm>
            <a:off x="6179418" y="3152933"/>
            <a:ext cx="2864374" cy="1574672"/>
          </a:xfrm>
          <a:prstGeom prst="rect">
            <a:avLst/>
          </a:prstGeom>
          <a:noFill/>
          <a:ln w="9525">
            <a:noFill/>
            <a:miter lim="800000"/>
            <a:headEnd/>
            <a:tailEnd/>
          </a:ln>
        </p:spPr>
      </p:pic>
      <p:pic>
        <p:nvPicPr>
          <p:cNvPr id="11" name="Grafik 3" descr="Bild1.jpg"/>
          <p:cNvPicPr/>
          <p:nvPr/>
        </p:nvPicPr>
        <p:blipFill>
          <a:blip r:embed="rId4" cstate="print"/>
          <a:srcRect t="4306" b="15789"/>
          <a:stretch>
            <a:fillRect/>
          </a:stretch>
        </p:blipFill>
        <p:spPr>
          <a:xfrm>
            <a:off x="6179418" y="4876373"/>
            <a:ext cx="2864374" cy="1574672"/>
          </a:xfrm>
          <a:prstGeom prst="rect">
            <a:avLst/>
          </a:prstGeom>
        </p:spPr>
      </p:pic>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9418" y="1429494"/>
            <a:ext cx="2864374" cy="157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548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381093" y="1244503"/>
            <a:ext cx="5198301" cy="4438429"/>
          </a:xfrm>
        </p:spPr>
        <p:txBody>
          <a:bodyPr/>
          <a:lstStyle/>
          <a:p>
            <a:pPr marL="0" indent="0">
              <a:buNone/>
            </a:pPr>
            <a:r>
              <a:rPr lang="en-US" sz="1800" b="1" dirty="0" smtClean="0">
                <a:latin typeface="Bangla MN"/>
                <a:cs typeface="Bangla MN"/>
              </a:rPr>
              <a:t>Background</a:t>
            </a:r>
          </a:p>
          <a:p>
            <a:pPr marL="0" indent="0">
              <a:buNone/>
            </a:pPr>
            <a:r>
              <a:rPr lang="en-US" sz="1800" dirty="0" smtClean="0">
                <a:latin typeface="Bangla MN"/>
                <a:cs typeface="Bangla MN"/>
              </a:rPr>
              <a:t>Study the theoretical and implementation of wind energy potential in an urban and suburban environment, thus contributing to the design of future intelligent cities</a:t>
            </a:r>
          </a:p>
          <a:p>
            <a:pPr marL="0" indent="0">
              <a:buNone/>
            </a:pPr>
            <a:r>
              <a:rPr lang="en-US" sz="1800" b="1" dirty="0" smtClean="0">
                <a:latin typeface="Bangla MN"/>
                <a:cs typeface="Bangla MN"/>
              </a:rPr>
              <a:t>Objectives</a:t>
            </a:r>
            <a:endParaRPr lang="en-US" sz="1800" b="1" dirty="0">
              <a:latin typeface="Bangla MN"/>
              <a:cs typeface="Bangla MN"/>
            </a:endParaRPr>
          </a:p>
          <a:p>
            <a:r>
              <a:rPr lang="en-US" sz="1800" dirty="0" smtClean="0">
                <a:latin typeface="Bangla MN"/>
                <a:cs typeface="Bangla MN"/>
              </a:rPr>
              <a:t>Collect expertise and study the </a:t>
            </a:r>
            <a:r>
              <a:rPr lang="en-US" sz="1800" dirty="0" smtClean="0">
                <a:solidFill>
                  <a:schemeClr val="accent1"/>
                </a:solidFill>
                <a:latin typeface="Bangla MN"/>
                <a:cs typeface="Bangla MN"/>
              </a:rPr>
              <a:t>Built environment Wind Energy Technology (BWT) </a:t>
            </a:r>
            <a:r>
              <a:rPr lang="en-US" sz="1800" dirty="0" smtClean="0">
                <a:latin typeface="Bangla MN"/>
                <a:cs typeface="Bangla MN"/>
              </a:rPr>
              <a:t>– </a:t>
            </a:r>
            <a:r>
              <a:rPr lang="en-US" sz="1800" dirty="0">
                <a:latin typeface="Bangla MN"/>
                <a:cs typeface="Bangla MN"/>
              </a:rPr>
              <a:t>wind flow </a:t>
            </a:r>
            <a:r>
              <a:rPr lang="en-US" sz="1800" dirty="0" smtClean="0">
                <a:latin typeface="Bangla MN"/>
                <a:cs typeface="Bangla MN"/>
              </a:rPr>
              <a:t>in urban and building scale, wind tunnel modeling, wind computational fluid dynamics, wind sensitive structures’ structural dynamics, electricity networks.</a:t>
            </a:r>
            <a:endParaRPr lang="en-US" sz="1800" dirty="0">
              <a:latin typeface="Bangla MN"/>
              <a:cs typeface="Bangla MN"/>
            </a:endParaRPr>
          </a:p>
          <a:p>
            <a:r>
              <a:rPr lang="en-US" sz="1800" dirty="0" smtClean="0">
                <a:latin typeface="Bangla MN"/>
                <a:cs typeface="Bangla MN"/>
              </a:rPr>
              <a:t>Study the BWT </a:t>
            </a:r>
            <a:r>
              <a:rPr lang="en-US" sz="1800" dirty="0" smtClean="0">
                <a:solidFill>
                  <a:schemeClr val="accent1"/>
                </a:solidFill>
                <a:latin typeface="Bangla MN"/>
                <a:cs typeface="Bangla MN"/>
              </a:rPr>
              <a:t>societal acceptance </a:t>
            </a:r>
            <a:r>
              <a:rPr lang="en-US" sz="1800" dirty="0" smtClean="0">
                <a:latin typeface="Bangla MN"/>
                <a:cs typeface="Bangla MN"/>
              </a:rPr>
              <a:t>(noise, aesthetics, economics)</a:t>
            </a:r>
          </a:p>
          <a:p>
            <a:pPr marL="0" indent="0">
              <a:buNone/>
            </a:pPr>
            <a:r>
              <a:rPr lang="en-US" sz="1800" b="1" dirty="0" smtClean="0">
                <a:latin typeface="Bangla MN"/>
                <a:cs typeface="Bangla MN"/>
              </a:rPr>
              <a:t>Contact</a:t>
            </a:r>
            <a:r>
              <a:rPr lang="en-US" sz="1800" b="1" dirty="0">
                <a:latin typeface="Bangla MN"/>
                <a:cs typeface="Bangla MN"/>
              </a:rPr>
              <a:t>:</a:t>
            </a:r>
            <a:r>
              <a:rPr lang="en-US" sz="1800" dirty="0">
                <a:latin typeface="Bangla MN"/>
                <a:cs typeface="Bangla MN"/>
              </a:rPr>
              <a:t> </a:t>
            </a:r>
            <a:r>
              <a:rPr lang="en-US" sz="1800" dirty="0" smtClean="0">
                <a:latin typeface="Bangla MN"/>
                <a:cs typeface="Bangla MN"/>
              </a:rPr>
              <a:t>Prof. Charalampos Baniotopoulos from Birmingham University </a:t>
            </a:r>
            <a:r>
              <a:rPr lang="en-GB" sz="1800" dirty="0"/>
              <a:t>(</a:t>
            </a:r>
            <a:r>
              <a:rPr lang="en-US" sz="1800" i="1" dirty="0" smtClean="0">
                <a:solidFill>
                  <a:srgbClr val="C00000"/>
                </a:solidFill>
                <a:cs typeface="Arial"/>
              </a:rPr>
              <a:t>Spain and Granada </a:t>
            </a:r>
            <a:r>
              <a:rPr lang="en-US" sz="1800" i="1" dirty="0">
                <a:solidFill>
                  <a:srgbClr val="C00000"/>
                </a:solidFill>
                <a:cs typeface="Arial"/>
              </a:rPr>
              <a:t>represented</a:t>
            </a:r>
            <a:r>
              <a:rPr lang="en-GB" sz="1800" dirty="0"/>
              <a:t>)</a:t>
            </a:r>
          </a:p>
          <a:p>
            <a:pPr marL="0" indent="0">
              <a:buNone/>
            </a:pPr>
            <a:r>
              <a:rPr lang="en-US" sz="1800" dirty="0">
                <a:latin typeface="Bangla MN"/>
                <a:cs typeface="Bangla MN"/>
              </a:rPr>
              <a:t/>
            </a:r>
            <a:br>
              <a:rPr lang="en-US" sz="1800" dirty="0">
                <a:latin typeface="Bangla MN"/>
                <a:cs typeface="Bangla MN"/>
              </a:rPr>
            </a:br>
            <a:endParaRPr lang="en-GB" sz="1800" dirty="0">
              <a:latin typeface="Bangla MN"/>
              <a:cs typeface="Bangla MN"/>
            </a:endParaRPr>
          </a:p>
        </p:txBody>
      </p:sp>
      <p:sp>
        <p:nvSpPr>
          <p:cNvPr id="7" name="Content Placeholder 6"/>
          <p:cNvSpPr>
            <a:spLocks noGrp="1"/>
          </p:cNvSpPr>
          <p:nvPr>
            <p:ph sz="quarter" idx="13"/>
          </p:nvPr>
        </p:nvSpPr>
        <p:spPr>
          <a:xfrm>
            <a:off x="1326444" y="330664"/>
            <a:ext cx="7027334" cy="725606"/>
          </a:xfrm>
        </p:spPr>
        <p:txBody>
          <a:bodyPr/>
          <a:lstStyle/>
          <a:p>
            <a:r>
              <a:rPr lang="en-US" sz="2400" dirty="0" smtClean="0">
                <a:latin typeface="Bangla MN"/>
                <a:cs typeface="Bangla MN"/>
              </a:rPr>
              <a:t>Wind Energy Technology Reconsideration to Enhance the Concept of Smart Cities (TU1304) </a:t>
            </a:r>
            <a:r>
              <a:rPr lang="en-US" sz="2400" dirty="0">
                <a:latin typeface="Bangla MN"/>
                <a:cs typeface="Bangla MN"/>
              </a:rPr>
              <a:t/>
            </a:r>
            <a:br>
              <a:rPr lang="en-US" sz="2400" dirty="0">
                <a:latin typeface="Bangla MN"/>
                <a:cs typeface="Bangla MN"/>
              </a:rPr>
            </a:br>
            <a:endParaRPr lang="en-GB" sz="2400" dirty="0"/>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1479" y="4191060"/>
            <a:ext cx="3378423" cy="2609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p:cNvPicPr>
            <a:picLocks noChangeAspect="1"/>
          </p:cNvPicPr>
          <p:nvPr/>
        </p:nvPicPr>
        <p:blipFill>
          <a:blip r:embed="rId3"/>
          <a:stretch>
            <a:fillRect/>
          </a:stretch>
        </p:blipFill>
        <p:spPr>
          <a:xfrm>
            <a:off x="5707935" y="1495987"/>
            <a:ext cx="3361967" cy="2197149"/>
          </a:xfrm>
          <a:prstGeom prst="rect">
            <a:avLst/>
          </a:prstGeom>
        </p:spPr>
      </p:pic>
      <p:pic>
        <p:nvPicPr>
          <p:cNvPr id="26" name="Picture 2" descr="Z:\Ibrahim\cityCentre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4759" y="2661178"/>
            <a:ext cx="1375144" cy="1033872"/>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p:cNvPicPr>
            <a:picLocks noChangeAspect="1"/>
          </p:cNvPicPr>
          <p:nvPr/>
        </p:nvPicPr>
        <p:blipFill>
          <a:blip r:embed="rId5"/>
          <a:stretch>
            <a:fillRect/>
          </a:stretch>
        </p:blipFill>
        <p:spPr>
          <a:xfrm>
            <a:off x="7242542" y="0"/>
            <a:ext cx="1901458" cy="373589"/>
          </a:xfrm>
          <a:prstGeom prst="rect">
            <a:avLst/>
          </a:prstGeom>
        </p:spPr>
      </p:pic>
      <p:sp>
        <p:nvSpPr>
          <p:cNvPr id="30" name="TextBox 29"/>
          <p:cNvSpPr txBox="1"/>
          <p:nvPr/>
        </p:nvSpPr>
        <p:spPr>
          <a:xfrm>
            <a:off x="5622242" y="1186296"/>
            <a:ext cx="1766676" cy="307777"/>
          </a:xfrm>
          <a:prstGeom prst="rect">
            <a:avLst/>
          </a:prstGeom>
          <a:noFill/>
        </p:spPr>
        <p:txBody>
          <a:bodyPr wrap="square" rtlCol="0">
            <a:spAutoFit/>
          </a:bodyPr>
          <a:lstStyle/>
          <a:p>
            <a:r>
              <a:rPr lang="en-US" sz="1400" i="1" dirty="0" smtClean="0">
                <a:solidFill>
                  <a:schemeClr val="accent2"/>
                </a:solidFill>
                <a:latin typeface="+mn-lt"/>
                <a:cs typeface="Arial"/>
              </a:rPr>
              <a:t>Urban scale studies</a:t>
            </a:r>
            <a:endParaRPr lang="en-US" sz="1400" i="1" dirty="0">
              <a:solidFill>
                <a:schemeClr val="accent2"/>
              </a:solidFill>
              <a:latin typeface="+mn-lt"/>
              <a:cs typeface="Arial"/>
            </a:endParaRPr>
          </a:p>
        </p:txBody>
      </p:sp>
      <p:pic>
        <p:nvPicPr>
          <p:cNvPr id="4" name="Picture 3" descr="F:\Husain\Tent1.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2332"/>
          <a:stretch/>
        </p:blipFill>
        <p:spPr bwMode="auto">
          <a:xfrm>
            <a:off x="7694760" y="5909409"/>
            <a:ext cx="1375144" cy="920579"/>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Box 30"/>
          <p:cNvSpPr txBox="1"/>
          <p:nvPr/>
        </p:nvSpPr>
        <p:spPr>
          <a:xfrm>
            <a:off x="5622241" y="3881369"/>
            <a:ext cx="2072517" cy="307777"/>
          </a:xfrm>
          <a:prstGeom prst="rect">
            <a:avLst/>
          </a:prstGeom>
          <a:noFill/>
        </p:spPr>
        <p:txBody>
          <a:bodyPr wrap="square" rtlCol="0">
            <a:spAutoFit/>
          </a:bodyPr>
          <a:lstStyle/>
          <a:p>
            <a:r>
              <a:rPr lang="en-US" sz="1400" i="1" dirty="0" smtClean="0">
                <a:solidFill>
                  <a:schemeClr val="accent2"/>
                </a:solidFill>
                <a:latin typeface="+mn-lt"/>
                <a:cs typeface="Arial"/>
              </a:rPr>
              <a:t>Building scale studies</a:t>
            </a:r>
            <a:endParaRPr lang="en-US" sz="1400" i="1" dirty="0">
              <a:solidFill>
                <a:schemeClr val="accent2"/>
              </a:solidFill>
              <a:latin typeface="+mn-lt"/>
              <a:cs typeface="Arial"/>
            </a:endParaRPr>
          </a:p>
        </p:txBody>
      </p:sp>
    </p:spTree>
    <p:extLst>
      <p:ext uri="{BB962C8B-B14F-4D97-AF65-F5344CB8AC3E}">
        <p14:creationId xmlns:p14="http://schemas.microsoft.com/office/powerpoint/2010/main" val="3462080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taluible\Documents\CCFM\Vorträge\0002_Projketbeispiele\AlBahr_Tower\Abdulm_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760"/>
          <a:stretch/>
        </p:blipFill>
        <p:spPr bwMode="auto">
          <a:xfrm>
            <a:off x="6558146" y="1605979"/>
            <a:ext cx="2429820" cy="28282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8146" y="4508352"/>
            <a:ext cx="2478350" cy="220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quarter" idx="13"/>
          </p:nvPr>
        </p:nvSpPr>
        <p:spPr>
          <a:xfrm>
            <a:off x="1439668" y="55624"/>
            <a:ext cx="5852954" cy="849586"/>
          </a:xfrm>
        </p:spPr>
        <p:txBody>
          <a:bodyPr/>
          <a:lstStyle/>
          <a:p>
            <a:r>
              <a:rPr lang="en-GB" dirty="0" smtClean="0"/>
              <a:t>Adaptive Facades Network (TU1403)</a:t>
            </a:r>
            <a:endParaRPr lang="en-GB" dirty="0"/>
          </a:p>
        </p:txBody>
      </p:sp>
      <p:sp>
        <p:nvSpPr>
          <p:cNvPr id="6" name="Text Placeholder 5"/>
          <p:cNvSpPr>
            <a:spLocks noGrp="1"/>
          </p:cNvSpPr>
          <p:nvPr>
            <p:ph type="body" sz="quarter" idx="14"/>
          </p:nvPr>
        </p:nvSpPr>
        <p:spPr>
          <a:xfrm>
            <a:off x="451556" y="1173955"/>
            <a:ext cx="5924191" cy="4438429"/>
          </a:xfrm>
        </p:spPr>
        <p:txBody>
          <a:bodyPr/>
          <a:lstStyle/>
          <a:p>
            <a:pPr marL="0" indent="0">
              <a:buNone/>
            </a:pPr>
            <a:r>
              <a:rPr lang="en-GB" sz="1800" b="1" dirty="0">
                <a:latin typeface="Bangla MN"/>
                <a:cs typeface="Bangla MN"/>
              </a:rPr>
              <a:t>Background </a:t>
            </a:r>
          </a:p>
          <a:p>
            <a:pPr marL="0" indent="0">
              <a:buNone/>
            </a:pPr>
            <a:r>
              <a:rPr lang="en-US" sz="1800" dirty="0" smtClean="0">
                <a:latin typeface="Bangla MN"/>
                <a:cs typeface="Bangla MN"/>
              </a:rPr>
              <a:t>Building </a:t>
            </a:r>
            <a:r>
              <a:rPr lang="en-US" sz="1800" dirty="0">
                <a:latin typeface="Bangla MN"/>
                <a:cs typeface="Bangla MN"/>
              </a:rPr>
              <a:t>envelopes play a key role achieving the EU climate and energy </a:t>
            </a:r>
            <a:r>
              <a:rPr lang="en-US" sz="1800" dirty="0" smtClean="0">
                <a:latin typeface="Bangla MN"/>
                <a:cs typeface="Bangla MN"/>
              </a:rPr>
              <a:t>targets: </a:t>
            </a:r>
            <a:r>
              <a:rPr lang="en-US" sz="1800" dirty="0">
                <a:latin typeface="Bangla MN"/>
                <a:cs typeface="Bangla MN"/>
              </a:rPr>
              <a:t>energy demand may be reduced by up to 71% (by 2050) by improving existing and future building </a:t>
            </a:r>
            <a:r>
              <a:rPr lang="en-US" sz="1800" dirty="0" smtClean="0">
                <a:latin typeface="Bangla MN"/>
                <a:cs typeface="Bangla MN"/>
              </a:rPr>
              <a:t>envelopes</a:t>
            </a:r>
            <a:endParaRPr lang="en-US" sz="1800" dirty="0">
              <a:latin typeface="Bangla MN"/>
              <a:cs typeface="Bangla MN"/>
            </a:endParaRPr>
          </a:p>
          <a:p>
            <a:pPr marL="0" indent="0">
              <a:buNone/>
            </a:pPr>
            <a:r>
              <a:rPr lang="en-GB" sz="1800" b="1" dirty="0">
                <a:latin typeface="Bangla MN"/>
                <a:cs typeface="Bangla MN"/>
              </a:rPr>
              <a:t>Objectives</a:t>
            </a:r>
          </a:p>
          <a:p>
            <a:r>
              <a:rPr lang="en-US" sz="1800" dirty="0">
                <a:latin typeface="Bangla MN"/>
                <a:cs typeface="Bangla MN"/>
              </a:rPr>
              <a:t>Harmonize and share European research and knowledge between </a:t>
            </a:r>
            <a:r>
              <a:rPr lang="en-US" sz="1800" dirty="0">
                <a:solidFill>
                  <a:schemeClr val="accent1"/>
                </a:solidFill>
                <a:latin typeface="Bangla MN"/>
                <a:cs typeface="Bangla MN"/>
              </a:rPr>
              <a:t>industry and academia</a:t>
            </a:r>
            <a:r>
              <a:rPr lang="en-US" sz="1800" dirty="0">
                <a:latin typeface="Bangla MN"/>
                <a:cs typeface="Bangla MN"/>
              </a:rPr>
              <a:t> and foster their </a:t>
            </a:r>
            <a:r>
              <a:rPr lang="en-US" sz="1800" dirty="0" smtClean="0">
                <a:latin typeface="Bangla MN"/>
                <a:cs typeface="Bangla MN"/>
              </a:rPr>
              <a:t>collaboration by </a:t>
            </a:r>
            <a:r>
              <a:rPr lang="en-GB" sz="1800" dirty="0" smtClean="0">
                <a:latin typeface="Bangla MN"/>
                <a:cs typeface="Bangla MN"/>
              </a:rPr>
              <a:t>developing </a:t>
            </a:r>
            <a:r>
              <a:rPr lang="en-GB" sz="1800" dirty="0">
                <a:latin typeface="Bangla MN"/>
                <a:cs typeface="Bangla MN"/>
              </a:rPr>
              <a:t>novel concepts, technologies and products</a:t>
            </a:r>
          </a:p>
          <a:p>
            <a:r>
              <a:rPr lang="en-GB" sz="1800" dirty="0">
                <a:latin typeface="Bangla MN"/>
                <a:cs typeface="Bangla MN"/>
              </a:rPr>
              <a:t>Foster development of more </a:t>
            </a:r>
            <a:r>
              <a:rPr lang="en-GB" sz="1800" dirty="0">
                <a:solidFill>
                  <a:schemeClr val="accent1"/>
                </a:solidFill>
                <a:latin typeface="Bangla MN"/>
                <a:cs typeface="Bangla MN"/>
              </a:rPr>
              <a:t>holistic approaches</a:t>
            </a:r>
            <a:r>
              <a:rPr lang="en-GB" sz="1800" dirty="0">
                <a:latin typeface="Bangla MN"/>
                <a:cs typeface="Bangla MN"/>
              </a:rPr>
              <a:t>, metrics and tools to evaluate the </a:t>
            </a:r>
            <a:r>
              <a:rPr lang="en-GB" sz="1800" dirty="0">
                <a:solidFill>
                  <a:schemeClr val="accent1"/>
                </a:solidFill>
                <a:latin typeface="Bangla MN"/>
                <a:cs typeface="Bangla MN"/>
              </a:rPr>
              <a:t>performance</a:t>
            </a:r>
            <a:r>
              <a:rPr lang="en-GB" sz="1800" dirty="0">
                <a:latin typeface="Bangla MN"/>
                <a:cs typeface="Bangla MN"/>
              </a:rPr>
              <a:t> of </a:t>
            </a:r>
            <a:r>
              <a:rPr lang="en-GB" sz="1800" dirty="0">
                <a:solidFill>
                  <a:schemeClr val="accent1"/>
                </a:solidFill>
                <a:latin typeface="Bangla MN"/>
                <a:cs typeface="Bangla MN"/>
              </a:rPr>
              <a:t>adaptive Facades</a:t>
            </a:r>
          </a:p>
          <a:p>
            <a:r>
              <a:rPr lang="en-GB" sz="1800" dirty="0">
                <a:latin typeface="Bangla MN"/>
                <a:cs typeface="Bangla MN"/>
              </a:rPr>
              <a:t>Promote the integration of adaptive facades into buildings</a:t>
            </a:r>
          </a:p>
          <a:p>
            <a:pPr marL="0" indent="0">
              <a:buNone/>
            </a:pPr>
            <a:r>
              <a:rPr lang="en-GB" sz="1800" b="1" dirty="0" smtClean="0">
                <a:latin typeface="Bangla MN"/>
                <a:cs typeface="Bangla MN"/>
              </a:rPr>
              <a:t>Contact</a:t>
            </a:r>
            <a:r>
              <a:rPr lang="en-GB" sz="1800" b="1" dirty="0">
                <a:latin typeface="Bangla MN"/>
                <a:cs typeface="Bangla MN"/>
              </a:rPr>
              <a:t>: </a:t>
            </a:r>
            <a:r>
              <a:rPr lang="en-GB" sz="1800" dirty="0" err="1">
                <a:latin typeface="Bangla MN"/>
                <a:cs typeface="Bangla MN"/>
              </a:rPr>
              <a:t>Dr.</a:t>
            </a:r>
            <a:r>
              <a:rPr lang="en-GB" sz="1800" dirty="0">
                <a:latin typeface="Bangla MN"/>
                <a:cs typeface="Bangla MN"/>
              </a:rPr>
              <a:t> Andreas Luible from Lucerne </a:t>
            </a:r>
            <a:r>
              <a:rPr lang="en-GB" sz="1800" dirty="0" smtClean="0">
                <a:latin typeface="Bangla MN"/>
                <a:cs typeface="Bangla MN"/>
              </a:rPr>
              <a:t>University </a:t>
            </a:r>
            <a:r>
              <a:rPr lang="en-GB" sz="1800" dirty="0"/>
              <a:t>(</a:t>
            </a:r>
            <a:r>
              <a:rPr lang="en-US" sz="1800" i="1" dirty="0">
                <a:solidFill>
                  <a:srgbClr val="C00000"/>
                </a:solidFill>
                <a:cs typeface="Arial"/>
              </a:rPr>
              <a:t>Spain represented</a:t>
            </a:r>
            <a:r>
              <a:rPr lang="en-GB" sz="1800" dirty="0"/>
              <a:t>)</a:t>
            </a:r>
          </a:p>
          <a:p>
            <a:pPr marL="0" indent="0">
              <a:buNone/>
            </a:pPr>
            <a:endParaRPr lang="en-US" sz="1800" dirty="0">
              <a:latin typeface="Bangla MN"/>
              <a:cs typeface="Bangla MN"/>
            </a:endParaRPr>
          </a:p>
          <a:p>
            <a:pPr marL="0" indent="0">
              <a:buNone/>
            </a:pPr>
            <a:endParaRPr lang="en-GB" sz="1600" dirty="0"/>
          </a:p>
        </p:txBody>
      </p:sp>
      <p:pic>
        <p:nvPicPr>
          <p:cNvPr id="12" name="Picture 11"/>
          <p:cNvPicPr>
            <a:picLocks noChangeAspect="1"/>
          </p:cNvPicPr>
          <p:nvPr/>
        </p:nvPicPr>
        <p:blipFill>
          <a:blip r:embed="rId5"/>
          <a:stretch>
            <a:fillRect/>
          </a:stretch>
        </p:blipFill>
        <p:spPr>
          <a:xfrm>
            <a:off x="6751938" y="59358"/>
            <a:ext cx="2392062" cy="738861"/>
          </a:xfrm>
          <a:prstGeom prst="rect">
            <a:avLst/>
          </a:prstGeom>
        </p:spPr>
      </p:pic>
    </p:spTree>
    <p:extLst>
      <p:ext uri="{BB962C8B-B14F-4D97-AF65-F5344CB8AC3E}">
        <p14:creationId xmlns:p14="http://schemas.microsoft.com/office/powerpoint/2010/main" val="194747508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owerPoint-presentation-3">
  <a:themeElements>
    <a:clrScheme name="COST">
      <a:dk1>
        <a:sysClr val="windowText" lastClr="000000"/>
      </a:dk1>
      <a:lt1>
        <a:sysClr val="window" lastClr="FFFFFF"/>
      </a:lt1>
      <a:dk2>
        <a:srgbClr val="2A678B"/>
      </a:dk2>
      <a:lt2>
        <a:srgbClr val="962067"/>
      </a:lt2>
      <a:accent1>
        <a:srgbClr val="F47729"/>
      </a:accent1>
      <a:accent2>
        <a:srgbClr val="56585B"/>
      </a:accent2>
      <a:accent3>
        <a:srgbClr val="69395D"/>
      </a:accent3>
      <a:accent4>
        <a:srgbClr val="FDD1A7"/>
      </a:accent4>
      <a:accent5>
        <a:srgbClr val="95969F"/>
      </a:accent5>
      <a:accent6>
        <a:srgbClr val="DDE9F2"/>
      </a:accent6>
      <a:hlink>
        <a:srgbClr val="69395D"/>
      </a:hlink>
      <a:folHlink>
        <a:srgbClr val="69395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OST">
      <a:dk1>
        <a:sysClr val="windowText" lastClr="000000"/>
      </a:dk1>
      <a:lt1>
        <a:sysClr val="window" lastClr="FFFFFF"/>
      </a:lt1>
      <a:dk2>
        <a:srgbClr val="2A678B"/>
      </a:dk2>
      <a:lt2>
        <a:srgbClr val="962067"/>
      </a:lt2>
      <a:accent1>
        <a:srgbClr val="F47729"/>
      </a:accent1>
      <a:accent2>
        <a:srgbClr val="56585B"/>
      </a:accent2>
      <a:accent3>
        <a:srgbClr val="69395D"/>
      </a:accent3>
      <a:accent4>
        <a:srgbClr val="FDD1A7"/>
      </a:accent4>
      <a:accent5>
        <a:srgbClr val="95969F"/>
      </a:accent5>
      <a:accent6>
        <a:srgbClr val="DDE9F2"/>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2A678B"/>
        </a:dk2>
        <a:lt2>
          <a:srgbClr val="962067"/>
        </a:lt2>
        <a:accent1>
          <a:srgbClr val="F47729"/>
        </a:accent1>
        <a:accent2>
          <a:srgbClr val="56585B"/>
        </a:accent2>
        <a:accent3>
          <a:srgbClr val="FFFFFF"/>
        </a:accent3>
        <a:accent4>
          <a:srgbClr val="000000"/>
        </a:accent4>
        <a:accent5>
          <a:srgbClr val="F8BDAC"/>
        </a:accent5>
        <a:accent6>
          <a:srgbClr val="4D4F52"/>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2A678B"/>
        </a:dk2>
        <a:lt2>
          <a:srgbClr val="962067"/>
        </a:lt2>
        <a:accent1>
          <a:srgbClr val="F47729"/>
        </a:accent1>
        <a:accent2>
          <a:srgbClr val="56585B"/>
        </a:accent2>
        <a:accent3>
          <a:srgbClr val="FFFFFF"/>
        </a:accent3>
        <a:accent4>
          <a:srgbClr val="000000"/>
        </a:accent4>
        <a:accent5>
          <a:srgbClr val="F8BDAC"/>
        </a:accent5>
        <a:accent6>
          <a:srgbClr val="4D4F52"/>
        </a:accent6>
        <a:hlink>
          <a:srgbClr val="F47729"/>
        </a:hlink>
        <a:folHlink>
          <a:srgbClr val="F4772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Theme 2">
    <a:dk1>
      <a:srgbClr val="000000"/>
    </a:dk1>
    <a:lt1>
      <a:srgbClr val="FFFFFF"/>
    </a:lt1>
    <a:dk2>
      <a:srgbClr val="2A678B"/>
    </a:dk2>
    <a:lt2>
      <a:srgbClr val="962067"/>
    </a:lt2>
    <a:accent1>
      <a:srgbClr val="F47729"/>
    </a:accent1>
    <a:accent2>
      <a:srgbClr val="56585B"/>
    </a:accent2>
    <a:accent3>
      <a:srgbClr val="FFFFFF"/>
    </a:accent3>
    <a:accent4>
      <a:srgbClr val="000000"/>
    </a:accent4>
    <a:accent5>
      <a:srgbClr val="F8BDAC"/>
    </a:accent5>
    <a:accent6>
      <a:srgbClr val="4D4F52"/>
    </a:accent6>
    <a:hlink>
      <a:srgbClr val="F47729"/>
    </a:hlink>
    <a:folHlink>
      <a:srgbClr val="F4772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a2230d6-0d0c-4546-8094-a726af8412ad" ContentTypeId="0x01010035D388ED9E6CB948B63D365BE3776A4F" PreviousValue="false"/>
</file>

<file path=customXml/item2.xml><?xml version="1.0" encoding="utf-8"?>
<p:properties xmlns:p="http://schemas.microsoft.com/office/2006/metadata/properties" xmlns:xsi="http://www.w3.org/2001/XMLSchema-instance" xmlns:pc="http://schemas.microsoft.com/office/infopath/2007/PartnerControls">
  <documentManagement>
    <TaxCatchAll xmlns="18ee8b33-332d-4d78-a1fb-213112cbf5c9"/>
    <nae73cb6769f4a7f9271b45194c652bb xmlns="18ee8b33-332d-4d78-a1fb-213112cbf5c9">
      <Terms xmlns="http://schemas.microsoft.com/office/infopath/2007/PartnerControls"/>
    </nae73cb6769f4a7f9271b45194c652bb>
    <i00b8442aa7a4cf9a71eeeca23012327 xmlns="18ee8b33-332d-4d78-a1fb-213112cbf5c9">
      <Terms xmlns="http://schemas.microsoft.com/office/infopath/2007/PartnerControls"/>
    </i00b8442aa7a4cf9a71eeeca23012327>
    <Document_x0020_Status xmlns="18ee8b33-332d-4d78-a1fb-213112cbf5c9" xsi:nil="true"/>
    <Confidential1 xmlns="18ee8b33-332d-4d78-a1fb-213112cbf5c9">false</Confidential1>
    <fca2ec1b797f4b5f8f8c86f331133d6a xmlns="18ee8b33-332d-4d78-a1fb-213112cbf5c9">
      <Terms xmlns="http://schemas.microsoft.com/office/infopath/2007/PartnerControls"/>
    </fca2ec1b797f4b5f8f8c86f331133d6a>
    <Obsolete xmlns="18ee8b33-332d-4d78-a1fb-213112cbf5c9">false</Obsolete>
  </documentManagement>
</p:properties>
</file>

<file path=customXml/item3.xml><?xml version="1.0" encoding="utf-8"?>
<ct:contentTypeSchema xmlns:ct="http://schemas.microsoft.com/office/2006/metadata/contentType" xmlns:ma="http://schemas.microsoft.com/office/2006/metadata/properties/metaAttributes" ct:_="" ma:_="" ma:contentTypeName="General" ma:contentTypeID="0x01010035D388ED9E6CB948B63D365BE3776A4F00908709690E71974BB0601A25B3039970" ma:contentTypeVersion="4" ma:contentTypeDescription="" ma:contentTypeScope="" ma:versionID="02dca77834bbf96098882a687154e38b">
  <xsd:schema xmlns:xsd="http://www.w3.org/2001/XMLSchema" xmlns:xs="http://www.w3.org/2001/XMLSchema" xmlns:p="http://schemas.microsoft.com/office/2006/metadata/properties" xmlns:ns2="18ee8b33-332d-4d78-a1fb-213112cbf5c9" targetNamespace="http://schemas.microsoft.com/office/2006/metadata/properties" ma:root="true" ma:fieldsID="e5f9ebccc7c5d1483d9f50e3fbbe57e2" ns2:_="">
    <xsd:import namespace="18ee8b33-332d-4d78-a1fb-213112cbf5c9"/>
    <xsd:element name="properties">
      <xsd:complexType>
        <xsd:sequence>
          <xsd:element name="documentManagement">
            <xsd:complexType>
              <xsd:all>
                <xsd:element ref="ns2:Document_x0020_Status" minOccurs="0"/>
                <xsd:element ref="ns2:Confidential1" minOccurs="0"/>
                <xsd:element ref="ns2:i00b8442aa7a4cf9a71eeeca23012327" minOccurs="0"/>
                <xsd:element ref="ns2:TaxCatchAll" minOccurs="0"/>
                <xsd:element ref="ns2:TaxCatchAllLabel" minOccurs="0"/>
                <xsd:element ref="ns2:nae73cb6769f4a7f9271b45194c652bb" minOccurs="0"/>
                <xsd:element ref="ns2:fca2ec1b797f4b5f8f8c86f331133d6a" minOccurs="0"/>
                <xsd:element ref="ns2:Obsole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e8b33-332d-4d78-a1fb-213112cbf5c9" elementFormDefault="qualified">
    <xsd:import namespace="http://schemas.microsoft.com/office/2006/documentManagement/types"/>
    <xsd:import namespace="http://schemas.microsoft.com/office/infopath/2007/PartnerControls"/>
    <xsd:element name="Document_x0020_Status" ma:index="2" nillable="true" ma:displayName="Document Status" ma:format="Dropdown" ma:hidden="true" ma:internalName="Document_x0020_Status" ma:readOnly="false">
      <xsd:simpleType>
        <xsd:restriction base="dms:Choice">
          <xsd:enumeration value="draft"/>
          <xsd:enumeration value="final"/>
          <xsd:enumeration value="archived"/>
          <xsd:enumeration value="obsolete"/>
        </xsd:restriction>
      </xsd:simpleType>
    </xsd:element>
    <xsd:element name="Confidential1" ma:index="3" nillable="true" ma:displayName="Confidential" ma:default="0" ma:internalName="Confidential1">
      <xsd:simpleType>
        <xsd:restriction base="dms:Boolean"/>
      </xsd:simpleType>
    </xsd:element>
    <xsd:element name="i00b8442aa7a4cf9a71eeeca23012327" ma:index="10" nillable="true" ma:taxonomy="true" ma:internalName="i00b8442aa7a4cf9a71eeeca23012327" ma:taxonomyFieldName="Process" ma:displayName="Process" ma:default="" ma:fieldId="{200b8442-aa7a-4cf9-a71e-eeca23012327}" ma:sspId="4a7baec1-b397-4109-93fa-ea88b862dbf3" ma:termSetId="66a439be-75ba-468c-a36c-dd8954a0c2a8" ma:anchorId="00000000-0000-0000-0000-000000000000" ma:open="false" ma:isKeyword="false">
      <xsd:complexType>
        <xsd:sequence>
          <xsd:element ref="pc:Terms" minOccurs="0" maxOccurs="1"/>
        </xsd:sequence>
      </xsd:complexType>
    </xsd:element>
    <xsd:element name="TaxCatchAll" ma:index="11" nillable="true" ma:displayName="Taxonomy Catch All Column" ma:description="" ma:hidden="true" ma:list="{8b0cf1fa-41b1-4975-9035-da7d280547d7}" ma:internalName="TaxCatchAll" ma:showField="CatchAllData" ma:web="c949d81c-984e-4938-8e03-357c35bff627">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8b0cf1fa-41b1-4975-9035-da7d280547d7}" ma:internalName="TaxCatchAllLabel" ma:readOnly="true" ma:showField="CatchAllDataLabel" ma:web="c949d81c-984e-4938-8e03-357c35bff627">
      <xsd:complexType>
        <xsd:complexContent>
          <xsd:extension base="dms:MultiChoiceLookup">
            <xsd:sequence>
              <xsd:element name="Value" type="dms:Lookup" maxOccurs="unbounded" minOccurs="0" nillable="true"/>
            </xsd:sequence>
          </xsd:extension>
        </xsd:complexContent>
      </xsd:complexType>
    </xsd:element>
    <xsd:element name="nae73cb6769f4a7f9271b45194c652bb" ma:index="14" nillable="true" ma:taxonomy="true" ma:internalName="nae73cb6769f4a7f9271b45194c652bb" ma:taxonomyFieldName="Stakeholders" ma:displayName="Stakeholders" ma:default="" ma:fieldId="{7ae73cb6-769f-4a7f-9271-b45194c652bb}" ma:sspId="4a7baec1-b397-4109-93fa-ea88b862dbf3" ma:termSetId="f871fab3-8e32-440a-a506-5fc1f2fc552e" ma:anchorId="00000000-0000-0000-0000-000000000000" ma:open="false" ma:isKeyword="false">
      <xsd:complexType>
        <xsd:sequence>
          <xsd:element ref="pc:Terms" minOccurs="0" maxOccurs="1"/>
        </xsd:sequence>
      </xsd:complexType>
    </xsd:element>
    <xsd:element name="fca2ec1b797f4b5f8f8c86f331133d6a" ma:index="16" nillable="true" ma:taxonomy="true" ma:internalName="fca2ec1b797f4b5f8f8c86f331133d6a" ma:taxonomyFieldName="Doument_x0020_Type" ma:displayName="Type of Document" ma:readOnly="false" ma:default="" ma:fieldId="{fca2ec1b-797f-4b5f-8f8c-86f331133d6a}" ma:sspId="4a7baec1-b397-4109-93fa-ea88b862dbf3" ma:termSetId="9f8f421d-ea42-4e6f-856d-3cf058b71e97" ma:anchorId="00000000-0000-0000-0000-000000000000" ma:open="false" ma:isKeyword="false">
      <xsd:complexType>
        <xsd:sequence>
          <xsd:element ref="pc:Terms" minOccurs="0" maxOccurs="1"/>
        </xsd:sequence>
      </xsd:complexType>
    </xsd:element>
    <xsd:element name="Obsolete" ma:index="19" nillable="true" ma:displayName="Obsolete" ma:default="0" ma:internalName="Obsolet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axOccurs="1" ma:index="1" ma:displayName="Title"/>
        <xsd:element ref="dc:subject" minOccurs="0" maxOccurs="1"/>
        <xsd:element ref="dc:description" minOccurs="0" maxOccurs="1" ma:index="4"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A82A6D-23D6-4D83-B900-28F5DD45D07C}">
  <ds:schemaRefs>
    <ds:schemaRef ds:uri="Microsoft.SharePoint.Taxonomy.ContentTypeSync"/>
  </ds:schemaRefs>
</ds:datastoreItem>
</file>

<file path=customXml/itemProps2.xml><?xml version="1.0" encoding="utf-8"?>
<ds:datastoreItem xmlns:ds="http://schemas.openxmlformats.org/officeDocument/2006/customXml" ds:itemID="{4336EDA2-4B30-4930-97F0-60A1DEA6A6A8}">
  <ds:schemaRef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purl.org/dc/elements/1.1/"/>
    <ds:schemaRef ds:uri="http://purl.org/dc/terms/"/>
    <ds:schemaRef ds:uri="18ee8b33-332d-4d78-a1fb-213112cbf5c9"/>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E154A3F7-FD44-4B40-8D0C-559E03C5C9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ee8b33-332d-4d78-a1fb-213112cbf5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07805ED-AD42-4D9F-8D74-80E417FB0B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7250</TotalTime>
  <Words>1282</Words>
  <Application>Microsoft Office PowerPoint</Application>
  <PresentationFormat>On-screen Show (4:3)</PresentationFormat>
  <Paragraphs>109</Paragraphs>
  <Slides>10</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MS PGothic</vt:lpstr>
      <vt:lpstr>Arial</vt:lpstr>
      <vt:lpstr>Bangla MN</vt:lpstr>
      <vt:lpstr>Calibri</vt:lpstr>
      <vt:lpstr>Times New Roman</vt:lpstr>
      <vt:lpstr>Verdana</vt:lpstr>
      <vt:lpstr>Wingdings</vt:lpstr>
      <vt:lpstr>PowerPoint-presentation-3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COST Office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Sjur Baardsen</dc:creator>
  <dc:description>Presentation to the CSO on November 2014</dc:description>
  <cp:lastModifiedBy>Mickael Pero</cp:lastModifiedBy>
  <cp:revision>774</cp:revision>
  <cp:lastPrinted>2015-11-30T13:46:39Z</cp:lastPrinted>
  <dcterms:created xsi:type="dcterms:W3CDTF">2012-02-29T16:09:27Z</dcterms:created>
  <dcterms:modified xsi:type="dcterms:W3CDTF">2015-12-01T10:31:32Z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0x01010035D388ED9E6CB948B63D365BE3776A4F00908709690E71974BB0601A25B3039970</vt:lpwstr>
  </property>
  <property fmtid="{D5CDD505-2E9C-101B-9397-08002B2CF9AE}" pid="3" name="j183d2c7879f46cdad1b7768093a4c45">
    <vt:lpwstr/>
  </property>
  <property fmtid="{D5CDD505-2E9C-101B-9397-08002B2CF9AE}" pid="4" name="Meeting_x002F_Event_x0020_Type">
    <vt:lpwstr/>
  </property>
  <property fmtid="{D5CDD505-2E9C-101B-9397-08002B2CF9AE}" pid="5" name="h683663ddb1648d98d5d829c69644b8b">
    <vt:lpwstr/>
  </property>
  <property fmtid="{D5CDD505-2E9C-101B-9397-08002B2CF9AE}" pid="6" name="m6dd6d7cf7dd434e9aac1e6dc36a87ef">
    <vt:lpwstr/>
  </property>
  <property fmtid="{D5CDD505-2E9C-101B-9397-08002B2CF9AE}" pid="7" name="Stakeholders">
    <vt:lpwstr/>
  </property>
  <property fmtid="{D5CDD505-2E9C-101B-9397-08002B2CF9AE}" pid="8" name="k9326ab33cb644c9beade3642bf61ccd">
    <vt:lpwstr/>
  </property>
  <property fmtid="{D5CDD505-2E9C-101B-9397-08002B2CF9AE}" pid="9" name="Domain">
    <vt:lpwstr/>
  </property>
  <property fmtid="{D5CDD505-2E9C-101B-9397-08002B2CF9AE}" pid="10" name="Budget_x0020_Line">
    <vt:lpwstr/>
  </property>
  <property fmtid="{D5CDD505-2E9C-101B-9397-08002B2CF9AE}" pid="11" name="kcdfa49aeaa74483b65ac40edc00c77e">
    <vt:lpwstr/>
  </property>
  <property fmtid="{D5CDD505-2E9C-101B-9397-08002B2CF9AE}" pid="12" name="Process">
    <vt:lpwstr/>
  </property>
  <property fmtid="{D5CDD505-2E9C-101B-9397-08002B2CF9AE}" pid="13" name="Unit">
    <vt:lpwstr/>
  </property>
  <property fmtid="{D5CDD505-2E9C-101B-9397-08002B2CF9AE}" pid="14" name="Geographic_x0020_Location">
    <vt:lpwstr/>
  </property>
  <property fmtid="{D5CDD505-2E9C-101B-9397-08002B2CF9AE}" pid="15" name="Doument_x0020_Type">
    <vt:lpwstr/>
  </property>
  <property fmtid="{D5CDD505-2E9C-101B-9397-08002B2CF9AE}" pid="16" name="Budget Line">
    <vt:lpwstr/>
  </property>
  <property fmtid="{D5CDD505-2E9C-101B-9397-08002B2CF9AE}" pid="17" name="Geographic Location">
    <vt:lpwstr/>
  </property>
  <property fmtid="{D5CDD505-2E9C-101B-9397-08002B2CF9AE}" pid="18" name="Doument Type">
    <vt:lpwstr/>
  </property>
  <property fmtid="{D5CDD505-2E9C-101B-9397-08002B2CF9AE}" pid="19" name="Meeting/Event Type">
    <vt:lpwstr/>
  </property>
</Properties>
</file>