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85" r:id="rId2"/>
    <p:sldId id="392" r:id="rId3"/>
    <p:sldId id="397" r:id="rId4"/>
    <p:sldId id="398" r:id="rId5"/>
    <p:sldId id="404" r:id="rId6"/>
    <p:sldId id="399" r:id="rId7"/>
    <p:sldId id="400" r:id="rId8"/>
    <p:sldId id="409" r:id="rId9"/>
    <p:sldId id="389" r:id="rId10"/>
  </p:sldIdLst>
  <p:sldSz cx="9144000" cy="6858000" type="screen4x3"/>
  <p:notesSz cx="6718300" cy="9855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9999"/>
    <a:srgbClr val="0F5494"/>
    <a:srgbClr val="3166CF"/>
    <a:srgbClr val="3E6FD2"/>
    <a:srgbClr val="2D5EC1"/>
    <a:srgbClr val="BDDEFF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80817" autoAdjust="0"/>
  </p:normalViewPr>
  <p:slideViewPr>
    <p:cSldViewPr>
      <p:cViewPr varScale="1">
        <p:scale>
          <a:sx n="94" d="100"/>
          <a:sy n="94" d="100"/>
        </p:scale>
        <p:origin x="-21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8" y="-108"/>
      </p:cViewPr>
      <p:guideLst>
        <p:guide orient="horz" pos="3104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D70A27-1D63-4589-A5AA-9E89A63F6DF2}" type="doc">
      <dgm:prSet loTypeId="urn:microsoft.com/office/officeart/2005/8/layout/radial4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B6ED3DA7-3C10-4505-9FD8-07A3DF5869DB}">
      <dgm:prSet phldrT="[Text]" custT="1"/>
      <dgm:spPr/>
      <dgm:t>
        <a:bodyPr/>
        <a:lstStyle/>
        <a:p>
          <a:r>
            <a:rPr lang="fr-BE" sz="2400" b="1" dirty="0" smtClean="0"/>
            <a:t>New EU</a:t>
          </a:r>
        </a:p>
        <a:p>
          <a:r>
            <a:rPr lang="fr-BE" sz="2400" b="1" dirty="0" smtClean="0"/>
            <a:t>Agro-Food</a:t>
          </a:r>
        </a:p>
        <a:p>
          <a:r>
            <a:rPr lang="fr-BE" sz="2400" b="1" dirty="0" smtClean="0"/>
            <a:t> Value-</a:t>
          </a:r>
          <a:r>
            <a:rPr lang="fr-BE" sz="2400" b="1" dirty="0" err="1" smtClean="0"/>
            <a:t>Chains</a:t>
          </a:r>
          <a:endParaRPr lang="en-GB" sz="2400" b="1" dirty="0"/>
        </a:p>
      </dgm:t>
    </dgm:pt>
    <dgm:pt modelId="{E2E55027-89A7-4F89-A791-2E65A2A46BE3}" type="parTrans" cxnId="{2131FBFD-C733-4359-BF0F-A295B27A4A61}">
      <dgm:prSet/>
      <dgm:spPr/>
      <dgm:t>
        <a:bodyPr/>
        <a:lstStyle/>
        <a:p>
          <a:endParaRPr lang="en-GB"/>
        </a:p>
      </dgm:t>
    </dgm:pt>
    <dgm:pt modelId="{8991728C-18FA-4945-9F3E-7771D6C8BEB5}" type="sibTrans" cxnId="{2131FBFD-C733-4359-BF0F-A295B27A4A61}">
      <dgm:prSet/>
      <dgm:spPr/>
      <dgm:t>
        <a:bodyPr/>
        <a:lstStyle/>
        <a:p>
          <a:endParaRPr lang="en-GB"/>
        </a:p>
      </dgm:t>
    </dgm:pt>
    <dgm:pt modelId="{7A6EFE27-8C05-4C19-9CDE-DBF9FBE33BB5}">
      <dgm:prSet phldrT="[Text]"/>
      <dgm:spPr/>
      <dgm:t>
        <a:bodyPr/>
        <a:lstStyle/>
        <a:p>
          <a:r>
            <a:rPr lang="fr-BE" dirty="0" smtClean="0"/>
            <a:t>EIP</a:t>
          </a:r>
        </a:p>
        <a:p>
          <a:r>
            <a:rPr lang="fr-BE" dirty="0" smtClean="0"/>
            <a:t>AGRI</a:t>
          </a:r>
          <a:endParaRPr lang="en-GB" dirty="0"/>
        </a:p>
      </dgm:t>
    </dgm:pt>
    <dgm:pt modelId="{D638BE58-964A-4356-9176-DFDDD699C3A3}" type="parTrans" cxnId="{4D2903E4-075E-45E3-8D07-8DF5D2308DAB}">
      <dgm:prSet/>
      <dgm:spPr/>
      <dgm:t>
        <a:bodyPr/>
        <a:lstStyle/>
        <a:p>
          <a:endParaRPr lang="en-GB"/>
        </a:p>
      </dgm:t>
    </dgm:pt>
    <dgm:pt modelId="{D3868BC2-8D42-4B84-917F-C12042BF3D12}" type="sibTrans" cxnId="{4D2903E4-075E-45E3-8D07-8DF5D2308DAB}">
      <dgm:prSet/>
      <dgm:spPr/>
      <dgm:t>
        <a:bodyPr/>
        <a:lstStyle/>
        <a:p>
          <a:endParaRPr lang="en-GB"/>
        </a:p>
      </dgm:t>
    </dgm:pt>
    <dgm:pt modelId="{E6E7E980-150B-457C-B27B-7C158C94F550}">
      <dgm:prSet phldrT="[Text]"/>
      <dgm:spPr/>
      <dgm:t>
        <a:bodyPr/>
        <a:lstStyle/>
        <a:p>
          <a:r>
            <a:rPr lang="fr-BE" dirty="0" smtClean="0"/>
            <a:t>RIS3</a:t>
          </a:r>
          <a:endParaRPr lang="en-GB" dirty="0"/>
        </a:p>
      </dgm:t>
    </dgm:pt>
    <dgm:pt modelId="{E96CF9C9-9038-4A00-AA75-BE39730ABE9A}" type="parTrans" cxnId="{5B85BA84-D3AE-44E0-8CCD-73D5D18393C1}">
      <dgm:prSet/>
      <dgm:spPr/>
      <dgm:t>
        <a:bodyPr/>
        <a:lstStyle/>
        <a:p>
          <a:endParaRPr lang="en-GB"/>
        </a:p>
      </dgm:t>
    </dgm:pt>
    <dgm:pt modelId="{8FF54D15-8B47-4D3A-8A65-30F40DF5746F}" type="sibTrans" cxnId="{5B85BA84-D3AE-44E0-8CCD-73D5D18393C1}">
      <dgm:prSet/>
      <dgm:spPr/>
      <dgm:t>
        <a:bodyPr/>
        <a:lstStyle/>
        <a:p>
          <a:endParaRPr lang="en-GB"/>
        </a:p>
      </dgm:t>
    </dgm:pt>
    <dgm:pt modelId="{F781059E-5AED-4177-8797-2E7F9B720FC3}">
      <dgm:prSet phldrT="[Text]"/>
      <dgm:spPr/>
      <dgm:t>
        <a:bodyPr/>
        <a:lstStyle/>
        <a:p>
          <a:r>
            <a:rPr lang="fr-BE" dirty="0" smtClean="0"/>
            <a:t>FOOD 2030</a:t>
          </a:r>
          <a:endParaRPr lang="en-GB" dirty="0"/>
        </a:p>
      </dgm:t>
    </dgm:pt>
    <dgm:pt modelId="{0A191176-C463-449E-89C3-51945F111E3D}" type="parTrans" cxnId="{C8B183F9-18D2-4E55-BF35-9B2ED738134E}">
      <dgm:prSet/>
      <dgm:spPr/>
      <dgm:t>
        <a:bodyPr/>
        <a:lstStyle/>
        <a:p>
          <a:endParaRPr lang="en-GB"/>
        </a:p>
      </dgm:t>
    </dgm:pt>
    <dgm:pt modelId="{FC0B6CB3-97DB-4880-BC1E-458FCDF36C09}" type="sibTrans" cxnId="{C8B183F9-18D2-4E55-BF35-9B2ED738134E}">
      <dgm:prSet/>
      <dgm:spPr/>
      <dgm:t>
        <a:bodyPr/>
        <a:lstStyle/>
        <a:p>
          <a:endParaRPr lang="en-GB"/>
        </a:p>
      </dgm:t>
    </dgm:pt>
    <dgm:pt modelId="{E2EF61F1-11E6-4161-99B5-B21C2BEDD9ED}" type="pres">
      <dgm:prSet presAssocID="{40D70A27-1D63-4589-A5AA-9E89A63F6DF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87EDE05-0876-453C-925F-4391F13E5DF2}" type="pres">
      <dgm:prSet presAssocID="{B6ED3DA7-3C10-4505-9FD8-07A3DF5869DB}" presName="centerShape" presStyleLbl="node0" presStyleIdx="0" presStyleCnt="1" custScaleX="176451" custScaleY="68328"/>
      <dgm:spPr/>
      <dgm:t>
        <a:bodyPr/>
        <a:lstStyle/>
        <a:p>
          <a:endParaRPr lang="en-GB"/>
        </a:p>
      </dgm:t>
    </dgm:pt>
    <dgm:pt modelId="{C33D89E3-71D3-4A5E-806C-6A8A15A5EDC7}" type="pres">
      <dgm:prSet presAssocID="{D638BE58-964A-4356-9176-DFDDD699C3A3}" presName="parTrans" presStyleLbl="bgSibTrans2D1" presStyleIdx="0" presStyleCnt="3"/>
      <dgm:spPr/>
      <dgm:t>
        <a:bodyPr/>
        <a:lstStyle/>
        <a:p>
          <a:endParaRPr lang="en-GB"/>
        </a:p>
      </dgm:t>
    </dgm:pt>
    <dgm:pt modelId="{01A4F9B7-97F8-4FB6-9009-49BD5E95682E}" type="pres">
      <dgm:prSet presAssocID="{7A6EFE27-8C05-4C19-9CDE-DBF9FBE33BB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BD3FB6-2DAC-4172-857E-4E16008BBF15}" type="pres">
      <dgm:prSet presAssocID="{E96CF9C9-9038-4A00-AA75-BE39730ABE9A}" presName="parTrans" presStyleLbl="bgSibTrans2D1" presStyleIdx="1" presStyleCnt="3"/>
      <dgm:spPr/>
      <dgm:t>
        <a:bodyPr/>
        <a:lstStyle/>
        <a:p>
          <a:endParaRPr lang="en-GB"/>
        </a:p>
      </dgm:t>
    </dgm:pt>
    <dgm:pt modelId="{2657E1B9-A160-4211-9742-56F4621D6FC1}" type="pres">
      <dgm:prSet presAssocID="{E6E7E980-150B-457C-B27B-7C158C94F55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93025D-3F8C-4932-AF7F-5EE005011055}" type="pres">
      <dgm:prSet presAssocID="{0A191176-C463-449E-89C3-51945F111E3D}" presName="parTrans" presStyleLbl="bgSibTrans2D1" presStyleIdx="2" presStyleCnt="3"/>
      <dgm:spPr/>
      <dgm:t>
        <a:bodyPr/>
        <a:lstStyle/>
        <a:p>
          <a:endParaRPr lang="en-GB"/>
        </a:p>
      </dgm:t>
    </dgm:pt>
    <dgm:pt modelId="{E32E8DBF-4F91-4E12-8130-F4330E32E717}" type="pres">
      <dgm:prSet presAssocID="{F781059E-5AED-4177-8797-2E7F9B720FC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8B183F9-18D2-4E55-BF35-9B2ED738134E}" srcId="{B6ED3DA7-3C10-4505-9FD8-07A3DF5869DB}" destId="{F781059E-5AED-4177-8797-2E7F9B720FC3}" srcOrd="2" destOrd="0" parTransId="{0A191176-C463-449E-89C3-51945F111E3D}" sibTransId="{FC0B6CB3-97DB-4880-BC1E-458FCDF36C09}"/>
    <dgm:cxn modelId="{2131FBFD-C733-4359-BF0F-A295B27A4A61}" srcId="{40D70A27-1D63-4589-A5AA-9E89A63F6DF2}" destId="{B6ED3DA7-3C10-4505-9FD8-07A3DF5869DB}" srcOrd="0" destOrd="0" parTransId="{E2E55027-89A7-4F89-A791-2E65A2A46BE3}" sibTransId="{8991728C-18FA-4945-9F3E-7771D6C8BEB5}"/>
    <dgm:cxn modelId="{516CAADD-AE80-4F66-9545-7307F6A2A715}" type="presOf" srcId="{B6ED3DA7-3C10-4505-9FD8-07A3DF5869DB}" destId="{287EDE05-0876-453C-925F-4391F13E5DF2}" srcOrd="0" destOrd="0" presId="urn:microsoft.com/office/officeart/2005/8/layout/radial4"/>
    <dgm:cxn modelId="{EB53631E-C245-45C7-BB3A-03E493583FE8}" type="presOf" srcId="{F781059E-5AED-4177-8797-2E7F9B720FC3}" destId="{E32E8DBF-4F91-4E12-8130-F4330E32E717}" srcOrd="0" destOrd="0" presId="urn:microsoft.com/office/officeart/2005/8/layout/radial4"/>
    <dgm:cxn modelId="{4D2903E4-075E-45E3-8D07-8DF5D2308DAB}" srcId="{B6ED3DA7-3C10-4505-9FD8-07A3DF5869DB}" destId="{7A6EFE27-8C05-4C19-9CDE-DBF9FBE33BB5}" srcOrd="0" destOrd="0" parTransId="{D638BE58-964A-4356-9176-DFDDD699C3A3}" sibTransId="{D3868BC2-8D42-4B84-917F-C12042BF3D12}"/>
    <dgm:cxn modelId="{3E49CBA7-0B6E-411E-BC3F-2C585BCDE10A}" type="presOf" srcId="{E96CF9C9-9038-4A00-AA75-BE39730ABE9A}" destId="{F0BD3FB6-2DAC-4172-857E-4E16008BBF15}" srcOrd="0" destOrd="0" presId="urn:microsoft.com/office/officeart/2005/8/layout/radial4"/>
    <dgm:cxn modelId="{5B85BA84-D3AE-44E0-8CCD-73D5D18393C1}" srcId="{B6ED3DA7-3C10-4505-9FD8-07A3DF5869DB}" destId="{E6E7E980-150B-457C-B27B-7C158C94F550}" srcOrd="1" destOrd="0" parTransId="{E96CF9C9-9038-4A00-AA75-BE39730ABE9A}" sibTransId="{8FF54D15-8B47-4D3A-8A65-30F40DF5746F}"/>
    <dgm:cxn modelId="{C5104194-F40B-4A29-A864-53FB33F08B47}" type="presOf" srcId="{D638BE58-964A-4356-9176-DFDDD699C3A3}" destId="{C33D89E3-71D3-4A5E-806C-6A8A15A5EDC7}" srcOrd="0" destOrd="0" presId="urn:microsoft.com/office/officeart/2005/8/layout/radial4"/>
    <dgm:cxn modelId="{31D6DB93-C8FD-4C8A-8224-6A7545D7ED7D}" type="presOf" srcId="{40D70A27-1D63-4589-A5AA-9E89A63F6DF2}" destId="{E2EF61F1-11E6-4161-99B5-B21C2BEDD9ED}" srcOrd="0" destOrd="0" presId="urn:microsoft.com/office/officeart/2005/8/layout/radial4"/>
    <dgm:cxn modelId="{5CDF9AB7-B688-402E-B83A-E961B39BC00B}" type="presOf" srcId="{0A191176-C463-449E-89C3-51945F111E3D}" destId="{D693025D-3F8C-4932-AF7F-5EE005011055}" srcOrd="0" destOrd="0" presId="urn:microsoft.com/office/officeart/2005/8/layout/radial4"/>
    <dgm:cxn modelId="{2413A249-7204-4B1F-B372-69C5B2FE7C4E}" type="presOf" srcId="{7A6EFE27-8C05-4C19-9CDE-DBF9FBE33BB5}" destId="{01A4F9B7-97F8-4FB6-9009-49BD5E95682E}" srcOrd="0" destOrd="0" presId="urn:microsoft.com/office/officeart/2005/8/layout/radial4"/>
    <dgm:cxn modelId="{C3EAA04F-9836-4699-ACA4-0997EEB4BB23}" type="presOf" srcId="{E6E7E980-150B-457C-B27B-7C158C94F550}" destId="{2657E1B9-A160-4211-9742-56F4621D6FC1}" srcOrd="0" destOrd="0" presId="urn:microsoft.com/office/officeart/2005/8/layout/radial4"/>
    <dgm:cxn modelId="{BD465B6A-C4D4-48F0-835F-A1C02833FACF}" type="presParOf" srcId="{E2EF61F1-11E6-4161-99B5-B21C2BEDD9ED}" destId="{287EDE05-0876-453C-925F-4391F13E5DF2}" srcOrd="0" destOrd="0" presId="urn:microsoft.com/office/officeart/2005/8/layout/radial4"/>
    <dgm:cxn modelId="{FBB14292-F8C4-4215-9018-0AA7C1313D62}" type="presParOf" srcId="{E2EF61F1-11E6-4161-99B5-B21C2BEDD9ED}" destId="{C33D89E3-71D3-4A5E-806C-6A8A15A5EDC7}" srcOrd="1" destOrd="0" presId="urn:microsoft.com/office/officeart/2005/8/layout/radial4"/>
    <dgm:cxn modelId="{2F737B9A-CF24-4531-B72B-AF09AECFF970}" type="presParOf" srcId="{E2EF61F1-11E6-4161-99B5-B21C2BEDD9ED}" destId="{01A4F9B7-97F8-4FB6-9009-49BD5E95682E}" srcOrd="2" destOrd="0" presId="urn:microsoft.com/office/officeart/2005/8/layout/radial4"/>
    <dgm:cxn modelId="{1BEE2FC8-AC69-4BA1-9EEE-20F508350799}" type="presParOf" srcId="{E2EF61F1-11E6-4161-99B5-B21C2BEDD9ED}" destId="{F0BD3FB6-2DAC-4172-857E-4E16008BBF15}" srcOrd="3" destOrd="0" presId="urn:microsoft.com/office/officeart/2005/8/layout/radial4"/>
    <dgm:cxn modelId="{F9ED5AAC-F2E7-4BA2-BDBF-24CB30E31B2F}" type="presParOf" srcId="{E2EF61F1-11E6-4161-99B5-B21C2BEDD9ED}" destId="{2657E1B9-A160-4211-9742-56F4621D6FC1}" srcOrd="4" destOrd="0" presId="urn:microsoft.com/office/officeart/2005/8/layout/radial4"/>
    <dgm:cxn modelId="{5177732E-034F-4CC4-8749-42DDB3C217BD}" type="presParOf" srcId="{E2EF61F1-11E6-4161-99B5-B21C2BEDD9ED}" destId="{D693025D-3F8C-4932-AF7F-5EE005011055}" srcOrd="5" destOrd="0" presId="urn:microsoft.com/office/officeart/2005/8/layout/radial4"/>
    <dgm:cxn modelId="{E8F81BC0-4075-465C-AF46-C066A122588C}" type="presParOf" srcId="{E2EF61F1-11E6-4161-99B5-B21C2BEDD9ED}" destId="{E32E8DBF-4F91-4E12-8130-F4330E32E71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EA8171-C4E1-4768-8230-2AD1F14312A3}" type="doc">
      <dgm:prSet loTypeId="urn:microsoft.com/office/officeart/2005/8/layout/radial4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958C5820-3106-49B8-AECC-0A88136D16C6}">
      <dgm:prSet phldrT="[Text]" custT="1"/>
      <dgm:spPr>
        <a:solidFill>
          <a:srgbClr val="0070C0"/>
        </a:solidFill>
      </dgm:spPr>
      <dgm:t>
        <a:bodyPr/>
        <a:lstStyle/>
        <a:p>
          <a:r>
            <a:rPr lang="fr-BE" sz="1800" b="1" dirty="0" smtClean="0"/>
            <a:t>S3 </a:t>
          </a:r>
          <a:r>
            <a:rPr lang="fr-BE" sz="1800" b="1" dirty="0" err="1" smtClean="0"/>
            <a:t>Implementation</a:t>
          </a:r>
          <a:r>
            <a:rPr lang="fr-BE" sz="1800" b="1" dirty="0" smtClean="0"/>
            <a:t/>
          </a:r>
          <a:br>
            <a:rPr lang="fr-BE" sz="1800" b="1" dirty="0" smtClean="0"/>
          </a:br>
          <a:endParaRPr lang="fr-BE" sz="1800" b="1" dirty="0" smtClean="0"/>
        </a:p>
        <a:p>
          <a:r>
            <a:rPr lang="fr-BE" sz="1800" b="1" dirty="0" smtClean="0"/>
            <a:t>S3 </a:t>
          </a:r>
          <a:r>
            <a:rPr lang="fr-BE" sz="1800" b="1" dirty="0" err="1" smtClean="0"/>
            <a:t>Investments</a:t>
          </a:r>
          <a:endParaRPr lang="en-GB" sz="1800" b="1" dirty="0"/>
        </a:p>
      </dgm:t>
    </dgm:pt>
    <dgm:pt modelId="{E1034370-3A9E-4EA2-A1E8-44F36473E1A9}" type="parTrans" cxnId="{6A07FE2F-7510-444F-B85A-086F781B75E6}">
      <dgm:prSet/>
      <dgm:spPr/>
      <dgm:t>
        <a:bodyPr/>
        <a:lstStyle/>
        <a:p>
          <a:endParaRPr lang="en-GB"/>
        </a:p>
      </dgm:t>
    </dgm:pt>
    <dgm:pt modelId="{AF385BEB-2ABB-4D79-A860-45F1D773295C}" type="sibTrans" cxnId="{6A07FE2F-7510-444F-B85A-086F781B75E6}">
      <dgm:prSet/>
      <dgm:spPr/>
      <dgm:t>
        <a:bodyPr/>
        <a:lstStyle/>
        <a:p>
          <a:endParaRPr lang="en-GB"/>
        </a:p>
      </dgm:t>
    </dgm:pt>
    <dgm:pt modelId="{50489232-3E64-4463-B2C5-5B043A32C89C}">
      <dgm:prSet phldrT="[Text]" custT="1"/>
      <dgm:spPr/>
      <dgm:t>
        <a:bodyPr/>
        <a:lstStyle/>
        <a:p>
          <a:r>
            <a:rPr lang="fr-BE" sz="1600" dirty="0" smtClean="0"/>
            <a:t>€ 41 billion</a:t>
          </a:r>
        </a:p>
        <a:p>
          <a:r>
            <a:rPr lang="fr-BE" sz="1600" dirty="0" err="1" smtClean="0"/>
            <a:t>earmarked</a:t>
          </a:r>
          <a:r>
            <a:rPr lang="fr-BE" sz="1600" dirty="0" smtClean="0"/>
            <a:t> </a:t>
          </a:r>
        </a:p>
        <a:p>
          <a:r>
            <a:rPr lang="fr-BE" sz="1600" dirty="0" smtClean="0"/>
            <a:t>for RIS3</a:t>
          </a:r>
          <a:endParaRPr lang="en-GB" sz="1600" dirty="0"/>
        </a:p>
      </dgm:t>
    </dgm:pt>
    <dgm:pt modelId="{373F493F-FE69-444E-BA54-B9FEFC5D08CD}" type="parTrans" cxnId="{E2D93EFC-8E46-43E3-8D69-F15E39221DAF}">
      <dgm:prSet/>
      <dgm:spPr/>
      <dgm:t>
        <a:bodyPr/>
        <a:lstStyle/>
        <a:p>
          <a:endParaRPr lang="en-GB"/>
        </a:p>
      </dgm:t>
    </dgm:pt>
    <dgm:pt modelId="{4B6D0153-51A2-420B-A9A3-9353C267B781}" type="sibTrans" cxnId="{E2D93EFC-8E46-43E3-8D69-F15E39221DAF}">
      <dgm:prSet/>
      <dgm:spPr/>
      <dgm:t>
        <a:bodyPr/>
        <a:lstStyle/>
        <a:p>
          <a:endParaRPr lang="en-GB"/>
        </a:p>
      </dgm:t>
    </dgm:pt>
    <dgm:pt modelId="{B79541D7-F9BC-4FA4-ADE4-6486C936E994}">
      <dgm:prSet phldrT="[Text]" custT="1"/>
      <dgm:spPr/>
      <dgm:t>
        <a:bodyPr/>
        <a:lstStyle/>
        <a:p>
          <a:r>
            <a:rPr lang="fr-BE" sz="1600" dirty="0" err="1" smtClean="0"/>
            <a:t>Capacity</a:t>
          </a:r>
          <a:r>
            <a:rPr lang="fr-BE" sz="1600" dirty="0" smtClean="0"/>
            <a:t> Building effective</a:t>
          </a:r>
          <a:br>
            <a:rPr lang="fr-BE" sz="1600" dirty="0" smtClean="0"/>
          </a:br>
          <a:r>
            <a:rPr lang="fr-BE" sz="1600" dirty="0" smtClean="0"/>
            <a:t> Innovation </a:t>
          </a:r>
          <a:r>
            <a:rPr lang="fr-BE" sz="1600" dirty="0" err="1" smtClean="0"/>
            <a:t>Systems</a:t>
          </a:r>
          <a:endParaRPr lang="en-GB" sz="1600" dirty="0"/>
        </a:p>
      </dgm:t>
    </dgm:pt>
    <dgm:pt modelId="{C9AC7FF0-C445-4392-A0D9-CE5C8E52CB84}" type="parTrans" cxnId="{61155137-1C2D-47A2-9883-883FB905E000}">
      <dgm:prSet/>
      <dgm:spPr/>
      <dgm:t>
        <a:bodyPr/>
        <a:lstStyle/>
        <a:p>
          <a:endParaRPr lang="en-GB"/>
        </a:p>
      </dgm:t>
    </dgm:pt>
    <dgm:pt modelId="{B059FDB5-DEA7-405A-AD0A-F2FED6429614}" type="sibTrans" cxnId="{61155137-1C2D-47A2-9883-883FB905E000}">
      <dgm:prSet/>
      <dgm:spPr/>
      <dgm:t>
        <a:bodyPr/>
        <a:lstStyle/>
        <a:p>
          <a:endParaRPr lang="en-GB"/>
        </a:p>
      </dgm:t>
    </dgm:pt>
    <dgm:pt modelId="{C17B1A02-69AD-4D9B-A0E1-0B8C2E54F905}">
      <dgm:prSet phldrT="[Text]" custT="1"/>
      <dgm:spPr/>
      <dgm:t>
        <a:bodyPr/>
        <a:lstStyle/>
        <a:p>
          <a:r>
            <a:rPr lang="fr-BE" sz="1600" dirty="0" smtClean="0"/>
            <a:t>Diagnostic Monitoring &amp; </a:t>
          </a:r>
          <a:r>
            <a:rPr lang="fr-BE" sz="1600" dirty="0" err="1" smtClean="0"/>
            <a:t>Governance</a:t>
          </a:r>
          <a:r>
            <a:rPr lang="fr-BE" sz="1600" dirty="0" smtClean="0"/>
            <a:t> for EDP</a:t>
          </a:r>
          <a:endParaRPr lang="en-GB" sz="1600" dirty="0"/>
        </a:p>
      </dgm:t>
    </dgm:pt>
    <dgm:pt modelId="{0F69A352-47DB-40B5-B632-91A8DF205C38}" type="parTrans" cxnId="{9C4F0D01-EBFB-48B4-811C-83B161135B85}">
      <dgm:prSet/>
      <dgm:spPr/>
      <dgm:t>
        <a:bodyPr/>
        <a:lstStyle/>
        <a:p>
          <a:endParaRPr lang="en-GB"/>
        </a:p>
      </dgm:t>
    </dgm:pt>
    <dgm:pt modelId="{5EDABC23-AA1B-47EB-8A10-7458416EBABB}" type="sibTrans" cxnId="{9C4F0D01-EBFB-48B4-811C-83B161135B85}">
      <dgm:prSet/>
      <dgm:spPr/>
      <dgm:t>
        <a:bodyPr/>
        <a:lstStyle/>
        <a:p>
          <a:endParaRPr lang="en-GB"/>
        </a:p>
      </dgm:t>
    </dgm:pt>
    <dgm:pt modelId="{FF5D7318-2A9F-478C-B9B2-694C5D5A06B8}">
      <dgm:prSet phldrT="[Text]" custT="1"/>
      <dgm:spPr/>
      <dgm:t>
        <a:bodyPr/>
        <a:lstStyle/>
        <a:p>
          <a:r>
            <a:rPr lang="fr-BE" sz="1600" dirty="0" err="1" smtClean="0"/>
            <a:t>Interregional</a:t>
          </a:r>
          <a:r>
            <a:rPr lang="fr-BE" sz="1600" dirty="0" smtClean="0"/>
            <a:t> </a:t>
          </a:r>
          <a:r>
            <a:rPr lang="fr-BE" sz="1600" dirty="0" err="1" smtClean="0"/>
            <a:t>Cooperation</a:t>
          </a:r>
          <a:endParaRPr lang="en-GB" sz="1600" dirty="0"/>
        </a:p>
      </dgm:t>
    </dgm:pt>
    <dgm:pt modelId="{1A38706C-8A24-47B3-866E-46D23162C9D1}" type="parTrans" cxnId="{3FDF6C9B-844E-42F3-812A-3686AD64569E}">
      <dgm:prSet/>
      <dgm:spPr/>
      <dgm:t>
        <a:bodyPr/>
        <a:lstStyle/>
        <a:p>
          <a:endParaRPr lang="en-GB"/>
        </a:p>
      </dgm:t>
    </dgm:pt>
    <dgm:pt modelId="{6DEED318-9C5B-41A9-8399-7E5DC2BFD2B6}" type="sibTrans" cxnId="{3FDF6C9B-844E-42F3-812A-3686AD64569E}">
      <dgm:prSet/>
      <dgm:spPr/>
      <dgm:t>
        <a:bodyPr/>
        <a:lstStyle/>
        <a:p>
          <a:endParaRPr lang="en-GB"/>
        </a:p>
      </dgm:t>
    </dgm:pt>
    <dgm:pt modelId="{156969DC-CA80-4F56-9B5E-51797BA11ABA}">
      <dgm:prSet phldrT="[Text]" custT="1"/>
      <dgm:spPr/>
      <dgm:t>
        <a:bodyPr/>
        <a:lstStyle/>
        <a:p>
          <a:r>
            <a:rPr lang="fr-BE" sz="1600" dirty="0" smtClean="0"/>
            <a:t>121 RIS3 </a:t>
          </a:r>
          <a:r>
            <a:rPr lang="fr-BE" sz="1600" dirty="0" err="1" smtClean="0"/>
            <a:t>ready</a:t>
          </a:r>
          <a:r>
            <a:rPr lang="fr-BE" sz="1600" dirty="0" smtClean="0"/>
            <a:t>:</a:t>
          </a:r>
        </a:p>
        <a:p>
          <a:r>
            <a:rPr lang="fr-BE" sz="1600" dirty="0" err="1" smtClean="0"/>
            <a:t>Community</a:t>
          </a:r>
          <a:r>
            <a:rPr lang="fr-BE" sz="1600" dirty="0" smtClean="0"/>
            <a:t> of Practice</a:t>
          </a:r>
          <a:endParaRPr lang="en-GB" sz="1600" dirty="0"/>
        </a:p>
      </dgm:t>
    </dgm:pt>
    <dgm:pt modelId="{77B2A4F2-7542-4E83-988F-DC060687E608}" type="parTrans" cxnId="{59C8E85A-F39E-4ABB-8A50-B8D8B4FCB544}">
      <dgm:prSet/>
      <dgm:spPr/>
      <dgm:t>
        <a:bodyPr/>
        <a:lstStyle/>
        <a:p>
          <a:endParaRPr lang="en-GB"/>
        </a:p>
      </dgm:t>
    </dgm:pt>
    <dgm:pt modelId="{476AA01F-A117-4EFB-9947-B14ACD48F86E}" type="sibTrans" cxnId="{59C8E85A-F39E-4ABB-8A50-B8D8B4FCB544}">
      <dgm:prSet/>
      <dgm:spPr/>
      <dgm:t>
        <a:bodyPr/>
        <a:lstStyle/>
        <a:p>
          <a:endParaRPr lang="en-GB"/>
        </a:p>
      </dgm:t>
    </dgm:pt>
    <dgm:pt modelId="{E1853FA5-9AE7-4B59-8FF0-03A20BC827EF}" type="pres">
      <dgm:prSet presAssocID="{AAEA8171-C4E1-4768-8230-2AD1F14312A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C681514-473F-429E-98BE-1B089A115541}" type="pres">
      <dgm:prSet presAssocID="{958C5820-3106-49B8-AECC-0A88136D16C6}" presName="centerShape" presStyleLbl="node0" presStyleIdx="0" presStyleCnt="1" custScaleX="148369"/>
      <dgm:spPr/>
      <dgm:t>
        <a:bodyPr/>
        <a:lstStyle/>
        <a:p>
          <a:endParaRPr lang="en-GB"/>
        </a:p>
      </dgm:t>
    </dgm:pt>
    <dgm:pt modelId="{1324ECCB-1A9A-4AFD-9882-E0F8485A445D}" type="pres">
      <dgm:prSet presAssocID="{77B2A4F2-7542-4E83-988F-DC060687E608}" presName="parTrans" presStyleLbl="bgSibTrans2D1" presStyleIdx="0" presStyleCnt="5"/>
      <dgm:spPr/>
      <dgm:t>
        <a:bodyPr/>
        <a:lstStyle/>
        <a:p>
          <a:endParaRPr lang="en-GB"/>
        </a:p>
      </dgm:t>
    </dgm:pt>
    <dgm:pt modelId="{6B320508-8F1A-4226-B5EA-31C0FFC7CEAC}" type="pres">
      <dgm:prSet presAssocID="{156969DC-CA80-4F56-9B5E-51797BA11AB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5CAD26-F194-4B3F-956B-86D51B4EFAFA}" type="pres">
      <dgm:prSet presAssocID="{373F493F-FE69-444E-BA54-B9FEFC5D08CD}" presName="parTrans" presStyleLbl="bgSibTrans2D1" presStyleIdx="1" presStyleCnt="5"/>
      <dgm:spPr/>
      <dgm:t>
        <a:bodyPr/>
        <a:lstStyle/>
        <a:p>
          <a:endParaRPr lang="en-GB"/>
        </a:p>
      </dgm:t>
    </dgm:pt>
    <dgm:pt modelId="{057C224C-599D-4231-9019-C6A1911B9240}" type="pres">
      <dgm:prSet presAssocID="{50489232-3E64-4463-B2C5-5B043A32C89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CCFA22-75D4-474F-B6A4-729FF7CD989B}" type="pres">
      <dgm:prSet presAssocID="{C9AC7FF0-C445-4392-A0D9-CE5C8E52CB84}" presName="parTrans" presStyleLbl="bgSibTrans2D1" presStyleIdx="2" presStyleCnt="5"/>
      <dgm:spPr/>
      <dgm:t>
        <a:bodyPr/>
        <a:lstStyle/>
        <a:p>
          <a:endParaRPr lang="en-GB"/>
        </a:p>
      </dgm:t>
    </dgm:pt>
    <dgm:pt modelId="{44DCAE05-FA39-4093-8325-F3E37CDDD749}" type="pres">
      <dgm:prSet presAssocID="{B79541D7-F9BC-4FA4-ADE4-6486C936E99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1252C3-011F-4AF4-BF0E-EA8975556216}" type="pres">
      <dgm:prSet presAssocID="{0F69A352-47DB-40B5-B632-91A8DF205C38}" presName="parTrans" presStyleLbl="bgSibTrans2D1" presStyleIdx="3" presStyleCnt="5"/>
      <dgm:spPr/>
      <dgm:t>
        <a:bodyPr/>
        <a:lstStyle/>
        <a:p>
          <a:endParaRPr lang="en-GB"/>
        </a:p>
      </dgm:t>
    </dgm:pt>
    <dgm:pt modelId="{F9CD1EFD-33B2-4736-BC41-91E472272D45}" type="pres">
      <dgm:prSet presAssocID="{C17B1A02-69AD-4D9B-A0E1-0B8C2E54F90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9FE5EC2-77F3-41E1-9CCF-71DBFF2266FA}" type="pres">
      <dgm:prSet presAssocID="{1A38706C-8A24-47B3-866E-46D23162C9D1}" presName="parTrans" presStyleLbl="bgSibTrans2D1" presStyleIdx="4" presStyleCnt="5"/>
      <dgm:spPr/>
      <dgm:t>
        <a:bodyPr/>
        <a:lstStyle/>
        <a:p>
          <a:endParaRPr lang="en-GB"/>
        </a:p>
      </dgm:t>
    </dgm:pt>
    <dgm:pt modelId="{D4349EBA-D41E-4826-9628-7EE26307AAD7}" type="pres">
      <dgm:prSet presAssocID="{FF5D7318-2A9F-478C-B9B2-694C5D5A06B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B10ACE5-18C4-4ED5-A4B3-EC74C53BC11F}" type="presOf" srcId="{C17B1A02-69AD-4D9B-A0E1-0B8C2E54F905}" destId="{F9CD1EFD-33B2-4736-BC41-91E472272D45}" srcOrd="0" destOrd="0" presId="urn:microsoft.com/office/officeart/2005/8/layout/radial4"/>
    <dgm:cxn modelId="{E2D93EFC-8E46-43E3-8D69-F15E39221DAF}" srcId="{958C5820-3106-49B8-AECC-0A88136D16C6}" destId="{50489232-3E64-4463-B2C5-5B043A32C89C}" srcOrd="1" destOrd="0" parTransId="{373F493F-FE69-444E-BA54-B9FEFC5D08CD}" sibTransId="{4B6D0153-51A2-420B-A9A3-9353C267B781}"/>
    <dgm:cxn modelId="{6A07FE2F-7510-444F-B85A-086F781B75E6}" srcId="{AAEA8171-C4E1-4768-8230-2AD1F14312A3}" destId="{958C5820-3106-49B8-AECC-0A88136D16C6}" srcOrd="0" destOrd="0" parTransId="{E1034370-3A9E-4EA2-A1E8-44F36473E1A9}" sibTransId="{AF385BEB-2ABB-4D79-A860-45F1D773295C}"/>
    <dgm:cxn modelId="{E07ED1FF-06DE-40F4-A71F-29E6D09127F3}" type="presOf" srcId="{373F493F-FE69-444E-BA54-B9FEFC5D08CD}" destId="{965CAD26-F194-4B3F-956B-86D51B4EFAFA}" srcOrd="0" destOrd="0" presId="urn:microsoft.com/office/officeart/2005/8/layout/radial4"/>
    <dgm:cxn modelId="{59C8E85A-F39E-4ABB-8A50-B8D8B4FCB544}" srcId="{958C5820-3106-49B8-AECC-0A88136D16C6}" destId="{156969DC-CA80-4F56-9B5E-51797BA11ABA}" srcOrd="0" destOrd="0" parTransId="{77B2A4F2-7542-4E83-988F-DC060687E608}" sibTransId="{476AA01F-A117-4EFB-9947-B14ACD48F86E}"/>
    <dgm:cxn modelId="{61155137-1C2D-47A2-9883-883FB905E000}" srcId="{958C5820-3106-49B8-AECC-0A88136D16C6}" destId="{B79541D7-F9BC-4FA4-ADE4-6486C936E994}" srcOrd="2" destOrd="0" parTransId="{C9AC7FF0-C445-4392-A0D9-CE5C8E52CB84}" sibTransId="{B059FDB5-DEA7-405A-AD0A-F2FED6429614}"/>
    <dgm:cxn modelId="{F3D9B702-F58F-4F16-AB2B-F38E6FD50317}" type="presOf" srcId="{FF5D7318-2A9F-478C-B9B2-694C5D5A06B8}" destId="{D4349EBA-D41E-4826-9628-7EE26307AAD7}" srcOrd="0" destOrd="0" presId="urn:microsoft.com/office/officeart/2005/8/layout/radial4"/>
    <dgm:cxn modelId="{CF0BBFD4-692D-4072-81EB-B53748F344F3}" type="presOf" srcId="{156969DC-CA80-4F56-9B5E-51797BA11ABA}" destId="{6B320508-8F1A-4226-B5EA-31C0FFC7CEAC}" srcOrd="0" destOrd="0" presId="urn:microsoft.com/office/officeart/2005/8/layout/radial4"/>
    <dgm:cxn modelId="{297B8555-4C73-4BE9-B5FB-88C75CA4A20B}" type="presOf" srcId="{AAEA8171-C4E1-4768-8230-2AD1F14312A3}" destId="{E1853FA5-9AE7-4B59-8FF0-03A20BC827EF}" srcOrd="0" destOrd="0" presId="urn:microsoft.com/office/officeart/2005/8/layout/radial4"/>
    <dgm:cxn modelId="{7C2D441C-3DC9-4064-A4CF-8128ED0168E2}" type="presOf" srcId="{50489232-3E64-4463-B2C5-5B043A32C89C}" destId="{057C224C-599D-4231-9019-C6A1911B9240}" srcOrd="0" destOrd="0" presId="urn:microsoft.com/office/officeart/2005/8/layout/radial4"/>
    <dgm:cxn modelId="{3FDF6C9B-844E-42F3-812A-3686AD64569E}" srcId="{958C5820-3106-49B8-AECC-0A88136D16C6}" destId="{FF5D7318-2A9F-478C-B9B2-694C5D5A06B8}" srcOrd="4" destOrd="0" parTransId="{1A38706C-8A24-47B3-866E-46D23162C9D1}" sibTransId="{6DEED318-9C5B-41A9-8399-7E5DC2BFD2B6}"/>
    <dgm:cxn modelId="{353BF262-A0DE-4670-97F5-0614704D7E9E}" type="presOf" srcId="{C9AC7FF0-C445-4392-A0D9-CE5C8E52CB84}" destId="{0BCCFA22-75D4-474F-B6A4-729FF7CD989B}" srcOrd="0" destOrd="0" presId="urn:microsoft.com/office/officeart/2005/8/layout/radial4"/>
    <dgm:cxn modelId="{BAAFEED9-6F3A-4EA3-B9D9-50C5C3AB6A75}" type="presOf" srcId="{958C5820-3106-49B8-AECC-0A88136D16C6}" destId="{BC681514-473F-429E-98BE-1B089A115541}" srcOrd="0" destOrd="0" presId="urn:microsoft.com/office/officeart/2005/8/layout/radial4"/>
    <dgm:cxn modelId="{5A3F4FB7-259F-4B6B-B21E-FA7DA781729E}" type="presOf" srcId="{0F69A352-47DB-40B5-B632-91A8DF205C38}" destId="{441252C3-011F-4AF4-BF0E-EA8975556216}" srcOrd="0" destOrd="0" presId="urn:microsoft.com/office/officeart/2005/8/layout/radial4"/>
    <dgm:cxn modelId="{9C4F0D01-EBFB-48B4-811C-83B161135B85}" srcId="{958C5820-3106-49B8-AECC-0A88136D16C6}" destId="{C17B1A02-69AD-4D9B-A0E1-0B8C2E54F905}" srcOrd="3" destOrd="0" parTransId="{0F69A352-47DB-40B5-B632-91A8DF205C38}" sibTransId="{5EDABC23-AA1B-47EB-8A10-7458416EBABB}"/>
    <dgm:cxn modelId="{C6779C23-4619-48A8-84F0-6252C2F8B2B7}" type="presOf" srcId="{B79541D7-F9BC-4FA4-ADE4-6486C936E994}" destId="{44DCAE05-FA39-4093-8325-F3E37CDDD749}" srcOrd="0" destOrd="0" presId="urn:microsoft.com/office/officeart/2005/8/layout/radial4"/>
    <dgm:cxn modelId="{27B760ED-4AC0-40EB-8760-4A7615455842}" type="presOf" srcId="{77B2A4F2-7542-4E83-988F-DC060687E608}" destId="{1324ECCB-1A9A-4AFD-9882-E0F8485A445D}" srcOrd="0" destOrd="0" presId="urn:microsoft.com/office/officeart/2005/8/layout/radial4"/>
    <dgm:cxn modelId="{2A43A78F-D929-4CF4-9D02-AAA5D020E394}" type="presOf" srcId="{1A38706C-8A24-47B3-866E-46D23162C9D1}" destId="{B9FE5EC2-77F3-41E1-9CCF-71DBFF2266FA}" srcOrd="0" destOrd="0" presId="urn:microsoft.com/office/officeart/2005/8/layout/radial4"/>
    <dgm:cxn modelId="{D32D61F2-B46B-4AB4-BDAA-39A78839EA99}" type="presParOf" srcId="{E1853FA5-9AE7-4B59-8FF0-03A20BC827EF}" destId="{BC681514-473F-429E-98BE-1B089A115541}" srcOrd="0" destOrd="0" presId="urn:microsoft.com/office/officeart/2005/8/layout/radial4"/>
    <dgm:cxn modelId="{4E2E08B8-862C-45EA-8358-48EDC0165255}" type="presParOf" srcId="{E1853FA5-9AE7-4B59-8FF0-03A20BC827EF}" destId="{1324ECCB-1A9A-4AFD-9882-E0F8485A445D}" srcOrd="1" destOrd="0" presId="urn:microsoft.com/office/officeart/2005/8/layout/radial4"/>
    <dgm:cxn modelId="{C412B4B2-2503-463B-A59B-8E6DF82A9EC6}" type="presParOf" srcId="{E1853FA5-9AE7-4B59-8FF0-03A20BC827EF}" destId="{6B320508-8F1A-4226-B5EA-31C0FFC7CEAC}" srcOrd="2" destOrd="0" presId="urn:microsoft.com/office/officeart/2005/8/layout/radial4"/>
    <dgm:cxn modelId="{FFECF80A-2F92-4731-B19D-ECB61D96DE3F}" type="presParOf" srcId="{E1853FA5-9AE7-4B59-8FF0-03A20BC827EF}" destId="{965CAD26-F194-4B3F-956B-86D51B4EFAFA}" srcOrd="3" destOrd="0" presId="urn:microsoft.com/office/officeart/2005/8/layout/radial4"/>
    <dgm:cxn modelId="{534459F4-9347-4F8E-B114-9916EEAD7FEB}" type="presParOf" srcId="{E1853FA5-9AE7-4B59-8FF0-03A20BC827EF}" destId="{057C224C-599D-4231-9019-C6A1911B9240}" srcOrd="4" destOrd="0" presId="urn:microsoft.com/office/officeart/2005/8/layout/radial4"/>
    <dgm:cxn modelId="{28CF46B0-D33D-460A-927D-87A88BF0CD6A}" type="presParOf" srcId="{E1853FA5-9AE7-4B59-8FF0-03A20BC827EF}" destId="{0BCCFA22-75D4-474F-B6A4-729FF7CD989B}" srcOrd="5" destOrd="0" presId="urn:microsoft.com/office/officeart/2005/8/layout/radial4"/>
    <dgm:cxn modelId="{B25F314E-A2F5-4303-8ADC-9E973C328D88}" type="presParOf" srcId="{E1853FA5-9AE7-4B59-8FF0-03A20BC827EF}" destId="{44DCAE05-FA39-4093-8325-F3E37CDDD749}" srcOrd="6" destOrd="0" presId="urn:microsoft.com/office/officeart/2005/8/layout/radial4"/>
    <dgm:cxn modelId="{871FF3D1-BD94-4F21-8F71-22B21EB8792F}" type="presParOf" srcId="{E1853FA5-9AE7-4B59-8FF0-03A20BC827EF}" destId="{441252C3-011F-4AF4-BF0E-EA8975556216}" srcOrd="7" destOrd="0" presId="urn:microsoft.com/office/officeart/2005/8/layout/radial4"/>
    <dgm:cxn modelId="{CF0A58CF-5474-4AF4-BA90-B5E0C1FD0C66}" type="presParOf" srcId="{E1853FA5-9AE7-4B59-8FF0-03A20BC827EF}" destId="{F9CD1EFD-33B2-4736-BC41-91E472272D45}" srcOrd="8" destOrd="0" presId="urn:microsoft.com/office/officeart/2005/8/layout/radial4"/>
    <dgm:cxn modelId="{081B9F9E-E911-4EE6-AB98-30EB9C7EF650}" type="presParOf" srcId="{E1853FA5-9AE7-4B59-8FF0-03A20BC827EF}" destId="{B9FE5EC2-77F3-41E1-9CCF-71DBFF2266FA}" srcOrd="9" destOrd="0" presId="urn:microsoft.com/office/officeart/2005/8/layout/radial4"/>
    <dgm:cxn modelId="{DA57D816-4FCB-4741-9085-814729430FDE}" type="presParOf" srcId="{E1853FA5-9AE7-4B59-8FF0-03A20BC827EF}" destId="{D4349EBA-D41E-4826-9628-7EE26307AAD7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D70A27-1D63-4589-A5AA-9E89A63F6DF2}" type="doc">
      <dgm:prSet loTypeId="urn:microsoft.com/office/officeart/2005/8/layout/radial4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B6ED3DA7-3C10-4505-9FD8-07A3DF5869DB}">
      <dgm:prSet phldrT="[Text]" custT="1"/>
      <dgm:spPr>
        <a:solidFill>
          <a:srgbClr val="0070C0"/>
        </a:solidFill>
      </dgm:spPr>
      <dgm:t>
        <a:bodyPr/>
        <a:lstStyle/>
        <a:p>
          <a:r>
            <a:rPr lang="fr-BE" sz="2400" b="1" dirty="0" err="1" smtClean="0"/>
            <a:t>Interregional</a:t>
          </a:r>
          <a:r>
            <a:rPr lang="fr-BE" sz="2400" b="1" dirty="0" smtClean="0"/>
            <a:t> </a:t>
          </a:r>
          <a:r>
            <a:rPr lang="fr-BE" sz="2400" b="1" dirty="0" err="1" smtClean="0"/>
            <a:t>cooperation</a:t>
          </a:r>
          <a:endParaRPr lang="en-GB" sz="2400" b="1" dirty="0"/>
        </a:p>
      </dgm:t>
    </dgm:pt>
    <dgm:pt modelId="{E2E55027-89A7-4F89-A791-2E65A2A46BE3}" type="parTrans" cxnId="{2131FBFD-C733-4359-BF0F-A295B27A4A61}">
      <dgm:prSet/>
      <dgm:spPr/>
      <dgm:t>
        <a:bodyPr/>
        <a:lstStyle/>
        <a:p>
          <a:endParaRPr lang="en-GB"/>
        </a:p>
      </dgm:t>
    </dgm:pt>
    <dgm:pt modelId="{8991728C-18FA-4945-9F3E-7771D6C8BEB5}" type="sibTrans" cxnId="{2131FBFD-C733-4359-BF0F-A295B27A4A61}">
      <dgm:prSet/>
      <dgm:spPr/>
      <dgm:t>
        <a:bodyPr/>
        <a:lstStyle/>
        <a:p>
          <a:endParaRPr lang="en-GB"/>
        </a:p>
      </dgm:t>
    </dgm:pt>
    <dgm:pt modelId="{7A6EFE27-8C05-4C19-9CDE-DBF9FBE33BB5}">
      <dgm:prSet phldrT="[Text]"/>
      <dgm:spPr/>
      <dgm:t>
        <a:bodyPr/>
        <a:lstStyle/>
        <a:p>
          <a:r>
            <a:rPr lang="fr-BE" dirty="0" err="1" smtClean="0"/>
            <a:t>Alignment</a:t>
          </a:r>
          <a:endParaRPr lang="en-GB" dirty="0"/>
        </a:p>
      </dgm:t>
    </dgm:pt>
    <dgm:pt modelId="{D638BE58-964A-4356-9176-DFDDD699C3A3}" type="parTrans" cxnId="{4D2903E4-075E-45E3-8D07-8DF5D2308DAB}">
      <dgm:prSet/>
      <dgm:spPr/>
      <dgm:t>
        <a:bodyPr/>
        <a:lstStyle/>
        <a:p>
          <a:endParaRPr lang="en-GB"/>
        </a:p>
      </dgm:t>
    </dgm:pt>
    <dgm:pt modelId="{D3868BC2-8D42-4B84-917F-C12042BF3D12}" type="sibTrans" cxnId="{4D2903E4-075E-45E3-8D07-8DF5D2308DAB}">
      <dgm:prSet/>
      <dgm:spPr/>
      <dgm:t>
        <a:bodyPr/>
        <a:lstStyle/>
        <a:p>
          <a:endParaRPr lang="en-GB"/>
        </a:p>
      </dgm:t>
    </dgm:pt>
    <dgm:pt modelId="{E6E7E980-150B-457C-B27B-7C158C94F550}">
      <dgm:prSet phldrT="[Text]"/>
      <dgm:spPr/>
      <dgm:t>
        <a:bodyPr/>
        <a:lstStyle/>
        <a:p>
          <a:r>
            <a:rPr lang="fr-BE" dirty="0" err="1" smtClean="0"/>
            <a:t>Bottom</a:t>
          </a:r>
          <a:r>
            <a:rPr lang="fr-BE" dirty="0" smtClean="0"/>
            <a:t>-up Mobilisation</a:t>
          </a:r>
          <a:endParaRPr lang="en-GB" dirty="0"/>
        </a:p>
      </dgm:t>
    </dgm:pt>
    <dgm:pt modelId="{E96CF9C9-9038-4A00-AA75-BE39730ABE9A}" type="parTrans" cxnId="{5B85BA84-D3AE-44E0-8CCD-73D5D18393C1}">
      <dgm:prSet/>
      <dgm:spPr/>
      <dgm:t>
        <a:bodyPr/>
        <a:lstStyle/>
        <a:p>
          <a:endParaRPr lang="en-GB"/>
        </a:p>
      </dgm:t>
    </dgm:pt>
    <dgm:pt modelId="{8FF54D15-8B47-4D3A-8A65-30F40DF5746F}" type="sibTrans" cxnId="{5B85BA84-D3AE-44E0-8CCD-73D5D18393C1}">
      <dgm:prSet/>
      <dgm:spPr/>
      <dgm:t>
        <a:bodyPr/>
        <a:lstStyle/>
        <a:p>
          <a:endParaRPr lang="en-GB"/>
        </a:p>
      </dgm:t>
    </dgm:pt>
    <dgm:pt modelId="{F781059E-5AED-4177-8797-2E7F9B720FC3}">
      <dgm:prSet phldrT="[Text]"/>
      <dgm:spPr/>
      <dgm:t>
        <a:bodyPr/>
        <a:lstStyle/>
        <a:p>
          <a:r>
            <a:rPr lang="fr-BE" dirty="0" err="1" smtClean="0"/>
            <a:t>Commitment</a:t>
          </a:r>
          <a:endParaRPr lang="en-GB" dirty="0"/>
        </a:p>
      </dgm:t>
    </dgm:pt>
    <dgm:pt modelId="{0A191176-C463-449E-89C3-51945F111E3D}" type="parTrans" cxnId="{C8B183F9-18D2-4E55-BF35-9B2ED738134E}">
      <dgm:prSet/>
      <dgm:spPr/>
      <dgm:t>
        <a:bodyPr/>
        <a:lstStyle/>
        <a:p>
          <a:endParaRPr lang="en-GB"/>
        </a:p>
      </dgm:t>
    </dgm:pt>
    <dgm:pt modelId="{FC0B6CB3-97DB-4880-BC1E-458FCDF36C09}" type="sibTrans" cxnId="{C8B183F9-18D2-4E55-BF35-9B2ED738134E}">
      <dgm:prSet/>
      <dgm:spPr/>
      <dgm:t>
        <a:bodyPr/>
        <a:lstStyle/>
        <a:p>
          <a:endParaRPr lang="en-GB"/>
        </a:p>
      </dgm:t>
    </dgm:pt>
    <dgm:pt modelId="{E2EF61F1-11E6-4161-99B5-B21C2BEDD9ED}" type="pres">
      <dgm:prSet presAssocID="{40D70A27-1D63-4589-A5AA-9E89A63F6DF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87EDE05-0876-453C-925F-4391F13E5DF2}" type="pres">
      <dgm:prSet presAssocID="{B6ED3DA7-3C10-4505-9FD8-07A3DF5869DB}" presName="centerShape" presStyleLbl="node0" presStyleIdx="0" presStyleCnt="1" custScaleX="192472" custScaleY="80072"/>
      <dgm:spPr/>
      <dgm:t>
        <a:bodyPr/>
        <a:lstStyle/>
        <a:p>
          <a:endParaRPr lang="en-GB"/>
        </a:p>
      </dgm:t>
    </dgm:pt>
    <dgm:pt modelId="{C33D89E3-71D3-4A5E-806C-6A8A15A5EDC7}" type="pres">
      <dgm:prSet presAssocID="{D638BE58-964A-4356-9176-DFDDD699C3A3}" presName="parTrans" presStyleLbl="bgSibTrans2D1" presStyleIdx="0" presStyleCnt="3"/>
      <dgm:spPr/>
      <dgm:t>
        <a:bodyPr/>
        <a:lstStyle/>
        <a:p>
          <a:endParaRPr lang="en-GB"/>
        </a:p>
      </dgm:t>
    </dgm:pt>
    <dgm:pt modelId="{01A4F9B7-97F8-4FB6-9009-49BD5E95682E}" type="pres">
      <dgm:prSet presAssocID="{7A6EFE27-8C05-4C19-9CDE-DBF9FBE33BB5}" presName="node" presStyleLbl="node1" presStyleIdx="0" presStyleCnt="3" custRadScaleRad="112970" custRadScaleInc="656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BD3FB6-2DAC-4172-857E-4E16008BBF15}" type="pres">
      <dgm:prSet presAssocID="{E96CF9C9-9038-4A00-AA75-BE39730ABE9A}" presName="parTrans" presStyleLbl="bgSibTrans2D1" presStyleIdx="1" presStyleCnt="3"/>
      <dgm:spPr/>
      <dgm:t>
        <a:bodyPr/>
        <a:lstStyle/>
        <a:p>
          <a:endParaRPr lang="en-GB"/>
        </a:p>
      </dgm:t>
    </dgm:pt>
    <dgm:pt modelId="{2657E1B9-A160-4211-9742-56F4621D6FC1}" type="pres">
      <dgm:prSet presAssocID="{E6E7E980-150B-457C-B27B-7C158C94F55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93025D-3F8C-4932-AF7F-5EE005011055}" type="pres">
      <dgm:prSet presAssocID="{0A191176-C463-449E-89C3-51945F111E3D}" presName="parTrans" presStyleLbl="bgSibTrans2D1" presStyleIdx="2" presStyleCnt="3"/>
      <dgm:spPr/>
      <dgm:t>
        <a:bodyPr/>
        <a:lstStyle/>
        <a:p>
          <a:endParaRPr lang="en-GB"/>
        </a:p>
      </dgm:t>
    </dgm:pt>
    <dgm:pt modelId="{E32E8DBF-4F91-4E12-8130-F4330E32E717}" type="pres">
      <dgm:prSet presAssocID="{F781059E-5AED-4177-8797-2E7F9B720FC3}" presName="node" presStyleLbl="node1" presStyleIdx="2" presStyleCnt="3" custRadScaleRad="111385" custRadScaleInc="-439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94D380A-34FA-4434-B4CD-1DBD1A2CBDDB}" type="presOf" srcId="{F781059E-5AED-4177-8797-2E7F9B720FC3}" destId="{E32E8DBF-4F91-4E12-8130-F4330E32E717}" srcOrd="0" destOrd="0" presId="urn:microsoft.com/office/officeart/2005/8/layout/radial4"/>
    <dgm:cxn modelId="{84CFE56A-2196-49A3-9CB2-F821AF6D8EBE}" type="presOf" srcId="{E96CF9C9-9038-4A00-AA75-BE39730ABE9A}" destId="{F0BD3FB6-2DAC-4172-857E-4E16008BBF15}" srcOrd="0" destOrd="0" presId="urn:microsoft.com/office/officeart/2005/8/layout/radial4"/>
    <dgm:cxn modelId="{32D09E25-7F94-4E08-9BD2-05C81B8C5F40}" type="presOf" srcId="{B6ED3DA7-3C10-4505-9FD8-07A3DF5869DB}" destId="{287EDE05-0876-453C-925F-4391F13E5DF2}" srcOrd="0" destOrd="0" presId="urn:microsoft.com/office/officeart/2005/8/layout/radial4"/>
    <dgm:cxn modelId="{ABA1A55A-E5F6-441A-A635-1A087C56A29D}" type="presOf" srcId="{7A6EFE27-8C05-4C19-9CDE-DBF9FBE33BB5}" destId="{01A4F9B7-97F8-4FB6-9009-49BD5E95682E}" srcOrd="0" destOrd="0" presId="urn:microsoft.com/office/officeart/2005/8/layout/radial4"/>
    <dgm:cxn modelId="{2131FBFD-C733-4359-BF0F-A295B27A4A61}" srcId="{40D70A27-1D63-4589-A5AA-9E89A63F6DF2}" destId="{B6ED3DA7-3C10-4505-9FD8-07A3DF5869DB}" srcOrd="0" destOrd="0" parTransId="{E2E55027-89A7-4F89-A791-2E65A2A46BE3}" sibTransId="{8991728C-18FA-4945-9F3E-7771D6C8BEB5}"/>
    <dgm:cxn modelId="{4D2903E4-075E-45E3-8D07-8DF5D2308DAB}" srcId="{B6ED3DA7-3C10-4505-9FD8-07A3DF5869DB}" destId="{7A6EFE27-8C05-4C19-9CDE-DBF9FBE33BB5}" srcOrd="0" destOrd="0" parTransId="{D638BE58-964A-4356-9176-DFDDD699C3A3}" sibTransId="{D3868BC2-8D42-4B84-917F-C12042BF3D12}"/>
    <dgm:cxn modelId="{1103429F-EB9D-4E6C-A6B9-091F72F5F076}" type="presOf" srcId="{D638BE58-964A-4356-9176-DFDDD699C3A3}" destId="{C33D89E3-71D3-4A5E-806C-6A8A15A5EDC7}" srcOrd="0" destOrd="0" presId="urn:microsoft.com/office/officeart/2005/8/layout/radial4"/>
    <dgm:cxn modelId="{B8FD2966-A8F6-4782-9E00-E3FD39DF4853}" type="presOf" srcId="{40D70A27-1D63-4589-A5AA-9E89A63F6DF2}" destId="{E2EF61F1-11E6-4161-99B5-B21C2BEDD9ED}" srcOrd="0" destOrd="0" presId="urn:microsoft.com/office/officeart/2005/8/layout/radial4"/>
    <dgm:cxn modelId="{5B85BA84-D3AE-44E0-8CCD-73D5D18393C1}" srcId="{B6ED3DA7-3C10-4505-9FD8-07A3DF5869DB}" destId="{E6E7E980-150B-457C-B27B-7C158C94F550}" srcOrd="1" destOrd="0" parTransId="{E96CF9C9-9038-4A00-AA75-BE39730ABE9A}" sibTransId="{8FF54D15-8B47-4D3A-8A65-30F40DF5746F}"/>
    <dgm:cxn modelId="{ED509E50-C083-43D1-BA96-CBA0577F22EF}" type="presOf" srcId="{0A191176-C463-449E-89C3-51945F111E3D}" destId="{D693025D-3F8C-4932-AF7F-5EE005011055}" srcOrd="0" destOrd="0" presId="urn:microsoft.com/office/officeart/2005/8/layout/radial4"/>
    <dgm:cxn modelId="{4EE9F65E-263C-427F-BB66-FDD548C582E0}" type="presOf" srcId="{E6E7E980-150B-457C-B27B-7C158C94F550}" destId="{2657E1B9-A160-4211-9742-56F4621D6FC1}" srcOrd="0" destOrd="0" presId="urn:microsoft.com/office/officeart/2005/8/layout/radial4"/>
    <dgm:cxn modelId="{C8B183F9-18D2-4E55-BF35-9B2ED738134E}" srcId="{B6ED3DA7-3C10-4505-9FD8-07A3DF5869DB}" destId="{F781059E-5AED-4177-8797-2E7F9B720FC3}" srcOrd="2" destOrd="0" parTransId="{0A191176-C463-449E-89C3-51945F111E3D}" sibTransId="{FC0B6CB3-97DB-4880-BC1E-458FCDF36C09}"/>
    <dgm:cxn modelId="{5AFE2F67-7552-422F-84E6-F59C738CEE44}" type="presParOf" srcId="{E2EF61F1-11E6-4161-99B5-B21C2BEDD9ED}" destId="{287EDE05-0876-453C-925F-4391F13E5DF2}" srcOrd="0" destOrd="0" presId="urn:microsoft.com/office/officeart/2005/8/layout/radial4"/>
    <dgm:cxn modelId="{B9821950-2091-4BC7-A5C2-47C206ADAC4A}" type="presParOf" srcId="{E2EF61F1-11E6-4161-99B5-B21C2BEDD9ED}" destId="{C33D89E3-71D3-4A5E-806C-6A8A15A5EDC7}" srcOrd="1" destOrd="0" presId="urn:microsoft.com/office/officeart/2005/8/layout/radial4"/>
    <dgm:cxn modelId="{194325A9-2996-4089-94A9-E27FF2C391F8}" type="presParOf" srcId="{E2EF61F1-11E6-4161-99B5-B21C2BEDD9ED}" destId="{01A4F9B7-97F8-4FB6-9009-49BD5E95682E}" srcOrd="2" destOrd="0" presId="urn:microsoft.com/office/officeart/2005/8/layout/radial4"/>
    <dgm:cxn modelId="{2317DE23-AA75-4719-8A23-E1E0248C4AD0}" type="presParOf" srcId="{E2EF61F1-11E6-4161-99B5-B21C2BEDD9ED}" destId="{F0BD3FB6-2DAC-4172-857E-4E16008BBF15}" srcOrd="3" destOrd="0" presId="urn:microsoft.com/office/officeart/2005/8/layout/radial4"/>
    <dgm:cxn modelId="{0D61F922-EEBB-480C-BE64-E4C91484EFD3}" type="presParOf" srcId="{E2EF61F1-11E6-4161-99B5-B21C2BEDD9ED}" destId="{2657E1B9-A160-4211-9742-56F4621D6FC1}" srcOrd="4" destOrd="0" presId="urn:microsoft.com/office/officeart/2005/8/layout/radial4"/>
    <dgm:cxn modelId="{A7CB3FA5-C335-4DFE-9022-CBE6940D72F9}" type="presParOf" srcId="{E2EF61F1-11E6-4161-99B5-B21C2BEDD9ED}" destId="{D693025D-3F8C-4932-AF7F-5EE005011055}" srcOrd="5" destOrd="0" presId="urn:microsoft.com/office/officeart/2005/8/layout/radial4"/>
    <dgm:cxn modelId="{4EFC7DE0-7DE1-4681-9B44-4E8BE4E02343}" type="presParOf" srcId="{E2EF61F1-11E6-4161-99B5-B21C2BEDD9ED}" destId="{E32E8DBF-4F91-4E12-8130-F4330E32E71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0D70A27-1D63-4589-A5AA-9E89A63F6DF2}" type="doc">
      <dgm:prSet loTypeId="urn:microsoft.com/office/officeart/2005/8/layout/radial4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B6ED3DA7-3C10-4505-9FD8-07A3DF5869DB}">
      <dgm:prSet phldrT="[Text]" custT="1"/>
      <dgm:spPr>
        <a:solidFill>
          <a:srgbClr val="0070C0"/>
        </a:solidFill>
      </dgm:spPr>
      <dgm:t>
        <a:bodyPr/>
        <a:lstStyle/>
        <a:p>
          <a:r>
            <a:rPr lang="fr-BE" sz="2400" b="1" dirty="0" err="1" smtClean="0"/>
            <a:t>Integrated</a:t>
          </a:r>
          <a:r>
            <a:rPr lang="fr-BE" sz="2400" b="1" dirty="0" smtClean="0"/>
            <a:t> EU </a:t>
          </a:r>
          <a:r>
            <a:rPr lang="fr-BE" sz="2400" b="1" dirty="0" err="1" smtClean="0"/>
            <a:t>Suppport</a:t>
          </a:r>
          <a:endParaRPr lang="en-GB" sz="2400" b="1" dirty="0"/>
        </a:p>
      </dgm:t>
    </dgm:pt>
    <dgm:pt modelId="{E2E55027-89A7-4F89-A791-2E65A2A46BE3}" type="parTrans" cxnId="{2131FBFD-C733-4359-BF0F-A295B27A4A61}">
      <dgm:prSet/>
      <dgm:spPr/>
      <dgm:t>
        <a:bodyPr/>
        <a:lstStyle/>
        <a:p>
          <a:endParaRPr lang="en-GB"/>
        </a:p>
      </dgm:t>
    </dgm:pt>
    <dgm:pt modelId="{8991728C-18FA-4945-9F3E-7771D6C8BEB5}" type="sibTrans" cxnId="{2131FBFD-C733-4359-BF0F-A295B27A4A61}">
      <dgm:prSet/>
      <dgm:spPr/>
      <dgm:t>
        <a:bodyPr/>
        <a:lstStyle/>
        <a:p>
          <a:endParaRPr lang="en-GB"/>
        </a:p>
      </dgm:t>
    </dgm:pt>
    <dgm:pt modelId="{7A6EFE27-8C05-4C19-9CDE-DBF9FBE33BB5}">
      <dgm:prSet phldrT="[Text]" custT="1"/>
      <dgm:spPr/>
      <dgm:t>
        <a:bodyPr/>
        <a:lstStyle/>
        <a:p>
          <a:r>
            <a:rPr lang="fr-BE" sz="2000" dirty="0" smtClean="0"/>
            <a:t>Synergies in practice</a:t>
          </a:r>
          <a:endParaRPr lang="en-GB" sz="2000" dirty="0"/>
        </a:p>
      </dgm:t>
    </dgm:pt>
    <dgm:pt modelId="{D638BE58-964A-4356-9176-DFDDD699C3A3}" type="parTrans" cxnId="{4D2903E4-075E-45E3-8D07-8DF5D2308DAB}">
      <dgm:prSet/>
      <dgm:spPr/>
      <dgm:t>
        <a:bodyPr/>
        <a:lstStyle/>
        <a:p>
          <a:endParaRPr lang="en-GB"/>
        </a:p>
      </dgm:t>
    </dgm:pt>
    <dgm:pt modelId="{D3868BC2-8D42-4B84-917F-C12042BF3D12}" type="sibTrans" cxnId="{4D2903E4-075E-45E3-8D07-8DF5D2308DAB}">
      <dgm:prSet/>
      <dgm:spPr/>
      <dgm:t>
        <a:bodyPr/>
        <a:lstStyle/>
        <a:p>
          <a:endParaRPr lang="en-GB"/>
        </a:p>
      </dgm:t>
    </dgm:pt>
    <dgm:pt modelId="{E6E7E980-150B-457C-B27B-7C158C94F550}">
      <dgm:prSet phldrT="[Text]" custT="1"/>
      <dgm:spPr/>
      <dgm:t>
        <a:bodyPr/>
        <a:lstStyle/>
        <a:p>
          <a:r>
            <a:rPr lang="fr-BE" sz="2000" dirty="0" err="1" smtClean="0"/>
            <a:t>Tailored</a:t>
          </a:r>
          <a:r>
            <a:rPr lang="fr-BE" sz="2000" dirty="0" smtClean="0"/>
            <a:t>  </a:t>
          </a:r>
          <a:r>
            <a:rPr lang="fr-BE" sz="2000" dirty="0" err="1" smtClean="0"/>
            <a:t>approach</a:t>
          </a:r>
          <a:endParaRPr lang="en-GB" sz="2000" dirty="0"/>
        </a:p>
      </dgm:t>
    </dgm:pt>
    <dgm:pt modelId="{E96CF9C9-9038-4A00-AA75-BE39730ABE9A}" type="parTrans" cxnId="{5B85BA84-D3AE-44E0-8CCD-73D5D18393C1}">
      <dgm:prSet/>
      <dgm:spPr/>
      <dgm:t>
        <a:bodyPr/>
        <a:lstStyle/>
        <a:p>
          <a:endParaRPr lang="en-GB"/>
        </a:p>
      </dgm:t>
    </dgm:pt>
    <dgm:pt modelId="{8FF54D15-8B47-4D3A-8A65-30F40DF5746F}" type="sibTrans" cxnId="{5B85BA84-D3AE-44E0-8CCD-73D5D18393C1}">
      <dgm:prSet/>
      <dgm:spPr/>
      <dgm:t>
        <a:bodyPr/>
        <a:lstStyle/>
        <a:p>
          <a:endParaRPr lang="en-GB"/>
        </a:p>
      </dgm:t>
    </dgm:pt>
    <dgm:pt modelId="{F781059E-5AED-4177-8797-2E7F9B720FC3}">
      <dgm:prSet phldrT="[Text]" custT="1"/>
      <dgm:spPr/>
      <dgm:t>
        <a:bodyPr/>
        <a:lstStyle/>
        <a:p>
          <a:r>
            <a:rPr lang="fr-BE" sz="2000" dirty="0" smtClean="0"/>
            <a:t>Focus on Pilots &amp; </a:t>
          </a:r>
          <a:r>
            <a:rPr lang="fr-BE" sz="2000" dirty="0" err="1" smtClean="0"/>
            <a:t>Demonstration</a:t>
          </a:r>
          <a:endParaRPr lang="en-GB" sz="2000" dirty="0"/>
        </a:p>
      </dgm:t>
    </dgm:pt>
    <dgm:pt modelId="{0A191176-C463-449E-89C3-51945F111E3D}" type="parTrans" cxnId="{C8B183F9-18D2-4E55-BF35-9B2ED738134E}">
      <dgm:prSet/>
      <dgm:spPr/>
      <dgm:t>
        <a:bodyPr/>
        <a:lstStyle/>
        <a:p>
          <a:endParaRPr lang="en-GB"/>
        </a:p>
      </dgm:t>
    </dgm:pt>
    <dgm:pt modelId="{FC0B6CB3-97DB-4880-BC1E-458FCDF36C09}" type="sibTrans" cxnId="{C8B183F9-18D2-4E55-BF35-9B2ED738134E}">
      <dgm:prSet/>
      <dgm:spPr/>
      <dgm:t>
        <a:bodyPr/>
        <a:lstStyle/>
        <a:p>
          <a:endParaRPr lang="en-GB"/>
        </a:p>
      </dgm:t>
    </dgm:pt>
    <dgm:pt modelId="{E2EF61F1-11E6-4161-99B5-B21C2BEDD9ED}" type="pres">
      <dgm:prSet presAssocID="{40D70A27-1D63-4589-A5AA-9E89A63F6DF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87EDE05-0876-453C-925F-4391F13E5DF2}" type="pres">
      <dgm:prSet presAssocID="{B6ED3DA7-3C10-4505-9FD8-07A3DF5869DB}" presName="centerShape" presStyleLbl="node0" presStyleIdx="0" presStyleCnt="1" custScaleX="156043" custScaleY="85652" custLinFactNeighborX="0" custLinFactNeighborY="-1368"/>
      <dgm:spPr/>
      <dgm:t>
        <a:bodyPr/>
        <a:lstStyle/>
        <a:p>
          <a:endParaRPr lang="en-GB"/>
        </a:p>
      </dgm:t>
    </dgm:pt>
    <dgm:pt modelId="{C33D89E3-71D3-4A5E-806C-6A8A15A5EDC7}" type="pres">
      <dgm:prSet presAssocID="{D638BE58-964A-4356-9176-DFDDD699C3A3}" presName="parTrans" presStyleLbl="bgSibTrans2D1" presStyleIdx="0" presStyleCnt="3"/>
      <dgm:spPr/>
      <dgm:t>
        <a:bodyPr/>
        <a:lstStyle/>
        <a:p>
          <a:endParaRPr lang="en-GB"/>
        </a:p>
      </dgm:t>
    </dgm:pt>
    <dgm:pt modelId="{01A4F9B7-97F8-4FB6-9009-49BD5E95682E}" type="pres">
      <dgm:prSet presAssocID="{7A6EFE27-8C05-4C19-9CDE-DBF9FBE33BB5}" presName="node" presStyleLbl="node1" presStyleIdx="0" presStyleCnt="3" custScaleX="114060" custRadScaleRad="109094" custRadScaleInc="-7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BD3FB6-2DAC-4172-857E-4E16008BBF15}" type="pres">
      <dgm:prSet presAssocID="{E96CF9C9-9038-4A00-AA75-BE39730ABE9A}" presName="parTrans" presStyleLbl="bgSibTrans2D1" presStyleIdx="1" presStyleCnt="3"/>
      <dgm:spPr/>
      <dgm:t>
        <a:bodyPr/>
        <a:lstStyle/>
        <a:p>
          <a:endParaRPr lang="en-GB"/>
        </a:p>
      </dgm:t>
    </dgm:pt>
    <dgm:pt modelId="{2657E1B9-A160-4211-9742-56F4621D6FC1}" type="pres">
      <dgm:prSet presAssocID="{E6E7E980-150B-457C-B27B-7C158C94F550}" presName="node" presStyleLbl="node1" presStyleIdx="1" presStyleCnt="3" custScaleX="11406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93025D-3F8C-4932-AF7F-5EE005011055}" type="pres">
      <dgm:prSet presAssocID="{0A191176-C463-449E-89C3-51945F111E3D}" presName="parTrans" presStyleLbl="bgSibTrans2D1" presStyleIdx="2" presStyleCnt="3"/>
      <dgm:spPr/>
      <dgm:t>
        <a:bodyPr/>
        <a:lstStyle/>
        <a:p>
          <a:endParaRPr lang="en-GB"/>
        </a:p>
      </dgm:t>
    </dgm:pt>
    <dgm:pt modelId="{E32E8DBF-4F91-4E12-8130-F4330E32E717}" type="pres">
      <dgm:prSet presAssocID="{F781059E-5AED-4177-8797-2E7F9B720FC3}" presName="node" presStyleLbl="node1" presStyleIdx="2" presStyleCnt="3" custScaleX="114060" custRadScaleRad="107316" custRadScaleInc="132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AA1F460-B88F-4136-997A-56CC596F2B29}" type="presOf" srcId="{40D70A27-1D63-4589-A5AA-9E89A63F6DF2}" destId="{E2EF61F1-11E6-4161-99B5-B21C2BEDD9ED}" srcOrd="0" destOrd="0" presId="urn:microsoft.com/office/officeart/2005/8/layout/radial4"/>
    <dgm:cxn modelId="{8A2CAF4E-1393-40AB-AB00-DA0B7EA9AF8F}" type="presOf" srcId="{F781059E-5AED-4177-8797-2E7F9B720FC3}" destId="{E32E8DBF-4F91-4E12-8130-F4330E32E717}" srcOrd="0" destOrd="0" presId="urn:microsoft.com/office/officeart/2005/8/layout/radial4"/>
    <dgm:cxn modelId="{245740A0-BD3C-4D88-BEE1-53FC5763165B}" type="presOf" srcId="{D638BE58-964A-4356-9176-DFDDD699C3A3}" destId="{C33D89E3-71D3-4A5E-806C-6A8A15A5EDC7}" srcOrd="0" destOrd="0" presId="urn:microsoft.com/office/officeart/2005/8/layout/radial4"/>
    <dgm:cxn modelId="{CA21457F-884F-43C9-AADF-323084D3ADB6}" type="presOf" srcId="{7A6EFE27-8C05-4C19-9CDE-DBF9FBE33BB5}" destId="{01A4F9B7-97F8-4FB6-9009-49BD5E95682E}" srcOrd="0" destOrd="0" presId="urn:microsoft.com/office/officeart/2005/8/layout/radial4"/>
    <dgm:cxn modelId="{4410D894-52DE-4943-A62F-1C425F14A7F1}" type="presOf" srcId="{B6ED3DA7-3C10-4505-9FD8-07A3DF5869DB}" destId="{287EDE05-0876-453C-925F-4391F13E5DF2}" srcOrd="0" destOrd="0" presId="urn:microsoft.com/office/officeart/2005/8/layout/radial4"/>
    <dgm:cxn modelId="{AFFB6B3E-4664-4DD6-BE7F-C346902DED26}" type="presOf" srcId="{0A191176-C463-449E-89C3-51945F111E3D}" destId="{D693025D-3F8C-4932-AF7F-5EE005011055}" srcOrd="0" destOrd="0" presId="urn:microsoft.com/office/officeart/2005/8/layout/radial4"/>
    <dgm:cxn modelId="{2131FBFD-C733-4359-BF0F-A295B27A4A61}" srcId="{40D70A27-1D63-4589-A5AA-9E89A63F6DF2}" destId="{B6ED3DA7-3C10-4505-9FD8-07A3DF5869DB}" srcOrd="0" destOrd="0" parTransId="{E2E55027-89A7-4F89-A791-2E65A2A46BE3}" sibTransId="{8991728C-18FA-4945-9F3E-7771D6C8BEB5}"/>
    <dgm:cxn modelId="{4D2903E4-075E-45E3-8D07-8DF5D2308DAB}" srcId="{B6ED3DA7-3C10-4505-9FD8-07A3DF5869DB}" destId="{7A6EFE27-8C05-4C19-9CDE-DBF9FBE33BB5}" srcOrd="0" destOrd="0" parTransId="{D638BE58-964A-4356-9176-DFDDD699C3A3}" sibTransId="{D3868BC2-8D42-4B84-917F-C12042BF3D12}"/>
    <dgm:cxn modelId="{BB59ABE0-EFFA-41E3-9396-7376538E808E}" type="presOf" srcId="{E6E7E980-150B-457C-B27B-7C158C94F550}" destId="{2657E1B9-A160-4211-9742-56F4621D6FC1}" srcOrd="0" destOrd="0" presId="urn:microsoft.com/office/officeart/2005/8/layout/radial4"/>
    <dgm:cxn modelId="{5B85BA84-D3AE-44E0-8CCD-73D5D18393C1}" srcId="{B6ED3DA7-3C10-4505-9FD8-07A3DF5869DB}" destId="{E6E7E980-150B-457C-B27B-7C158C94F550}" srcOrd="1" destOrd="0" parTransId="{E96CF9C9-9038-4A00-AA75-BE39730ABE9A}" sibTransId="{8FF54D15-8B47-4D3A-8A65-30F40DF5746F}"/>
    <dgm:cxn modelId="{C8B183F9-18D2-4E55-BF35-9B2ED738134E}" srcId="{B6ED3DA7-3C10-4505-9FD8-07A3DF5869DB}" destId="{F781059E-5AED-4177-8797-2E7F9B720FC3}" srcOrd="2" destOrd="0" parTransId="{0A191176-C463-449E-89C3-51945F111E3D}" sibTransId="{FC0B6CB3-97DB-4880-BC1E-458FCDF36C09}"/>
    <dgm:cxn modelId="{A2C062FA-4DB9-4A87-8742-5C4A26CC57AB}" type="presOf" srcId="{E96CF9C9-9038-4A00-AA75-BE39730ABE9A}" destId="{F0BD3FB6-2DAC-4172-857E-4E16008BBF15}" srcOrd="0" destOrd="0" presId="urn:microsoft.com/office/officeart/2005/8/layout/radial4"/>
    <dgm:cxn modelId="{2B9B5C58-BBAC-4E83-9FAC-376EB46709FC}" type="presParOf" srcId="{E2EF61F1-11E6-4161-99B5-B21C2BEDD9ED}" destId="{287EDE05-0876-453C-925F-4391F13E5DF2}" srcOrd="0" destOrd="0" presId="urn:microsoft.com/office/officeart/2005/8/layout/radial4"/>
    <dgm:cxn modelId="{79D9ADC0-1A4F-4177-A694-BED923AE54DB}" type="presParOf" srcId="{E2EF61F1-11E6-4161-99B5-B21C2BEDD9ED}" destId="{C33D89E3-71D3-4A5E-806C-6A8A15A5EDC7}" srcOrd="1" destOrd="0" presId="urn:microsoft.com/office/officeart/2005/8/layout/radial4"/>
    <dgm:cxn modelId="{800D0B49-2861-4553-AF26-350756E2D933}" type="presParOf" srcId="{E2EF61F1-11E6-4161-99B5-B21C2BEDD9ED}" destId="{01A4F9B7-97F8-4FB6-9009-49BD5E95682E}" srcOrd="2" destOrd="0" presId="urn:microsoft.com/office/officeart/2005/8/layout/radial4"/>
    <dgm:cxn modelId="{16C8AD88-F7FF-4348-A843-3664D130AAD3}" type="presParOf" srcId="{E2EF61F1-11E6-4161-99B5-B21C2BEDD9ED}" destId="{F0BD3FB6-2DAC-4172-857E-4E16008BBF15}" srcOrd="3" destOrd="0" presId="urn:microsoft.com/office/officeart/2005/8/layout/radial4"/>
    <dgm:cxn modelId="{0B0FCD90-D554-4BBE-9B9E-F3878AB9EEC0}" type="presParOf" srcId="{E2EF61F1-11E6-4161-99B5-B21C2BEDD9ED}" destId="{2657E1B9-A160-4211-9742-56F4621D6FC1}" srcOrd="4" destOrd="0" presId="urn:microsoft.com/office/officeart/2005/8/layout/radial4"/>
    <dgm:cxn modelId="{79769BBE-9CCB-4B53-B6F6-C2E57C814C13}" type="presParOf" srcId="{E2EF61F1-11E6-4161-99B5-B21C2BEDD9ED}" destId="{D693025D-3F8C-4932-AF7F-5EE005011055}" srcOrd="5" destOrd="0" presId="urn:microsoft.com/office/officeart/2005/8/layout/radial4"/>
    <dgm:cxn modelId="{260CC581-CFFB-4063-A690-CF8683F8E6C4}" type="presParOf" srcId="{E2EF61F1-11E6-4161-99B5-B21C2BEDD9ED}" destId="{E32E8DBF-4F91-4E12-8130-F4330E32E71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DFC067-072F-4AD7-BB85-5668EB495678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7BA2C66D-64E7-46A4-BEA9-6181E9C7EFB2}">
      <dgm:prSet phldrT="[Text]"/>
      <dgm:spPr/>
      <dgm:t>
        <a:bodyPr/>
        <a:lstStyle/>
        <a:p>
          <a:r>
            <a:rPr lang="fr-BE" dirty="0" err="1" smtClean="0"/>
            <a:t>Partnerships</a:t>
          </a:r>
          <a:endParaRPr lang="en-GB" dirty="0"/>
        </a:p>
      </dgm:t>
    </dgm:pt>
    <dgm:pt modelId="{02F949E9-38EA-40F3-8D39-791539C06A46}" type="parTrans" cxnId="{96A3B5A4-C369-44C8-A4DB-29B3848B1BF8}">
      <dgm:prSet/>
      <dgm:spPr/>
      <dgm:t>
        <a:bodyPr/>
        <a:lstStyle/>
        <a:p>
          <a:endParaRPr lang="en-GB"/>
        </a:p>
      </dgm:t>
    </dgm:pt>
    <dgm:pt modelId="{5FE5F7DA-6299-42E1-B707-19274C29DFD3}" type="sibTrans" cxnId="{96A3B5A4-C369-44C8-A4DB-29B3848B1BF8}">
      <dgm:prSet/>
      <dgm:spPr/>
      <dgm:t>
        <a:bodyPr/>
        <a:lstStyle/>
        <a:p>
          <a:endParaRPr lang="en-GB"/>
        </a:p>
      </dgm:t>
    </dgm:pt>
    <dgm:pt modelId="{2D79644B-C0FD-4631-A0B3-CF521D665BF3}">
      <dgm:prSet phldrT="[Text]"/>
      <dgm:spPr/>
      <dgm:t>
        <a:bodyPr/>
        <a:lstStyle/>
        <a:p>
          <a:r>
            <a:rPr lang="fr-BE" dirty="0" err="1" smtClean="0"/>
            <a:t>Working</a:t>
          </a:r>
          <a:r>
            <a:rPr lang="fr-BE" dirty="0" smtClean="0"/>
            <a:t> Arrangements</a:t>
          </a:r>
          <a:endParaRPr lang="en-GB" dirty="0"/>
        </a:p>
      </dgm:t>
    </dgm:pt>
    <dgm:pt modelId="{17096BDE-6C17-4B66-92BC-E50552B7F16D}" type="parTrans" cxnId="{3082FC18-7BAE-435B-85A1-97685B6ED945}">
      <dgm:prSet/>
      <dgm:spPr/>
      <dgm:t>
        <a:bodyPr/>
        <a:lstStyle/>
        <a:p>
          <a:endParaRPr lang="en-GB"/>
        </a:p>
      </dgm:t>
    </dgm:pt>
    <dgm:pt modelId="{1DB6222D-B7AA-42E4-AD9C-417409E34757}" type="sibTrans" cxnId="{3082FC18-7BAE-435B-85A1-97685B6ED945}">
      <dgm:prSet/>
      <dgm:spPr/>
      <dgm:t>
        <a:bodyPr/>
        <a:lstStyle/>
        <a:p>
          <a:endParaRPr lang="en-GB"/>
        </a:p>
      </dgm:t>
    </dgm:pt>
    <dgm:pt modelId="{375A5713-775E-46F6-B318-7EC01225CD9E}">
      <dgm:prSet phldrT="[Text]"/>
      <dgm:spPr/>
      <dgm:t>
        <a:bodyPr/>
        <a:lstStyle/>
        <a:p>
          <a:r>
            <a:rPr lang="fr-BE" dirty="0" smtClean="0"/>
            <a:t>EU Support Instruments</a:t>
          </a:r>
          <a:endParaRPr lang="en-GB" dirty="0"/>
        </a:p>
      </dgm:t>
    </dgm:pt>
    <dgm:pt modelId="{61210C9D-A1AC-4ECB-882D-AF2E63A1948D}" type="parTrans" cxnId="{91920E68-3B09-4EB7-8038-2CBFE1C0F3E6}">
      <dgm:prSet/>
      <dgm:spPr/>
      <dgm:t>
        <a:bodyPr/>
        <a:lstStyle/>
        <a:p>
          <a:endParaRPr lang="en-GB"/>
        </a:p>
      </dgm:t>
    </dgm:pt>
    <dgm:pt modelId="{2CA38F0D-2DA7-49BF-BA66-8F6E3B398AB1}" type="sibTrans" cxnId="{91920E68-3B09-4EB7-8038-2CBFE1C0F3E6}">
      <dgm:prSet/>
      <dgm:spPr/>
      <dgm:t>
        <a:bodyPr/>
        <a:lstStyle/>
        <a:p>
          <a:endParaRPr lang="en-GB"/>
        </a:p>
      </dgm:t>
    </dgm:pt>
    <dgm:pt modelId="{10FB631C-5E2D-4948-ABE8-C970CAAE3C16}" type="pres">
      <dgm:prSet presAssocID="{2CDFC067-072F-4AD7-BB85-5668EB49567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GB"/>
        </a:p>
      </dgm:t>
    </dgm:pt>
    <dgm:pt modelId="{6ECA06EE-0488-4533-8B25-F8B17F4A9DDE}" type="pres">
      <dgm:prSet presAssocID="{2CDFC067-072F-4AD7-BB85-5668EB495678}" presName="Name1" presStyleCnt="0"/>
      <dgm:spPr/>
    </dgm:pt>
    <dgm:pt modelId="{45FA31F1-00C8-49DB-B611-3277B942A158}" type="pres">
      <dgm:prSet presAssocID="{2CDFC067-072F-4AD7-BB85-5668EB495678}" presName="cycle" presStyleCnt="0"/>
      <dgm:spPr/>
    </dgm:pt>
    <dgm:pt modelId="{9E0DF024-C8C5-4D6A-8EEC-09B943C5AD5A}" type="pres">
      <dgm:prSet presAssocID="{2CDFC067-072F-4AD7-BB85-5668EB495678}" presName="srcNode" presStyleLbl="node1" presStyleIdx="0" presStyleCnt="3"/>
      <dgm:spPr/>
    </dgm:pt>
    <dgm:pt modelId="{92521E7D-17DF-405B-BC9E-9C6B46892E7C}" type="pres">
      <dgm:prSet presAssocID="{2CDFC067-072F-4AD7-BB85-5668EB495678}" presName="conn" presStyleLbl="parChTrans1D2" presStyleIdx="0" presStyleCnt="1"/>
      <dgm:spPr/>
      <dgm:t>
        <a:bodyPr/>
        <a:lstStyle/>
        <a:p>
          <a:endParaRPr lang="en-GB"/>
        </a:p>
      </dgm:t>
    </dgm:pt>
    <dgm:pt modelId="{6318D231-3F40-468E-B22E-510EA93699B2}" type="pres">
      <dgm:prSet presAssocID="{2CDFC067-072F-4AD7-BB85-5668EB495678}" presName="extraNode" presStyleLbl="node1" presStyleIdx="0" presStyleCnt="3"/>
      <dgm:spPr/>
    </dgm:pt>
    <dgm:pt modelId="{ABB2DEFF-2A34-4391-86E9-658768C32660}" type="pres">
      <dgm:prSet presAssocID="{2CDFC067-072F-4AD7-BB85-5668EB495678}" presName="dstNode" presStyleLbl="node1" presStyleIdx="0" presStyleCnt="3"/>
      <dgm:spPr/>
    </dgm:pt>
    <dgm:pt modelId="{77277B1A-C61E-4803-8934-8C53218F8819}" type="pres">
      <dgm:prSet presAssocID="{7BA2C66D-64E7-46A4-BEA9-6181E9C7EFB2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5B060A7-22C4-4631-9221-F59B2506454D}" type="pres">
      <dgm:prSet presAssocID="{7BA2C66D-64E7-46A4-BEA9-6181E9C7EFB2}" presName="accent_1" presStyleCnt="0"/>
      <dgm:spPr/>
    </dgm:pt>
    <dgm:pt modelId="{0A0D3A49-0F76-4CCE-ADAE-15B925889BC7}" type="pres">
      <dgm:prSet presAssocID="{7BA2C66D-64E7-46A4-BEA9-6181E9C7EFB2}" presName="accentRepeatNode" presStyleLbl="solidFgAcc1" presStyleIdx="0" presStyleCnt="3"/>
      <dgm:spPr/>
    </dgm:pt>
    <dgm:pt modelId="{EF0289BB-3A39-4876-B1F6-8970CBA31E84}" type="pres">
      <dgm:prSet presAssocID="{2D79644B-C0FD-4631-A0B3-CF521D665BF3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12F6DF-A72D-43D1-85D5-9B08E73C7CA2}" type="pres">
      <dgm:prSet presAssocID="{2D79644B-C0FD-4631-A0B3-CF521D665BF3}" presName="accent_2" presStyleCnt="0"/>
      <dgm:spPr/>
    </dgm:pt>
    <dgm:pt modelId="{A45CD2D6-2DA1-4166-828F-73940B4A21B3}" type="pres">
      <dgm:prSet presAssocID="{2D79644B-C0FD-4631-A0B3-CF521D665BF3}" presName="accentRepeatNode" presStyleLbl="solidFgAcc1" presStyleIdx="1" presStyleCnt="3"/>
      <dgm:spPr/>
    </dgm:pt>
    <dgm:pt modelId="{BA6F60A1-EBB7-48FE-87B1-25F9AC5FA8ED}" type="pres">
      <dgm:prSet presAssocID="{375A5713-775E-46F6-B318-7EC01225CD9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2C880E-DBA2-44E4-8B9D-030F1EC42B3D}" type="pres">
      <dgm:prSet presAssocID="{375A5713-775E-46F6-B318-7EC01225CD9E}" presName="accent_3" presStyleCnt="0"/>
      <dgm:spPr/>
    </dgm:pt>
    <dgm:pt modelId="{A3350373-E5A9-4E91-A8AB-337C7544B091}" type="pres">
      <dgm:prSet presAssocID="{375A5713-775E-46F6-B318-7EC01225CD9E}" presName="accentRepeatNode" presStyleLbl="solidFgAcc1" presStyleIdx="2" presStyleCnt="3"/>
      <dgm:spPr/>
    </dgm:pt>
  </dgm:ptLst>
  <dgm:cxnLst>
    <dgm:cxn modelId="{3082FC18-7BAE-435B-85A1-97685B6ED945}" srcId="{2CDFC067-072F-4AD7-BB85-5668EB495678}" destId="{2D79644B-C0FD-4631-A0B3-CF521D665BF3}" srcOrd="1" destOrd="0" parTransId="{17096BDE-6C17-4B66-92BC-E50552B7F16D}" sibTransId="{1DB6222D-B7AA-42E4-AD9C-417409E34757}"/>
    <dgm:cxn modelId="{B8D26B54-9596-4C99-BEF8-450442B10ECC}" type="presOf" srcId="{7BA2C66D-64E7-46A4-BEA9-6181E9C7EFB2}" destId="{77277B1A-C61E-4803-8934-8C53218F8819}" srcOrd="0" destOrd="0" presId="urn:microsoft.com/office/officeart/2008/layout/VerticalCurvedList"/>
    <dgm:cxn modelId="{91920E68-3B09-4EB7-8038-2CBFE1C0F3E6}" srcId="{2CDFC067-072F-4AD7-BB85-5668EB495678}" destId="{375A5713-775E-46F6-B318-7EC01225CD9E}" srcOrd="2" destOrd="0" parTransId="{61210C9D-A1AC-4ECB-882D-AF2E63A1948D}" sibTransId="{2CA38F0D-2DA7-49BF-BA66-8F6E3B398AB1}"/>
    <dgm:cxn modelId="{FD3EB230-5533-439E-AF02-7087E2356914}" type="presOf" srcId="{2D79644B-C0FD-4631-A0B3-CF521D665BF3}" destId="{EF0289BB-3A39-4876-B1F6-8970CBA31E84}" srcOrd="0" destOrd="0" presId="urn:microsoft.com/office/officeart/2008/layout/VerticalCurvedList"/>
    <dgm:cxn modelId="{96A3B5A4-C369-44C8-A4DB-29B3848B1BF8}" srcId="{2CDFC067-072F-4AD7-BB85-5668EB495678}" destId="{7BA2C66D-64E7-46A4-BEA9-6181E9C7EFB2}" srcOrd="0" destOrd="0" parTransId="{02F949E9-38EA-40F3-8D39-791539C06A46}" sibTransId="{5FE5F7DA-6299-42E1-B707-19274C29DFD3}"/>
    <dgm:cxn modelId="{F32F7681-EE68-4C3F-94A3-52BA5A5E1A93}" type="presOf" srcId="{2CDFC067-072F-4AD7-BB85-5668EB495678}" destId="{10FB631C-5E2D-4948-ABE8-C970CAAE3C16}" srcOrd="0" destOrd="0" presId="urn:microsoft.com/office/officeart/2008/layout/VerticalCurvedList"/>
    <dgm:cxn modelId="{76807844-9226-422A-ABEA-54F74FCF9E18}" type="presOf" srcId="{5FE5F7DA-6299-42E1-B707-19274C29DFD3}" destId="{92521E7D-17DF-405B-BC9E-9C6B46892E7C}" srcOrd="0" destOrd="0" presId="urn:microsoft.com/office/officeart/2008/layout/VerticalCurvedList"/>
    <dgm:cxn modelId="{9B1FF335-F9AB-4BBE-A796-40B7340F79E4}" type="presOf" srcId="{375A5713-775E-46F6-B318-7EC01225CD9E}" destId="{BA6F60A1-EBB7-48FE-87B1-25F9AC5FA8ED}" srcOrd="0" destOrd="0" presId="urn:microsoft.com/office/officeart/2008/layout/VerticalCurvedList"/>
    <dgm:cxn modelId="{8EC1E084-B202-441A-9E14-0C6013DF3579}" type="presParOf" srcId="{10FB631C-5E2D-4948-ABE8-C970CAAE3C16}" destId="{6ECA06EE-0488-4533-8B25-F8B17F4A9DDE}" srcOrd="0" destOrd="0" presId="urn:microsoft.com/office/officeart/2008/layout/VerticalCurvedList"/>
    <dgm:cxn modelId="{A1E06B96-FB64-49B3-9BCD-5C903859233D}" type="presParOf" srcId="{6ECA06EE-0488-4533-8B25-F8B17F4A9DDE}" destId="{45FA31F1-00C8-49DB-B611-3277B942A158}" srcOrd="0" destOrd="0" presId="urn:microsoft.com/office/officeart/2008/layout/VerticalCurvedList"/>
    <dgm:cxn modelId="{EFFCDB44-6B76-4938-8CCE-F8629F749D57}" type="presParOf" srcId="{45FA31F1-00C8-49DB-B611-3277B942A158}" destId="{9E0DF024-C8C5-4D6A-8EEC-09B943C5AD5A}" srcOrd="0" destOrd="0" presId="urn:microsoft.com/office/officeart/2008/layout/VerticalCurvedList"/>
    <dgm:cxn modelId="{3C5603C7-04F6-467C-9F98-846BF962717D}" type="presParOf" srcId="{45FA31F1-00C8-49DB-B611-3277B942A158}" destId="{92521E7D-17DF-405B-BC9E-9C6B46892E7C}" srcOrd="1" destOrd="0" presId="urn:microsoft.com/office/officeart/2008/layout/VerticalCurvedList"/>
    <dgm:cxn modelId="{CA2EAA05-B089-4699-920E-320A0BD1387A}" type="presParOf" srcId="{45FA31F1-00C8-49DB-B611-3277B942A158}" destId="{6318D231-3F40-468E-B22E-510EA93699B2}" srcOrd="2" destOrd="0" presId="urn:microsoft.com/office/officeart/2008/layout/VerticalCurvedList"/>
    <dgm:cxn modelId="{7EC0D9C2-515C-4ABC-8AC4-29AB482BA021}" type="presParOf" srcId="{45FA31F1-00C8-49DB-B611-3277B942A158}" destId="{ABB2DEFF-2A34-4391-86E9-658768C32660}" srcOrd="3" destOrd="0" presId="urn:microsoft.com/office/officeart/2008/layout/VerticalCurvedList"/>
    <dgm:cxn modelId="{FB80DB77-3F0A-4AEC-AB3A-7212B259C929}" type="presParOf" srcId="{6ECA06EE-0488-4533-8B25-F8B17F4A9DDE}" destId="{77277B1A-C61E-4803-8934-8C53218F8819}" srcOrd="1" destOrd="0" presId="urn:microsoft.com/office/officeart/2008/layout/VerticalCurvedList"/>
    <dgm:cxn modelId="{C307B07D-A88F-4E15-BD4F-B6AD59BC0A1E}" type="presParOf" srcId="{6ECA06EE-0488-4533-8B25-F8B17F4A9DDE}" destId="{15B060A7-22C4-4631-9221-F59B2506454D}" srcOrd="2" destOrd="0" presId="urn:microsoft.com/office/officeart/2008/layout/VerticalCurvedList"/>
    <dgm:cxn modelId="{3CCDCEA6-304E-4F9A-9CC0-7467ADEF05A7}" type="presParOf" srcId="{15B060A7-22C4-4631-9221-F59B2506454D}" destId="{0A0D3A49-0F76-4CCE-ADAE-15B925889BC7}" srcOrd="0" destOrd="0" presId="urn:microsoft.com/office/officeart/2008/layout/VerticalCurvedList"/>
    <dgm:cxn modelId="{3F840EF5-28F9-4226-AF90-A89936A13EB6}" type="presParOf" srcId="{6ECA06EE-0488-4533-8B25-F8B17F4A9DDE}" destId="{EF0289BB-3A39-4876-B1F6-8970CBA31E84}" srcOrd="3" destOrd="0" presId="urn:microsoft.com/office/officeart/2008/layout/VerticalCurvedList"/>
    <dgm:cxn modelId="{DCAE23BE-672E-438C-8E46-E87B22E34CE6}" type="presParOf" srcId="{6ECA06EE-0488-4533-8B25-F8B17F4A9DDE}" destId="{5212F6DF-A72D-43D1-85D5-9B08E73C7CA2}" srcOrd="4" destOrd="0" presId="urn:microsoft.com/office/officeart/2008/layout/VerticalCurvedList"/>
    <dgm:cxn modelId="{47D59764-282D-415A-B5C2-F31FA7B214A2}" type="presParOf" srcId="{5212F6DF-A72D-43D1-85D5-9B08E73C7CA2}" destId="{A45CD2D6-2DA1-4166-828F-73940B4A21B3}" srcOrd="0" destOrd="0" presId="urn:microsoft.com/office/officeart/2008/layout/VerticalCurvedList"/>
    <dgm:cxn modelId="{FBCA1E93-F585-44B1-9315-DB0D0C5BA1A1}" type="presParOf" srcId="{6ECA06EE-0488-4533-8B25-F8B17F4A9DDE}" destId="{BA6F60A1-EBB7-48FE-87B1-25F9AC5FA8ED}" srcOrd="5" destOrd="0" presId="urn:microsoft.com/office/officeart/2008/layout/VerticalCurvedList"/>
    <dgm:cxn modelId="{507CF630-C27B-4D15-A71B-99793E9F6BBC}" type="presParOf" srcId="{6ECA06EE-0488-4533-8B25-F8B17F4A9DDE}" destId="{8E2C880E-DBA2-44E4-8B9D-030F1EC42B3D}" srcOrd="6" destOrd="0" presId="urn:microsoft.com/office/officeart/2008/layout/VerticalCurvedList"/>
    <dgm:cxn modelId="{01C4D9AB-1B0F-45D4-9E83-D7FE6C42AF94}" type="presParOf" srcId="{8E2C880E-DBA2-44E4-8B9D-030F1EC42B3D}" destId="{A3350373-E5A9-4E91-A8AB-337C7544B09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EDE05-0876-453C-925F-4391F13E5DF2}">
      <dsp:nvSpPr>
        <dsp:cNvPr id="0" name=""/>
        <dsp:cNvSpPr/>
      </dsp:nvSpPr>
      <dsp:spPr>
        <a:xfrm>
          <a:off x="2170579" y="3331437"/>
          <a:ext cx="3950104" cy="15296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b="1" kern="1200" dirty="0" smtClean="0"/>
            <a:t>New EU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b="1" kern="1200" dirty="0" smtClean="0"/>
            <a:t>Agro-Food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b="1" kern="1200" dirty="0" smtClean="0"/>
            <a:t> Value-</a:t>
          </a:r>
          <a:r>
            <a:rPr lang="fr-BE" sz="2400" b="1" kern="1200" dirty="0" err="1" smtClean="0"/>
            <a:t>Chains</a:t>
          </a:r>
          <a:endParaRPr lang="en-GB" sz="2400" b="1" kern="1200" dirty="0"/>
        </a:p>
      </dsp:txBody>
      <dsp:txXfrm>
        <a:off x="2749058" y="3555444"/>
        <a:ext cx="2793146" cy="1081604"/>
      </dsp:txXfrm>
    </dsp:sp>
    <dsp:sp modelId="{C33D89E3-71D3-4A5E-806C-6A8A15A5EDC7}">
      <dsp:nvSpPr>
        <dsp:cNvPr id="0" name=""/>
        <dsp:cNvSpPr/>
      </dsp:nvSpPr>
      <dsp:spPr>
        <a:xfrm rot="12900000">
          <a:off x="1471775" y="2533333"/>
          <a:ext cx="1794748" cy="63801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A4F9B7-97F8-4FB6-9009-49BD5E95682E}">
      <dsp:nvSpPr>
        <dsp:cNvPr id="0" name=""/>
        <dsp:cNvSpPr/>
      </dsp:nvSpPr>
      <dsp:spPr>
        <a:xfrm>
          <a:off x="570708" y="1486943"/>
          <a:ext cx="2126709" cy="17013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81915" rIns="81915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4300" kern="1200" dirty="0" smtClean="0"/>
            <a:t>EIP</a:t>
          </a:r>
        </a:p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4300" kern="1200" dirty="0" smtClean="0"/>
            <a:t>AGRI</a:t>
          </a:r>
          <a:endParaRPr lang="en-GB" sz="4300" kern="1200" dirty="0"/>
        </a:p>
      </dsp:txBody>
      <dsp:txXfrm>
        <a:off x="620539" y="1536774"/>
        <a:ext cx="2027047" cy="1601705"/>
      </dsp:txXfrm>
    </dsp:sp>
    <dsp:sp modelId="{F0BD3FB6-2DAC-4172-857E-4E16008BBF15}">
      <dsp:nvSpPr>
        <dsp:cNvPr id="0" name=""/>
        <dsp:cNvSpPr/>
      </dsp:nvSpPr>
      <dsp:spPr>
        <a:xfrm rot="16200000">
          <a:off x="3058291" y="1798521"/>
          <a:ext cx="2174680" cy="63801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57E1B9-A160-4211-9742-56F4621D6FC1}">
      <dsp:nvSpPr>
        <dsp:cNvPr id="0" name=""/>
        <dsp:cNvSpPr/>
      </dsp:nvSpPr>
      <dsp:spPr>
        <a:xfrm>
          <a:off x="3082277" y="179503"/>
          <a:ext cx="2126709" cy="17013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81915" rIns="81915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4300" kern="1200" dirty="0" smtClean="0"/>
            <a:t>RIS3</a:t>
          </a:r>
          <a:endParaRPr lang="en-GB" sz="4300" kern="1200" dirty="0"/>
        </a:p>
      </dsp:txBody>
      <dsp:txXfrm>
        <a:off x="3132108" y="229334"/>
        <a:ext cx="2027047" cy="1601705"/>
      </dsp:txXfrm>
    </dsp:sp>
    <dsp:sp modelId="{D693025D-3F8C-4932-AF7F-5EE005011055}">
      <dsp:nvSpPr>
        <dsp:cNvPr id="0" name=""/>
        <dsp:cNvSpPr/>
      </dsp:nvSpPr>
      <dsp:spPr>
        <a:xfrm rot="19500000">
          <a:off x="5024740" y="2533333"/>
          <a:ext cx="1794748" cy="638012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2E8DBF-4F91-4E12-8130-F4330E32E717}">
      <dsp:nvSpPr>
        <dsp:cNvPr id="0" name=""/>
        <dsp:cNvSpPr/>
      </dsp:nvSpPr>
      <dsp:spPr>
        <a:xfrm>
          <a:off x="5593845" y="1486943"/>
          <a:ext cx="2126709" cy="17013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915" tIns="81915" rIns="81915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4300" kern="1200" dirty="0" smtClean="0"/>
            <a:t>FOOD 2030</a:t>
          </a:r>
          <a:endParaRPr lang="en-GB" sz="4300" kern="1200" dirty="0"/>
        </a:p>
      </dsp:txBody>
      <dsp:txXfrm>
        <a:off x="5643676" y="1536774"/>
        <a:ext cx="2027047" cy="16017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681514-473F-429E-98BE-1B089A115541}">
      <dsp:nvSpPr>
        <dsp:cNvPr id="0" name=""/>
        <dsp:cNvSpPr/>
      </dsp:nvSpPr>
      <dsp:spPr>
        <a:xfrm>
          <a:off x="2448271" y="2774457"/>
          <a:ext cx="3024337" cy="203838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dirty="0" smtClean="0"/>
            <a:t>S3 </a:t>
          </a:r>
          <a:r>
            <a:rPr lang="fr-BE" sz="1800" b="1" kern="1200" dirty="0" err="1" smtClean="0"/>
            <a:t>Implementation</a:t>
          </a:r>
          <a:r>
            <a:rPr lang="fr-BE" sz="1800" b="1" kern="1200" dirty="0" smtClean="0"/>
            <a:t/>
          </a:r>
          <a:br>
            <a:rPr lang="fr-BE" sz="1800" b="1" kern="1200" dirty="0" smtClean="0"/>
          </a:br>
          <a:endParaRPr lang="fr-BE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800" b="1" kern="1200" dirty="0" smtClean="0"/>
            <a:t>S3 </a:t>
          </a:r>
          <a:r>
            <a:rPr lang="fr-BE" sz="1800" b="1" kern="1200" dirty="0" err="1" smtClean="0"/>
            <a:t>Investments</a:t>
          </a:r>
          <a:endParaRPr lang="en-GB" sz="1800" b="1" kern="1200" dirty="0"/>
        </a:p>
      </dsp:txBody>
      <dsp:txXfrm>
        <a:off x="2891175" y="3072972"/>
        <a:ext cx="2138529" cy="1441358"/>
      </dsp:txXfrm>
    </dsp:sp>
    <dsp:sp modelId="{1324ECCB-1A9A-4AFD-9882-E0F8485A445D}">
      <dsp:nvSpPr>
        <dsp:cNvPr id="0" name=""/>
        <dsp:cNvSpPr/>
      </dsp:nvSpPr>
      <dsp:spPr>
        <a:xfrm rot="10800000">
          <a:off x="968841" y="3503181"/>
          <a:ext cx="1398061" cy="58094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20508-8F1A-4226-B5EA-31C0FFC7CEAC}">
      <dsp:nvSpPr>
        <dsp:cNvPr id="0" name=""/>
        <dsp:cNvSpPr/>
      </dsp:nvSpPr>
      <dsp:spPr>
        <a:xfrm>
          <a:off x="606" y="3019064"/>
          <a:ext cx="1936469" cy="15491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smtClean="0"/>
            <a:t>121 RIS3 </a:t>
          </a:r>
          <a:r>
            <a:rPr lang="fr-BE" sz="1600" kern="1200" dirty="0" err="1" smtClean="0"/>
            <a:t>ready</a:t>
          </a:r>
          <a:r>
            <a:rPr lang="fr-BE" sz="1600" kern="1200" dirty="0" smtClean="0"/>
            <a:t>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err="1" smtClean="0"/>
            <a:t>Community</a:t>
          </a:r>
          <a:r>
            <a:rPr lang="fr-BE" sz="1600" kern="1200" dirty="0" smtClean="0"/>
            <a:t> of Practice</a:t>
          </a:r>
          <a:endParaRPr lang="en-GB" sz="1600" kern="1200" dirty="0"/>
        </a:p>
      </dsp:txBody>
      <dsp:txXfrm>
        <a:off x="45980" y="3064438"/>
        <a:ext cx="1845721" cy="1458427"/>
      </dsp:txXfrm>
    </dsp:sp>
    <dsp:sp modelId="{965CAD26-F194-4B3F-956B-86D51B4EFAFA}">
      <dsp:nvSpPr>
        <dsp:cNvPr id="0" name=""/>
        <dsp:cNvSpPr/>
      </dsp:nvSpPr>
      <dsp:spPr>
        <a:xfrm rot="13500000">
          <a:off x="1596456" y="1987984"/>
          <a:ext cx="1697573" cy="58094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7C224C-599D-4231-9019-C6A1911B9240}">
      <dsp:nvSpPr>
        <dsp:cNvPr id="0" name=""/>
        <dsp:cNvSpPr/>
      </dsp:nvSpPr>
      <dsp:spPr>
        <a:xfrm>
          <a:off x="876825" y="903684"/>
          <a:ext cx="1936469" cy="15491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smtClean="0"/>
            <a:t>€ 41 billion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err="1" smtClean="0"/>
            <a:t>earmarked</a:t>
          </a:r>
          <a:r>
            <a:rPr lang="fr-BE" sz="1600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smtClean="0"/>
            <a:t>for RIS3</a:t>
          </a:r>
          <a:endParaRPr lang="en-GB" sz="1600" kern="1200" dirty="0"/>
        </a:p>
      </dsp:txBody>
      <dsp:txXfrm>
        <a:off x="922199" y="949058"/>
        <a:ext cx="1845721" cy="1458427"/>
      </dsp:txXfrm>
    </dsp:sp>
    <dsp:sp modelId="{0BCCFA22-75D4-474F-B6A4-729FF7CD989B}">
      <dsp:nvSpPr>
        <dsp:cNvPr id="0" name=""/>
        <dsp:cNvSpPr/>
      </dsp:nvSpPr>
      <dsp:spPr>
        <a:xfrm rot="16200000">
          <a:off x="3028478" y="1443543"/>
          <a:ext cx="1863922" cy="58094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DCAE05-FA39-4093-8325-F3E37CDDD749}">
      <dsp:nvSpPr>
        <dsp:cNvPr id="0" name=""/>
        <dsp:cNvSpPr/>
      </dsp:nvSpPr>
      <dsp:spPr>
        <a:xfrm>
          <a:off x="2992205" y="27465"/>
          <a:ext cx="1936469" cy="15491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err="1" smtClean="0"/>
            <a:t>Capacity</a:t>
          </a:r>
          <a:r>
            <a:rPr lang="fr-BE" sz="1600" kern="1200" dirty="0" smtClean="0"/>
            <a:t> Building effective</a:t>
          </a:r>
          <a:br>
            <a:rPr lang="fr-BE" sz="1600" kern="1200" dirty="0" smtClean="0"/>
          </a:br>
          <a:r>
            <a:rPr lang="fr-BE" sz="1600" kern="1200" dirty="0" smtClean="0"/>
            <a:t> Innovation </a:t>
          </a:r>
          <a:r>
            <a:rPr lang="fr-BE" sz="1600" kern="1200" dirty="0" err="1" smtClean="0"/>
            <a:t>Systems</a:t>
          </a:r>
          <a:endParaRPr lang="en-GB" sz="1600" kern="1200" dirty="0"/>
        </a:p>
      </dsp:txBody>
      <dsp:txXfrm>
        <a:off x="3037579" y="72839"/>
        <a:ext cx="1845721" cy="1458427"/>
      </dsp:txXfrm>
    </dsp:sp>
    <dsp:sp modelId="{441252C3-011F-4AF4-BF0E-EA8975556216}">
      <dsp:nvSpPr>
        <dsp:cNvPr id="0" name=""/>
        <dsp:cNvSpPr/>
      </dsp:nvSpPr>
      <dsp:spPr>
        <a:xfrm rot="18900000">
          <a:off x="4626850" y="1987984"/>
          <a:ext cx="1697573" cy="58094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CD1EFD-33B2-4736-BC41-91E472272D45}">
      <dsp:nvSpPr>
        <dsp:cNvPr id="0" name=""/>
        <dsp:cNvSpPr/>
      </dsp:nvSpPr>
      <dsp:spPr>
        <a:xfrm>
          <a:off x="5107585" y="903684"/>
          <a:ext cx="1936469" cy="15491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smtClean="0"/>
            <a:t>Diagnostic Monitoring &amp; </a:t>
          </a:r>
          <a:r>
            <a:rPr lang="fr-BE" sz="1600" kern="1200" dirty="0" err="1" smtClean="0"/>
            <a:t>Governance</a:t>
          </a:r>
          <a:r>
            <a:rPr lang="fr-BE" sz="1600" kern="1200" dirty="0" smtClean="0"/>
            <a:t> for EDP</a:t>
          </a:r>
          <a:endParaRPr lang="en-GB" sz="1600" kern="1200" dirty="0"/>
        </a:p>
      </dsp:txBody>
      <dsp:txXfrm>
        <a:off x="5152959" y="949058"/>
        <a:ext cx="1845721" cy="1458427"/>
      </dsp:txXfrm>
    </dsp:sp>
    <dsp:sp modelId="{B9FE5EC2-77F3-41E1-9CCF-71DBFF2266FA}">
      <dsp:nvSpPr>
        <dsp:cNvPr id="0" name=""/>
        <dsp:cNvSpPr/>
      </dsp:nvSpPr>
      <dsp:spPr>
        <a:xfrm>
          <a:off x="5553977" y="3503181"/>
          <a:ext cx="1398061" cy="580940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349EBA-D41E-4826-9628-7EE26307AAD7}">
      <dsp:nvSpPr>
        <dsp:cNvPr id="0" name=""/>
        <dsp:cNvSpPr/>
      </dsp:nvSpPr>
      <dsp:spPr>
        <a:xfrm>
          <a:off x="5983804" y="3019064"/>
          <a:ext cx="1936469" cy="15491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600" kern="1200" dirty="0" err="1" smtClean="0"/>
            <a:t>Interregional</a:t>
          </a:r>
          <a:r>
            <a:rPr lang="fr-BE" sz="1600" kern="1200" dirty="0" smtClean="0"/>
            <a:t> </a:t>
          </a:r>
          <a:r>
            <a:rPr lang="fr-BE" sz="1600" kern="1200" dirty="0" err="1" smtClean="0"/>
            <a:t>Cooperation</a:t>
          </a:r>
          <a:endParaRPr lang="en-GB" sz="1600" kern="1200" dirty="0"/>
        </a:p>
      </dsp:txBody>
      <dsp:txXfrm>
        <a:off x="6029178" y="3064438"/>
        <a:ext cx="1845721" cy="14584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EDE05-0876-453C-925F-4391F13E5DF2}">
      <dsp:nvSpPr>
        <dsp:cNvPr id="0" name=""/>
        <dsp:cNvSpPr/>
      </dsp:nvSpPr>
      <dsp:spPr>
        <a:xfrm>
          <a:off x="2121694" y="2818900"/>
          <a:ext cx="4047875" cy="1683993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b="1" kern="1200" dirty="0" err="1" smtClean="0"/>
            <a:t>Interregional</a:t>
          </a:r>
          <a:r>
            <a:rPr lang="fr-BE" sz="2400" b="1" kern="1200" dirty="0" smtClean="0"/>
            <a:t> </a:t>
          </a:r>
          <a:r>
            <a:rPr lang="fr-BE" sz="2400" b="1" kern="1200" dirty="0" err="1" smtClean="0"/>
            <a:t>cooperation</a:t>
          </a:r>
          <a:endParaRPr lang="en-GB" sz="2400" b="1" kern="1200" dirty="0"/>
        </a:p>
      </dsp:txBody>
      <dsp:txXfrm>
        <a:off x="2714492" y="3065515"/>
        <a:ext cx="2862279" cy="1190763"/>
      </dsp:txXfrm>
    </dsp:sp>
    <dsp:sp modelId="{C33D89E3-71D3-4A5E-806C-6A8A15A5EDC7}">
      <dsp:nvSpPr>
        <dsp:cNvPr id="0" name=""/>
        <dsp:cNvSpPr/>
      </dsp:nvSpPr>
      <dsp:spPr>
        <a:xfrm rot="13136376">
          <a:off x="1522040" y="1975235"/>
          <a:ext cx="1816734" cy="599383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A4F9B7-97F8-4FB6-9009-49BD5E95682E}">
      <dsp:nvSpPr>
        <dsp:cNvPr id="0" name=""/>
        <dsp:cNvSpPr/>
      </dsp:nvSpPr>
      <dsp:spPr>
        <a:xfrm>
          <a:off x="724899" y="904840"/>
          <a:ext cx="1997943" cy="15983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kern="1200" dirty="0" err="1" smtClean="0"/>
            <a:t>Alignment</a:t>
          </a:r>
          <a:endParaRPr lang="en-GB" sz="2200" kern="1200" dirty="0"/>
        </a:p>
      </dsp:txBody>
      <dsp:txXfrm>
        <a:off x="771713" y="951654"/>
        <a:ext cx="1904315" cy="1504726"/>
      </dsp:txXfrm>
    </dsp:sp>
    <dsp:sp modelId="{F0BD3FB6-2DAC-4172-857E-4E16008BBF15}">
      <dsp:nvSpPr>
        <dsp:cNvPr id="0" name=""/>
        <dsp:cNvSpPr/>
      </dsp:nvSpPr>
      <dsp:spPr>
        <a:xfrm rot="16200000">
          <a:off x="3241217" y="1509518"/>
          <a:ext cx="1808828" cy="599383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57E1B9-A160-4211-9742-56F4621D6FC1}">
      <dsp:nvSpPr>
        <dsp:cNvPr id="0" name=""/>
        <dsp:cNvSpPr/>
      </dsp:nvSpPr>
      <dsp:spPr>
        <a:xfrm>
          <a:off x="3146660" y="105618"/>
          <a:ext cx="1997943" cy="15983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kern="1200" dirty="0" err="1" smtClean="0"/>
            <a:t>Bottom</a:t>
          </a:r>
          <a:r>
            <a:rPr lang="fr-BE" sz="2200" kern="1200" dirty="0" smtClean="0"/>
            <a:t>-up Mobilisation</a:t>
          </a:r>
          <a:endParaRPr lang="en-GB" sz="2200" kern="1200" dirty="0"/>
        </a:p>
      </dsp:txBody>
      <dsp:txXfrm>
        <a:off x="3193474" y="152432"/>
        <a:ext cx="1904315" cy="1504726"/>
      </dsp:txXfrm>
    </dsp:sp>
    <dsp:sp modelId="{D693025D-3F8C-4932-AF7F-5EE005011055}">
      <dsp:nvSpPr>
        <dsp:cNvPr id="0" name=""/>
        <dsp:cNvSpPr/>
      </dsp:nvSpPr>
      <dsp:spPr>
        <a:xfrm rot="19341780">
          <a:off x="5004917" y="2022191"/>
          <a:ext cx="1754276" cy="599383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2E8DBF-4F91-4E12-8130-F4330E32E717}">
      <dsp:nvSpPr>
        <dsp:cNvPr id="0" name=""/>
        <dsp:cNvSpPr/>
      </dsp:nvSpPr>
      <dsp:spPr>
        <a:xfrm>
          <a:off x="5577686" y="987074"/>
          <a:ext cx="1997943" cy="15983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kern="1200" dirty="0" err="1" smtClean="0"/>
            <a:t>Commitment</a:t>
          </a:r>
          <a:endParaRPr lang="en-GB" sz="2200" kern="1200" dirty="0"/>
        </a:p>
      </dsp:txBody>
      <dsp:txXfrm>
        <a:off x="5624500" y="1033888"/>
        <a:ext cx="1904315" cy="15047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EDE05-0876-453C-925F-4391F13E5DF2}">
      <dsp:nvSpPr>
        <dsp:cNvPr id="0" name=""/>
        <dsp:cNvSpPr/>
      </dsp:nvSpPr>
      <dsp:spPr>
        <a:xfrm>
          <a:off x="2416852" y="3012115"/>
          <a:ext cx="3519223" cy="193170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400" b="1" kern="1200" dirty="0" err="1" smtClean="0"/>
            <a:t>Integrated</a:t>
          </a:r>
          <a:r>
            <a:rPr lang="fr-BE" sz="2400" b="1" kern="1200" dirty="0" smtClean="0"/>
            <a:t> EU </a:t>
          </a:r>
          <a:r>
            <a:rPr lang="fr-BE" sz="2400" b="1" kern="1200" dirty="0" err="1" smtClean="0"/>
            <a:t>Suppport</a:t>
          </a:r>
          <a:endParaRPr lang="en-GB" sz="2400" b="1" kern="1200" dirty="0"/>
        </a:p>
      </dsp:txBody>
      <dsp:txXfrm>
        <a:off x="2932230" y="3295006"/>
        <a:ext cx="2488467" cy="1365919"/>
      </dsp:txXfrm>
    </dsp:sp>
    <dsp:sp modelId="{C33D89E3-71D3-4A5E-806C-6A8A15A5EDC7}">
      <dsp:nvSpPr>
        <dsp:cNvPr id="0" name=""/>
        <dsp:cNvSpPr/>
      </dsp:nvSpPr>
      <dsp:spPr>
        <a:xfrm rot="12802217">
          <a:off x="1214330" y="2331287"/>
          <a:ext cx="1899880" cy="64275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A4F9B7-97F8-4FB6-9009-49BD5E95682E}">
      <dsp:nvSpPr>
        <dsp:cNvPr id="0" name=""/>
        <dsp:cNvSpPr/>
      </dsp:nvSpPr>
      <dsp:spPr>
        <a:xfrm>
          <a:off x="149061" y="1273143"/>
          <a:ext cx="2443765" cy="17140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/>
            <a:t>Synergies in practice</a:t>
          </a:r>
          <a:endParaRPr lang="en-GB" sz="2000" kern="1200" dirty="0"/>
        </a:p>
      </dsp:txBody>
      <dsp:txXfrm>
        <a:off x="199263" y="1323345"/>
        <a:ext cx="2343361" cy="1613616"/>
      </dsp:txXfrm>
    </dsp:sp>
    <dsp:sp modelId="{F0BD3FB6-2DAC-4172-857E-4E16008BBF15}">
      <dsp:nvSpPr>
        <dsp:cNvPr id="0" name=""/>
        <dsp:cNvSpPr/>
      </dsp:nvSpPr>
      <dsp:spPr>
        <a:xfrm rot="16200000">
          <a:off x="3197537" y="1597860"/>
          <a:ext cx="1957852" cy="64275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57E1B9-A160-4211-9742-56F4621D6FC1}">
      <dsp:nvSpPr>
        <dsp:cNvPr id="0" name=""/>
        <dsp:cNvSpPr/>
      </dsp:nvSpPr>
      <dsp:spPr>
        <a:xfrm>
          <a:off x="2954581" y="83302"/>
          <a:ext cx="2443765" cy="17140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err="1" smtClean="0"/>
            <a:t>Tailored</a:t>
          </a:r>
          <a:r>
            <a:rPr lang="fr-BE" sz="2000" kern="1200" dirty="0" smtClean="0"/>
            <a:t>  </a:t>
          </a:r>
          <a:r>
            <a:rPr lang="fr-BE" sz="2000" kern="1200" dirty="0" err="1" smtClean="0"/>
            <a:t>approach</a:t>
          </a:r>
          <a:endParaRPr lang="en-GB" sz="2000" kern="1200" dirty="0"/>
        </a:p>
      </dsp:txBody>
      <dsp:txXfrm>
        <a:off x="3004783" y="133504"/>
        <a:ext cx="2343361" cy="1613616"/>
      </dsp:txXfrm>
    </dsp:sp>
    <dsp:sp modelId="{D693025D-3F8C-4932-AF7F-5EE005011055}">
      <dsp:nvSpPr>
        <dsp:cNvPr id="0" name=""/>
        <dsp:cNvSpPr/>
      </dsp:nvSpPr>
      <dsp:spPr>
        <a:xfrm rot="19621228">
          <a:off x="5254381" y="2359364"/>
          <a:ext cx="1842387" cy="642757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2E8DBF-4F91-4E12-8130-F4330E32E717}">
      <dsp:nvSpPr>
        <dsp:cNvPr id="0" name=""/>
        <dsp:cNvSpPr/>
      </dsp:nvSpPr>
      <dsp:spPr>
        <a:xfrm>
          <a:off x="5726449" y="1322290"/>
          <a:ext cx="2443765" cy="171402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000" kern="1200" dirty="0" smtClean="0"/>
            <a:t>Focus on Pilots &amp; </a:t>
          </a:r>
          <a:r>
            <a:rPr lang="fr-BE" sz="2000" kern="1200" dirty="0" err="1" smtClean="0"/>
            <a:t>Demonstration</a:t>
          </a:r>
          <a:endParaRPr lang="en-GB" sz="2000" kern="1200" dirty="0"/>
        </a:p>
      </dsp:txBody>
      <dsp:txXfrm>
        <a:off x="5776651" y="1372492"/>
        <a:ext cx="2343361" cy="161361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521E7D-17DF-405B-BC9E-9C6B46892E7C}">
      <dsp:nvSpPr>
        <dsp:cNvPr id="0" name=""/>
        <dsp:cNvSpPr/>
      </dsp:nvSpPr>
      <dsp:spPr>
        <a:xfrm>
          <a:off x="-3761801" y="-577840"/>
          <a:ext cx="4483825" cy="4483825"/>
        </a:xfrm>
        <a:prstGeom prst="blockArc">
          <a:avLst>
            <a:gd name="adj1" fmla="val 18900000"/>
            <a:gd name="adj2" fmla="val 2700000"/>
            <a:gd name="adj3" fmla="val 482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77B1A-C61E-4803-8934-8C53218F8819}">
      <dsp:nvSpPr>
        <dsp:cNvPr id="0" name=""/>
        <dsp:cNvSpPr/>
      </dsp:nvSpPr>
      <dsp:spPr>
        <a:xfrm>
          <a:off x="464310" y="332814"/>
          <a:ext cx="4124301" cy="6656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8343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kern="1200" dirty="0" err="1" smtClean="0"/>
            <a:t>Partnerships</a:t>
          </a:r>
          <a:endParaRPr lang="en-GB" sz="2200" kern="1200" dirty="0"/>
        </a:p>
      </dsp:txBody>
      <dsp:txXfrm>
        <a:off x="464310" y="332814"/>
        <a:ext cx="4124301" cy="665628"/>
      </dsp:txXfrm>
    </dsp:sp>
    <dsp:sp modelId="{0A0D3A49-0F76-4CCE-ADAE-15B925889BC7}">
      <dsp:nvSpPr>
        <dsp:cNvPr id="0" name=""/>
        <dsp:cNvSpPr/>
      </dsp:nvSpPr>
      <dsp:spPr>
        <a:xfrm>
          <a:off x="48292" y="249610"/>
          <a:ext cx="832036" cy="832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0289BB-3A39-4876-B1F6-8970CBA31E84}">
      <dsp:nvSpPr>
        <dsp:cNvPr id="0" name=""/>
        <dsp:cNvSpPr/>
      </dsp:nvSpPr>
      <dsp:spPr>
        <a:xfrm>
          <a:off x="706266" y="1331257"/>
          <a:ext cx="3882345" cy="6656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8343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kern="1200" dirty="0" err="1" smtClean="0"/>
            <a:t>Working</a:t>
          </a:r>
          <a:r>
            <a:rPr lang="fr-BE" sz="2200" kern="1200" dirty="0" smtClean="0"/>
            <a:t> Arrangements</a:t>
          </a:r>
          <a:endParaRPr lang="en-GB" sz="2200" kern="1200" dirty="0"/>
        </a:p>
      </dsp:txBody>
      <dsp:txXfrm>
        <a:off x="706266" y="1331257"/>
        <a:ext cx="3882345" cy="665628"/>
      </dsp:txXfrm>
    </dsp:sp>
    <dsp:sp modelId="{A45CD2D6-2DA1-4166-828F-73940B4A21B3}">
      <dsp:nvSpPr>
        <dsp:cNvPr id="0" name=""/>
        <dsp:cNvSpPr/>
      </dsp:nvSpPr>
      <dsp:spPr>
        <a:xfrm>
          <a:off x="290248" y="1248054"/>
          <a:ext cx="832036" cy="832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6F60A1-EBB7-48FE-87B1-25F9AC5FA8ED}">
      <dsp:nvSpPr>
        <dsp:cNvPr id="0" name=""/>
        <dsp:cNvSpPr/>
      </dsp:nvSpPr>
      <dsp:spPr>
        <a:xfrm>
          <a:off x="464310" y="2329700"/>
          <a:ext cx="4124301" cy="6656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8343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2200" kern="1200" dirty="0" smtClean="0"/>
            <a:t>EU Support Instruments</a:t>
          </a:r>
          <a:endParaRPr lang="en-GB" sz="2200" kern="1200" dirty="0"/>
        </a:p>
      </dsp:txBody>
      <dsp:txXfrm>
        <a:off x="464310" y="2329700"/>
        <a:ext cx="4124301" cy="665628"/>
      </dsp:txXfrm>
    </dsp:sp>
    <dsp:sp modelId="{A3350373-E5A9-4E91-A8AB-337C7544B091}">
      <dsp:nvSpPr>
        <dsp:cNvPr id="0" name=""/>
        <dsp:cNvSpPr/>
      </dsp:nvSpPr>
      <dsp:spPr>
        <a:xfrm>
          <a:off x="48292" y="2246497"/>
          <a:ext cx="832036" cy="832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4737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0315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4737" y="9360315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3569DAAD-1495-4287-BED7-2F68EA64250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9182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4737" y="0"/>
            <a:ext cx="2911996" cy="49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9775"/>
            <a:ext cx="4926012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8" y="4680945"/>
            <a:ext cx="5375267" cy="4435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315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4737" y="9360315"/>
            <a:ext cx="2911996" cy="4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95" tIns="45299" rIns="90595" bIns="4529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406C4A7E-E930-443C-89AC-A47B8487A5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2628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7800" indent="-2867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50220" indent="-22972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11259" indent="-22972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72295" indent="-22972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28581" indent="-229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84865" indent="-229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41150" indent="-229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97436" indent="-229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BEBE191-2979-4204-A971-AA1142AAE787}" type="slidenum">
              <a:rPr lang="en-GB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C4A7E-E930-443C-89AC-A47B8487A5BA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59157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C4A7E-E930-443C-89AC-A47B8487A5BA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3841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C4A7E-E930-443C-89AC-A47B8487A5BA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6859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C4A7E-E930-443C-89AC-A47B8487A5BA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1659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C4A7E-E930-443C-89AC-A47B8487A5BA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3841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1916" lvl="1" indent="-169614">
              <a:buFont typeface="Arial" panose="020B0604020202020204" pitchFamily="34" charset="0"/>
              <a:buChar char="•"/>
            </a:pPr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C4A7E-E930-443C-89AC-A47B8487A5BA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0554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C4A7E-E930-443C-89AC-A47B8487A5BA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7215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C436ED-1D31-4599-986D-400F3070CF5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3A75E505-9BD6-4D2C-94AA-18B844577AE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0D71F-1308-425C-BDCC-B6089AC96D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34392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80C0E-4531-417C-A9D4-C3CE5B1A6F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520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F09BB-3B1F-49D4-9136-165EF3B490F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5870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DCDBD-AD27-43D6-8901-B000EE5A5BC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5544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AD549-6F40-4BB6-B751-69130545A53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747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18831-E558-4AAE-A179-899AA9CBA1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6375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52B54-AB92-4689-BAD4-846C1F36780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38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86EC36-765C-4A5B-B505-8CB2735ABDC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909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34F511-B2E0-4F5B-B7B1-B24980CF67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147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F2EA1-E7D7-4640-8000-874E9ECF2F4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914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7A674EDE-B1FA-409C-9ECD-2730A2AC875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485950"/>
            <a:ext cx="9144000" cy="2951162"/>
          </a:xfrm>
        </p:spPr>
        <p:txBody>
          <a:bodyPr/>
          <a:lstStyle/>
          <a:p>
            <a:pPr marL="0" indent="0" algn="ctr" eaLnBrk="1" hangingPunct="1"/>
            <a:r>
              <a:rPr lang="pl-PL" altLang="en-US" sz="3600" dirty="0" smtClean="0">
                <a:latin typeface="Arial" charset="0"/>
              </a:rPr>
              <a:t>			</a:t>
            </a:r>
            <a:br>
              <a:rPr lang="pl-PL" altLang="en-US" sz="3600" dirty="0" smtClean="0">
                <a:latin typeface="Arial" charset="0"/>
              </a:rPr>
            </a:br>
            <a:r>
              <a:rPr lang="pl-PL" altLang="en-US" sz="3600" dirty="0" smtClean="0">
                <a:latin typeface="Arial" charset="0"/>
              </a:rPr>
              <a:t/>
            </a:r>
            <a:br>
              <a:rPr lang="pl-PL" altLang="en-US" sz="3600" dirty="0" smtClean="0">
                <a:latin typeface="Arial" charset="0"/>
              </a:rPr>
            </a:br>
            <a:r>
              <a:rPr lang="fr-BE" altLang="en-US" sz="3600" dirty="0" smtClean="0">
                <a:latin typeface="Arial" charset="0"/>
              </a:rPr>
              <a:t>Setting the </a:t>
            </a:r>
            <a:r>
              <a:rPr lang="fr-BE" altLang="en-US" sz="3600" dirty="0" err="1" smtClean="0">
                <a:latin typeface="Arial" charset="0"/>
              </a:rPr>
              <a:t>scene</a:t>
            </a:r>
            <a:r>
              <a:rPr lang="fr-BE" altLang="en-US" sz="3600" dirty="0" smtClean="0">
                <a:latin typeface="Arial" charset="0"/>
              </a:rPr>
              <a:t/>
            </a:r>
            <a:br>
              <a:rPr lang="fr-BE" altLang="en-US" sz="3600" dirty="0" smtClean="0">
                <a:latin typeface="Arial" charset="0"/>
              </a:rPr>
            </a:br>
            <a:r>
              <a:rPr lang="fr-BE" altLang="en-US" sz="3600" dirty="0" smtClean="0">
                <a:latin typeface="Arial" charset="0"/>
              </a:rPr>
              <a:t>for S3 </a:t>
            </a:r>
            <a:r>
              <a:rPr lang="fr-BE" altLang="en-US" sz="3600" dirty="0" err="1" smtClean="0">
                <a:latin typeface="Arial" charset="0"/>
              </a:rPr>
              <a:t>Partnerships</a:t>
            </a:r>
            <a:r>
              <a:rPr lang="fr-BE" altLang="en-US" sz="3600" dirty="0" smtClean="0">
                <a:latin typeface="Arial" charset="0"/>
              </a:rPr>
              <a:t/>
            </a:r>
            <a:br>
              <a:rPr lang="fr-BE" altLang="en-US" sz="3600" dirty="0" smtClean="0">
                <a:latin typeface="Arial" charset="0"/>
              </a:rPr>
            </a:br>
            <a:r>
              <a:rPr lang="fr-BE" altLang="en-US" sz="3600" dirty="0">
                <a:latin typeface="Arial" charset="0"/>
              </a:rPr>
              <a:t/>
            </a:r>
            <a:br>
              <a:rPr lang="fr-BE" altLang="en-US" sz="3600" dirty="0">
                <a:latin typeface="Arial" charset="0"/>
              </a:rPr>
            </a:br>
            <a:r>
              <a:rPr lang="fr-BE" altLang="en-US" sz="2800" dirty="0" smtClean="0">
                <a:latin typeface="Arial" charset="0"/>
              </a:rPr>
              <a:t>Kick-Off Event </a:t>
            </a:r>
            <a:br>
              <a:rPr lang="fr-BE" altLang="en-US" sz="2800" dirty="0" smtClean="0">
                <a:latin typeface="Arial" charset="0"/>
              </a:rPr>
            </a:br>
            <a:r>
              <a:rPr lang="fr-BE" altLang="en-US" sz="2800" dirty="0" smtClean="0">
                <a:latin typeface="Arial" charset="0"/>
              </a:rPr>
              <a:t>Smart </a:t>
            </a:r>
            <a:r>
              <a:rPr lang="fr-BE" altLang="en-US" sz="2800" dirty="0" err="1" smtClean="0">
                <a:latin typeface="Arial" charset="0"/>
              </a:rPr>
              <a:t>Specialisation</a:t>
            </a:r>
            <a:r>
              <a:rPr lang="fr-BE" altLang="en-US" sz="2800" dirty="0" smtClean="0">
                <a:latin typeface="Arial" charset="0"/>
              </a:rPr>
              <a:t> Platform </a:t>
            </a:r>
            <a:br>
              <a:rPr lang="fr-BE" altLang="en-US" sz="2800" dirty="0" smtClean="0">
                <a:latin typeface="Arial" charset="0"/>
              </a:rPr>
            </a:br>
            <a:r>
              <a:rPr lang="fr-BE" altLang="en-US" sz="2800" dirty="0" smtClean="0">
                <a:latin typeface="Arial" charset="0"/>
              </a:rPr>
              <a:t>Agri-Food</a:t>
            </a:r>
            <a:r>
              <a:rPr lang="fr-BE" altLang="en-US" sz="3600" u="sng" dirty="0" smtClean="0">
                <a:latin typeface="Arial" charset="0"/>
              </a:rPr>
              <a:t/>
            </a:r>
            <a:br>
              <a:rPr lang="fr-BE" altLang="en-US" sz="3600" u="sng" dirty="0" smtClean="0">
                <a:latin typeface="Arial" charset="0"/>
              </a:rPr>
            </a:br>
            <a:r>
              <a:rPr lang="fr-BE" altLang="en-US" sz="3600" u="sng" dirty="0" smtClean="0">
                <a:latin typeface="Arial" charset="0"/>
              </a:rPr>
              <a:t/>
            </a:r>
            <a:br>
              <a:rPr lang="fr-BE" altLang="en-US" sz="3600" u="sng" dirty="0" smtClean="0">
                <a:latin typeface="Arial" charset="0"/>
              </a:rPr>
            </a:br>
            <a:r>
              <a:rPr lang="fr-BE" altLang="en-US" sz="3600" dirty="0" smtClean="0">
                <a:latin typeface="Arial" charset="0"/>
              </a:rPr>
              <a:t>	</a:t>
            </a:r>
            <a:endParaRPr lang="en-GB" altLang="en-US" sz="2400" u="sng" dirty="0" smtClean="0">
              <a:latin typeface="Arial" charset="0"/>
            </a:endParaRP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7774" y="5480992"/>
            <a:ext cx="5976938" cy="1079995"/>
          </a:xfrm>
        </p:spPr>
        <p:txBody>
          <a:bodyPr/>
          <a:lstStyle/>
          <a:p>
            <a:pPr eaLnBrk="1" hangingPunct="1"/>
            <a:r>
              <a:rPr lang="es-ES" altLang="en-US" sz="2000" i="1" dirty="0" smtClean="0">
                <a:latin typeface="Arial" charset="0"/>
              </a:rPr>
              <a:t>Florence, 6 </a:t>
            </a:r>
            <a:r>
              <a:rPr lang="es-ES" altLang="en-US" sz="2000" i="1" dirty="0" err="1" smtClean="0">
                <a:latin typeface="Arial" charset="0"/>
              </a:rPr>
              <a:t>December</a:t>
            </a:r>
            <a:r>
              <a:rPr lang="es-ES" altLang="en-US" sz="2000" i="1" dirty="0" smtClean="0">
                <a:latin typeface="Arial" charset="0"/>
              </a:rPr>
              <a:t> 2016</a:t>
            </a:r>
          </a:p>
        </p:txBody>
      </p:sp>
      <p:sp>
        <p:nvSpPr>
          <p:cNvPr id="3077" name="Rectangle 1"/>
          <p:cNvSpPr>
            <a:spLocks noChangeArrowheads="1"/>
          </p:cNvSpPr>
          <p:nvPr/>
        </p:nvSpPr>
        <p:spPr bwMode="auto">
          <a:xfrm>
            <a:off x="6699250" y="461963"/>
            <a:ext cx="1079500" cy="376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175"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 i="0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3167062" y="4077073"/>
            <a:ext cx="597693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Tx/>
              <a:buNone/>
              <a:defRPr sz="3000" b="1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80000"/>
              </a:lnSpc>
            </a:pPr>
            <a:endParaRPr lang="fr-BE" altLang="en-US" sz="2000" kern="0" dirty="0" smtClean="0"/>
          </a:p>
          <a:p>
            <a:pPr algn="r" eaLnBrk="1" hangingPunct="1"/>
            <a:endParaRPr lang="fr-BE" sz="2400" b="0" dirty="0" smtClean="0"/>
          </a:p>
          <a:p>
            <a:pPr algn="r" eaLnBrk="1" hangingPunct="1"/>
            <a:r>
              <a:rPr lang="fr-BE" sz="2400" b="0" dirty="0" smtClean="0"/>
              <a:t>Rudolf </a:t>
            </a:r>
            <a:r>
              <a:rPr lang="fr-BE" sz="2400" b="0" dirty="0" err="1" smtClean="0"/>
              <a:t>Niessler</a:t>
            </a:r>
            <a:endParaRPr lang="en-GB" sz="2000" b="0" dirty="0"/>
          </a:p>
          <a:p>
            <a:pPr algn="r" eaLnBrk="1" hangingPunct="1"/>
            <a:r>
              <a:rPr lang="en-GB" sz="2000" b="0" dirty="0" smtClean="0"/>
              <a:t>Smart </a:t>
            </a:r>
            <a:r>
              <a:rPr lang="en-GB" sz="2000" b="0" dirty="0"/>
              <a:t>&amp; Sustainable </a:t>
            </a:r>
            <a:r>
              <a:rPr lang="pl-PL" sz="2000" b="0" dirty="0"/>
              <a:t>G</a:t>
            </a:r>
            <a:r>
              <a:rPr lang="en-GB" sz="2000" b="0" dirty="0" err="1" smtClean="0"/>
              <a:t>rowth</a:t>
            </a:r>
            <a:r>
              <a:rPr lang="en-GB" sz="2000" b="0" dirty="0" smtClean="0"/>
              <a:t> </a:t>
            </a:r>
          </a:p>
          <a:p>
            <a:pPr algn="r" eaLnBrk="1" hangingPunct="1"/>
            <a:r>
              <a:rPr lang="en-GB" sz="2000" b="0" dirty="0" smtClean="0"/>
              <a:t>and Southern Europe</a:t>
            </a:r>
            <a:r>
              <a:rPr lang="pl-PL" sz="2000" b="0" dirty="0" smtClean="0"/>
              <a:t> </a:t>
            </a:r>
            <a:endParaRPr lang="fr-BE" sz="2000" b="0" dirty="0" smtClean="0"/>
          </a:p>
          <a:p>
            <a:pPr algn="r" eaLnBrk="1" hangingPunct="1"/>
            <a:r>
              <a:rPr lang="en-GB" sz="2000" b="0" dirty="0" smtClean="0"/>
              <a:t>DG </a:t>
            </a:r>
            <a:r>
              <a:rPr lang="en-GB" sz="2000" b="0" dirty="0" err="1" smtClean="0"/>
              <a:t>Regio</a:t>
            </a:r>
            <a:r>
              <a:rPr lang="en-GB" sz="2000" b="0" dirty="0" smtClean="0"/>
              <a:t> - </a:t>
            </a:r>
            <a:r>
              <a:rPr lang="pl-PL" sz="2000" b="0" dirty="0" err="1" smtClean="0"/>
              <a:t>European</a:t>
            </a:r>
            <a:r>
              <a:rPr lang="pl-PL" sz="2000" b="0" dirty="0" smtClean="0"/>
              <a:t> </a:t>
            </a:r>
            <a:r>
              <a:rPr lang="pl-PL" sz="2000" b="0" dirty="0" err="1" smtClean="0"/>
              <a:t>Commission</a:t>
            </a:r>
            <a:endParaRPr lang="es-ES" altLang="en-US" sz="2000" kern="0" dirty="0" smtClean="0"/>
          </a:p>
          <a:p>
            <a:pPr algn="r" eaLnBrk="1" hangingPunct="1"/>
            <a:endParaRPr lang="pl-PL" altLang="en-US" sz="1400" i="1" kern="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61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936625"/>
          </a:xfrm>
        </p:spPr>
        <p:txBody>
          <a:bodyPr/>
          <a:lstStyle/>
          <a:p>
            <a:r>
              <a:rPr lang="fr-BE" dirty="0" err="1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529013"/>
          </a:xfrm>
        </p:spPr>
        <p:txBody>
          <a:bodyPr/>
          <a:lstStyle/>
          <a:p>
            <a:pPr marL="457200" lvl="1" indent="-457200">
              <a:buClrTx/>
              <a:buFont typeface="+mj-lt"/>
              <a:buAutoNum type="arabicPeriod"/>
            </a:pPr>
            <a:r>
              <a:rPr lang="en-GB" dirty="0"/>
              <a:t>Why this is an important initiative</a:t>
            </a:r>
          </a:p>
          <a:p>
            <a:pPr marL="857250" lvl="2" indent="-457200">
              <a:buFont typeface="+mj-lt"/>
              <a:buAutoNum type="arabicPeriod"/>
            </a:pPr>
            <a:r>
              <a:rPr lang="fr-BE" dirty="0" err="1" smtClean="0"/>
              <a:t>Feed</a:t>
            </a:r>
            <a:r>
              <a:rPr lang="fr-BE" dirty="0" smtClean="0"/>
              <a:t> the world: challenges for agricultural </a:t>
            </a:r>
            <a:r>
              <a:rPr lang="fr-BE" dirty="0" err="1" smtClean="0"/>
              <a:t>productivity</a:t>
            </a:r>
            <a:r>
              <a:rPr lang="fr-BE" dirty="0" smtClean="0"/>
              <a:t> and </a:t>
            </a:r>
            <a:r>
              <a:rPr lang="fr-BE" dirty="0" err="1" smtClean="0"/>
              <a:t>sustainability</a:t>
            </a:r>
            <a:r>
              <a:rPr lang="fr-BE" dirty="0" smtClean="0"/>
              <a:t>; </a:t>
            </a:r>
            <a:r>
              <a:rPr lang="fr-BE" dirty="0" err="1" smtClean="0"/>
              <a:t>need</a:t>
            </a:r>
            <a:r>
              <a:rPr lang="fr-BE" dirty="0" smtClean="0"/>
              <a:t> for </a:t>
            </a:r>
            <a:r>
              <a:rPr lang="fr-BE" dirty="0" err="1" smtClean="0"/>
              <a:t>overhaul</a:t>
            </a:r>
            <a:r>
              <a:rPr lang="fr-BE" dirty="0" smtClean="0"/>
              <a:t> of </a:t>
            </a:r>
            <a:r>
              <a:rPr lang="fr-BE" dirty="0" err="1" smtClean="0"/>
              <a:t>our</a:t>
            </a:r>
            <a:r>
              <a:rPr lang="fr-BE" dirty="0" smtClean="0"/>
              <a:t> </a:t>
            </a:r>
            <a:r>
              <a:rPr lang="fr-BE" dirty="0" err="1" smtClean="0"/>
              <a:t>food</a:t>
            </a:r>
            <a:r>
              <a:rPr lang="fr-BE" dirty="0" smtClean="0"/>
              <a:t> </a:t>
            </a:r>
            <a:r>
              <a:rPr lang="fr-BE" dirty="0" err="1" smtClean="0"/>
              <a:t>systems</a:t>
            </a:r>
            <a:endParaRPr lang="fr-BE" dirty="0"/>
          </a:p>
          <a:p>
            <a:pPr marL="857250" lvl="2" indent="-457200">
              <a:buFont typeface="+mj-lt"/>
              <a:buAutoNum type="arabicPeriod"/>
            </a:pPr>
            <a:r>
              <a:rPr lang="fr-BE" dirty="0" smtClean="0"/>
              <a:t>TSSP  Agri-Food uses a value </a:t>
            </a:r>
            <a:r>
              <a:rPr lang="fr-BE" dirty="0" err="1" smtClean="0"/>
              <a:t>chain</a:t>
            </a:r>
            <a:r>
              <a:rPr lang="fr-BE" dirty="0" smtClean="0"/>
              <a:t> </a:t>
            </a:r>
            <a:r>
              <a:rPr lang="fr-BE" dirty="0" err="1" smtClean="0"/>
              <a:t>approach</a:t>
            </a:r>
            <a:r>
              <a:rPr lang="fr-BE" dirty="0" smtClean="0"/>
              <a:t>  to </a:t>
            </a:r>
            <a:r>
              <a:rPr lang="fr-BE" dirty="0" err="1" smtClean="0"/>
              <a:t>connect</a:t>
            </a:r>
            <a:r>
              <a:rPr lang="fr-BE" dirty="0" smtClean="0"/>
              <a:t> agro and </a:t>
            </a:r>
            <a:r>
              <a:rPr lang="fr-BE" dirty="0" err="1" smtClean="0"/>
              <a:t>food</a:t>
            </a:r>
            <a:r>
              <a:rPr lang="fr-BE" dirty="0" smtClean="0"/>
              <a:t> </a:t>
            </a:r>
            <a:r>
              <a:rPr lang="fr-BE" dirty="0" err="1" smtClean="0"/>
              <a:t>sectors</a:t>
            </a:r>
            <a:r>
              <a:rPr lang="fr-BE" dirty="0" smtClean="0"/>
              <a:t>, to </a:t>
            </a:r>
            <a:r>
              <a:rPr lang="fr-BE" dirty="0" err="1" smtClean="0"/>
              <a:t>connect</a:t>
            </a:r>
            <a:r>
              <a:rPr lang="fr-BE" dirty="0" smtClean="0"/>
              <a:t> </a:t>
            </a:r>
            <a:r>
              <a:rPr lang="fr-BE" dirty="0" err="1" smtClean="0"/>
              <a:t>research</a:t>
            </a:r>
            <a:r>
              <a:rPr lang="fr-BE" dirty="0" smtClean="0"/>
              <a:t> and </a:t>
            </a:r>
            <a:r>
              <a:rPr lang="fr-BE" dirty="0" err="1" smtClean="0"/>
              <a:t>market</a:t>
            </a:r>
            <a:r>
              <a:rPr lang="fr-BE" dirty="0" smtClean="0"/>
              <a:t>,  to </a:t>
            </a:r>
            <a:r>
              <a:rPr lang="fr-BE" dirty="0" err="1" smtClean="0"/>
              <a:t>demonstrate</a:t>
            </a:r>
            <a:r>
              <a:rPr lang="fr-BE" dirty="0" smtClean="0"/>
              <a:t> solutions </a:t>
            </a:r>
            <a:r>
              <a:rPr lang="fr-BE" dirty="0" err="1" smtClean="0"/>
              <a:t>with</a:t>
            </a:r>
            <a:r>
              <a:rPr lang="fr-BE" dirty="0" smtClean="0"/>
              <a:t> </a:t>
            </a:r>
            <a:r>
              <a:rPr lang="fr-BE" dirty="0" err="1" smtClean="0"/>
              <a:t>bottom</a:t>
            </a:r>
            <a:r>
              <a:rPr lang="fr-BE" dirty="0" smtClean="0"/>
              <a:t>-up </a:t>
            </a:r>
            <a:r>
              <a:rPr lang="fr-BE" dirty="0" err="1" smtClean="0"/>
              <a:t>cooperation</a:t>
            </a:r>
            <a:endParaRPr lang="en-GB" dirty="0"/>
          </a:p>
          <a:p>
            <a:pPr marL="457200" lvl="1" indent="-457200">
              <a:buClrTx/>
              <a:buFont typeface="+mj-lt"/>
              <a:buAutoNum type="arabicPeriod"/>
            </a:pPr>
            <a:r>
              <a:rPr lang="en-GB" dirty="0"/>
              <a:t>What is special about the TSSP </a:t>
            </a:r>
            <a:r>
              <a:rPr lang="en-GB" dirty="0" err="1"/>
              <a:t>Agri</a:t>
            </a:r>
            <a:r>
              <a:rPr lang="en-GB" dirty="0"/>
              <a:t>-Food </a:t>
            </a:r>
          </a:p>
          <a:p>
            <a:pPr marL="857250" lvl="2" indent="-457200">
              <a:buFont typeface="+mj-lt"/>
              <a:buAutoNum type="arabicPeriod"/>
            </a:pPr>
            <a:r>
              <a:rPr lang="fr-BE" b="1" dirty="0" smtClean="0"/>
              <a:t>Smart </a:t>
            </a:r>
            <a:r>
              <a:rPr lang="fr-BE" b="1" dirty="0" err="1" smtClean="0"/>
              <a:t>Specialisation</a:t>
            </a:r>
            <a:r>
              <a:rPr lang="fr-BE" b="1" dirty="0" smtClean="0"/>
              <a:t> </a:t>
            </a:r>
            <a:r>
              <a:rPr lang="fr-BE" dirty="0" smtClean="0"/>
              <a:t>as transformation </a:t>
            </a:r>
            <a:r>
              <a:rPr lang="fr-BE" dirty="0" err="1" smtClean="0"/>
              <a:t>strategy</a:t>
            </a:r>
            <a:r>
              <a:rPr lang="fr-BE" dirty="0" smtClean="0"/>
              <a:t> </a:t>
            </a:r>
            <a:r>
              <a:rPr lang="fr-BE" dirty="0"/>
              <a:t>in the </a:t>
            </a:r>
            <a:r>
              <a:rPr lang="fr-BE" dirty="0" err="1" smtClean="0"/>
              <a:t>regions</a:t>
            </a:r>
            <a:r>
              <a:rPr lang="fr-BE" dirty="0" smtClean="0"/>
              <a:t> </a:t>
            </a:r>
            <a:r>
              <a:rPr lang="fr-BE" dirty="0" err="1" smtClean="0"/>
              <a:t>through</a:t>
            </a:r>
            <a:r>
              <a:rPr lang="fr-BE" dirty="0" smtClean="0"/>
              <a:t> </a:t>
            </a:r>
            <a:r>
              <a:rPr lang="fr-BE" dirty="0" err="1" smtClean="0"/>
              <a:t>targeted</a:t>
            </a:r>
            <a:r>
              <a:rPr lang="fr-BE" dirty="0" smtClean="0"/>
              <a:t> innovation and </a:t>
            </a:r>
            <a:r>
              <a:rPr lang="fr-BE" dirty="0" err="1" smtClean="0"/>
              <a:t>demonstrating</a:t>
            </a:r>
            <a:r>
              <a:rPr lang="fr-BE" dirty="0" smtClean="0"/>
              <a:t> new solutions </a:t>
            </a:r>
            <a:r>
              <a:rPr lang="fr-BE" dirty="0" err="1" smtClean="0"/>
              <a:t>based</a:t>
            </a:r>
            <a:r>
              <a:rPr lang="fr-BE" dirty="0" smtClean="0"/>
              <a:t> on </a:t>
            </a:r>
            <a:r>
              <a:rPr lang="fr-BE" dirty="0" err="1" smtClean="0"/>
              <a:t>strengths</a:t>
            </a:r>
            <a:endParaRPr lang="fr-BE" dirty="0"/>
          </a:p>
          <a:p>
            <a:pPr marL="857250" lvl="2" indent="-457200">
              <a:buFont typeface="+mj-lt"/>
              <a:buAutoNum type="arabicPeriod"/>
            </a:pPr>
            <a:r>
              <a:rPr lang="fr-BE" b="1" dirty="0" err="1" smtClean="0"/>
              <a:t>Partnerships</a:t>
            </a:r>
            <a:r>
              <a:rPr lang="fr-BE" dirty="0" smtClean="0"/>
              <a:t> for </a:t>
            </a:r>
            <a:r>
              <a:rPr lang="fr-BE" dirty="0" err="1" smtClean="0"/>
              <a:t>bottom</a:t>
            </a:r>
            <a:r>
              <a:rPr lang="fr-BE" dirty="0" smtClean="0"/>
              <a:t>-up </a:t>
            </a:r>
            <a:r>
              <a:rPr lang="fr-BE" dirty="0" err="1" smtClean="0"/>
              <a:t>interregional</a:t>
            </a:r>
            <a:r>
              <a:rPr lang="fr-BE" dirty="0" smtClean="0"/>
              <a:t> </a:t>
            </a:r>
            <a:r>
              <a:rPr lang="fr-BE" dirty="0" err="1" smtClean="0"/>
              <a:t>cooperation</a:t>
            </a:r>
            <a:r>
              <a:rPr lang="fr-BE" dirty="0" smtClean="0"/>
              <a:t> in EU value </a:t>
            </a:r>
            <a:r>
              <a:rPr lang="fr-BE" dirty="0" err="1" smtClean="0"/>
              <a:t>chains</a:t>
            </a:r>
            <a:r>
              <a:rPr lang="fr-BE" dirty="0" smtClean="0"/>
              <a:t> (</a:t>
            </a:r>
            <a:r>
              <a:rPr lang="fr-BE" dirty="0" err="1" smtClean="0"/>
              <a:t>commitment</a:t>
            </a:r>
            <a:r>
              <a:rPr lang="fr-BE" dirty="0" smtClean="0"/>
              <a:t> </a:t>
            </a:r>
            <a:r>
              <a:rPr lang="fr-BE" dirty="0" err="1" smtClean="0"/>
              <a:t>inspired</a:t>
            </a:r>
            <a:r>
              <a:rPr lang="fr-BE" dirty="0" smtClean="0"/>
              <a:t> by the </a:t>
            </a:r>
            <a:r>
              <a:rPr lang="fr-BE" dirty="0" err="1" smtClean="0"/>
              <a:t>Vanguard</a:t>
            </a:r>
            <a:r>
              <a:rPr lang="fr-BE" dirty="0" smtClean="0"/>
              <a:t> Initiative)</a:t>
            </a:r>
            <a:endParaRPr lang="fr-BE" dirty="0"/>
          </a:p>
          <a:p>
            <a:pPr marL="857250" lvl="2" indent="-457200">
              <a:buFont typeface="+mj-lt"/>
              <a:buAutoNum type="arabicPeriod"/>
            </a:pPr>
            <a:r>
              <a:rPr lang="fr-BE" b="1" dirty="0" err="1"/>
              <a:t>Investment</a:t>
            </a:r>
            <a:r>
              <a:rPr lang="fr-BE" b="1" dirty="0"/>
              <a:t> </a:t>
            </a:r>
            <a:r>
              <a:rPr lang="fr-BE" b="1" dirty="0" smtClean="0"/>
              <a:t>Pipeline </a:t>
            </a:r>
            <a:r>
              <a:rPr lang="fr-BE" dirty="0" smtClean="0"/>
              <a:t>to </a:t>
            </a:r>
            <a:r>
              <a:rPr lang="fr-BE" dirty="0" err="1" smtClean="0"/>
              <a:t>accelerate</a:t>
            </a:r>
            <a:r>
              <a:rPr lang="fr-BE" dirty="0" smtClean="0"/>
              <a:t> </a:t>
            </a:r>
            <a:r>
              <a:rPr lang="fr-BE" dirty="0" err="1" smtClean="0"/>
              <a:t>private</a:t>
            </a:r>
            <a:r>
              <a:rPr lang="fr-BE" dirty="0" smtClean="0"/>
              <a:t> </a:t>
            </a:r>
            <a:r>
              <a:rPr lang="fr-BE" dirty="0" err="1" smtClean="0"/>
              <a:t>investments</a:t>
            </a:r>
            <a:r>
              <a:rPr lang="fr-BE" dirty="0" smtClean="0"/>
              <a:t> for new </a:t>
            </a:r>
            <a:r>
              <a:rPr lang="fr-BE" dirty="0" err="1" smtClean="0"/>
              <a:t>growth</a:t>
            </a:r>
            <a:r>
              <a:rPr lang="fr-BE" dirty="0" smtClean="0"/>
              <a:t> </a:t>
            </a:r>
            <a:r>
              <a:rPr lang="fr-BE" dirty="0" err="1" smtClean="0"/>
              <a:t>opportunities</a:t>
            </a:r>
            <a:r>
              <a:rPr lang="fr-BE" dirty="0" smtClean="0"/>
              <a:t> (</a:t>
            </a:r>
            <a:r>
              <a:rPr lang="fr-BE" dirty="0" err="1" smtClean="0"/>
              <a:t>inspired</a:t>
            </a:r>
            <a:r>
              <a:rPr lang="fr-BE" dirty="0" smtClean="0"/>
              <a:t> by the </a:t>
            </a:r>
            <a:r>
              <a:rPr lang="fr-BE" dirty="0" err="1" smtClean="0"/>
              <a:t>European</a:t>
            </a:r>
            <a:r>
              <a:rPr lang="fr-BE" dirty="0" smtClean="0"/>
              <a:t> </a:t>
            </a:r>
            <a:r>
              <a:rPr lang="fr-BE" dirty="0" err="1" smtClean="0"/>
              <a:t>Investment</a:t>
            </a:r>
            <a:r>
              <a:rPr lang="fr-BE" dirty="0" smtClean="0"/>
              <a:t> Plan)</a:t>
            </a:r>
            <a:endParaRPr lang="en-GB" dirty="0"/>
          </a:p>
          <a:p>
            <a:pPr marL="457200" lvl="1" indent="-457200">
              <a:buClrTx/>
              <a:buFont typeface="+mj-lt"/>
              <a:buAutoNum type="arabicPeriod"/>
            </a:pPr>
            <a:r>
              <a:rPr lang="fr-BE" dirty="0"/>
              <a:t>How </a:t>
            </a:r>
            <a:r>
              <a:rPr lang="fr-BE" dirty="0" err="1"/>
              <a:t>will</a:t>
            </a:r>
            <a:r>
              <a:rPr lang="fr-BE" dirty="0"/>
              <a:t> </a:t>
            </a:r>
            <a:r>
              <a:rPr lang="fr-BE" dirty="0" err="1" smtClean="0"/>
              <a:t>we</a:t>
            </a:r>
            <a:r>
              <a:rPr lang="fr-BE" dirty="0" smtClean="0"/>
              <a:t> </a:t>
            </a:r>
            <a:r>
              <a:rPr lang="fr-BE" dirty="0" err="1" smtClean="0"/>
              <a:t>proceed</a:t>
            </a:r>
            <a:endParaRPr lang="en-GB" dirty="0"/>
          </a:p>
          <a:p>
            <a:pPr marL="857250" lvl="2" indent="-457200">
              <a:buFont typeface="+mj-lt"/>
              <a:buAutoNum type="arabicPeriod"/>
            </a:pPr>
            <a:r>
              <a:rPr lang="fr-BE" dirty="0" err="1"/>
              <a:t>Further</a:t>
            </a:r>
            <a:r>
              <a:rPr lang="fr-BE" dirty="0"/>
              <a:t> </a:t>
            </a:r>
            <a:r>
              <a:rPr lang="fr-BE" dirty="0" err="1"/>
              <a:t>work</a:t>
            </a:r>
            <a:r>
              <a:rPr lang="fr-BE" dirty="0"/>
              <a:t> </a:t>
            </a:r>
            <a:r>
              <a:rPr lang="fr-BE" dirty="0" err="1"/>
              <a:t>at</a:t>
            </a:r>
            <a:r>
              <a:rPr lang="fr-BE" dirty="0"/>
              <a:t> </a:t>
            </a:r>
            <a:r>
              <a:rPr lang="fr-BE" dirty="0" err="1"/>
              <a:t>this</a:t>
            </a:r>
            <a:r>
              <a:rPr lang="fr-BE" dirty="0"/>
              <a:t> Event</a:t>
            </a:r>
          </a:p>
          <a:p>
            <a:pPr marL="857250" lvl="2" indent="-457200">
              <a:buFont typeface="+mj-lt"/>
              <a:buAutoNum type="arabicPeriod"/>
            </a:pPr>
            <a:r>
              <a:rPr lang="fr-BE" dirty="0"/>
              <a:t>Perspectives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7216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936625"/>
          </a:xfrm>
        </p:spPr>
        <p:txBody>
          <a:bodyPr/>
          <a:lstStyle/>
          <a:p>
            <a:pPr algn="ctr"/>
            <a:r>
              <a:rPr lang="fr-BE" dirty="0" smtClean="0">
                <a:solidFill>
                  <a:schemeClr val="bg1"/>
                </a:solidFill>
              </a:rPr>
              <a:t>POLICY FRAMEWORK </a:t>
            </a:r>
            <a:br>
              <a:rPr lang="fr-BE" dirty="0" smtClean="0">
                <a:solidFill>
                  <a:schemeClr val="bg1"/>
                </a:solidFill>
              </a:rPr>
            </a:br>
            <a:r>
              <a:rPr lang="fr-BE" dirty="0" err="1" smtClean="0">
                <a:solidFill>
                  <a:schemeClr val="bg1"/>
                </a:solidFill>
              </a:rPr>
              <a:t>Thematic</a:t>
            </a:r>
            <a:r>
              <a:rPr lang="fr-BE" dirty="0" smtClean="0">
                <a:solidFill>
                  <a:schemeClr val="bg1"/>
                </a:solidFill>
              </a:rPr>
              <a:t> SSP 			Agri-Food</a:t>
            </a:r>
            <a:br>
              <a:rPr lang="fr-BE" dirty="0" smtClean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6933167"/>
              </p:ext>
            </p:extLst>
          </p:nvPr>
        </p:nvGraphicFramePr>
        <p:xfrm>
          <a:off x="395536" y="1412776"/>
          <a:ext cx="829126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223070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Challenge-</a:t>
            </a:r>
            <a:r>
              <a:rPr lang="fr-BE" sz="2400" b="1" dirty="0" err="1" smtClean="0"/>
              <a:t>driven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52120" y="2046039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/>
              <a:t>Food System </a:t>
            </a:r>
            <a:r>
              <a:rPr lang="fr-BE" sz="2400" b="1" dirty="0" err="1" smtClean="0"/>
              <a:t>approach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1075221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b="1" dirty="0" smtClean="0"/>
              <a:t>R&amp;I </a:t>
            </a:r>
            <a:r>
              <a:rPr lang="fr-BE" sz="2400" b="1" dirty="0" err="1" smtClean="0"/>
              <a:t>priorities</a:t>
            </a:r>
            <a:r>
              <a:rPr lang="fr-BE" sz="2400" b="1" dirty="0" smtClean="0"/>
              <a:t> for </a:t>
            </a:r>
            <a:r>
              <a:rPr lang="fr-BE" sz="2400" b="1" dirty="0" err="1" smtClean="0"/>
              <a:t>economic</a:t>
            </a:r>
            <a:r>
              <a:rPr lang="fr-BE" sz="2400" b="1" dirty="0" smtClean="0"/>
              <a:t> transformation  </a:t>
            </a:r>
            <a:endParaRPr lang="en-GB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89965" y="5858159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err="1" smtClean="0"/>
              <a:t>Demonstration</a:t>
            </a:r>
            <a:r>
              <a:rPr lang="fr-BE" sz="2400" b="1" dirty="0" smtClean="0"/>
              <a:t> of solutions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52120" y="5858159"/>
            <a:ext cx="3491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err="1" smtClean="0"/>
              <a:t>Using</a:t>
            </a:r>
            <a:r>
              <a:rPr lang="fr-BE" sz="2400" b="1" dirty="0" smtClean="0"/>
              <a:t> S3 </a:t>
            </a:r>
            <a:r>
              <a:rPr lang="fr-BE" sz="2400" b="1" dirty="0" err="1" smtClean="0"/>
              <a:t>complementarities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497672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292" y="1124744"/>
            <a:ext cx="6156176" cy="3322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 bwMode="auto">
          <a:xfrm>
            <a:off x="539552" y="4725144"/>
            <a:ext cx="3456384" cy="1080120"/>
          </a:xfrm>
          <a:prstGeom prst="round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32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</a:rPr>
              <a:t>S3</a:t>
            </a:r>
            <a:r>
              <a:rPr kumimoji="0" lang="fr-BE" sz="3200" b="0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 PARTNERSHIPS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4860032" y="4725144"/>
            <a:ext cx="3456384" cy="1080120"/>
          </a:xfrm>
          <a:prstGeom prst="roundRect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32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Verdana" pitchFamily="34" charset="0"/>
              </a:rPr>
              <a:t>INVESTMENT</a:t>
            </a:r>
            <a:r>
              <a:rPr kumimoji="0" lang="fr-BE" sz="3200" b="0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 PIPELINE</a:t>
            </a:r>
            <a:endParaRPr kumimoji="0" lang="en-GB" sz="3200" b="0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5" name="Plus 4"/>
          <p:cNvSpPr/>
          <p:nvPr/>
        </p:nvSpPr>
        <p:spPr bwMode="auto">
          <a:xfrm>
            <a:off x="304636" y="3891977"/>
            <a:ext cx="810979" cy="837134"/>
          </a:xfrm>
          <a:prstGeom prst="mathPlus">
            <a:avLst/>
          </a:prstGeom>
          <a:ln/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908" y="62869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altLang="en-US" sz="2800" b="1" dirty="0" err="1" smtClean="0">
                <a:solidFill>
                  <a:schemeClr val="bg1"/>
                </a:solidFill>
              </a:rPr>
              <a:t>Thematic</a:t>
            </a:r>
            <a:r>
              <a:rPr lang="fr-BE" altLang="en-US" sz="2800" b="1" dirty="0" smtClean="0">
                <a:solidFill>
                  <a:schemeClr val="bg1"/>
                </a:solidFill>
              </a:rPr>
              <a:t> Smart </a:t>
            </a:r>
            <a:r>
              <a:rPr lang="fr-BE" altLang="en-US" sz="2800" b="1" dirty="0" err="1" smtClean="0">
                <a:solidFill>
                  <a:schemeClr val="bg1"/>
                </a:solidFill>
              </a:rPr>
              <a:t>Specialisation</a:t>
            </a:r>
            <a:r>
              <a:rPr lang="fr-BE" altLang="en-US" sz="2800" b="1" dirty="0" smtClean="0">
                <a:solidFill>
                  <a:schemeClr val="bg1"/>
                </a:solidFill>
              </a:rPr>
              <a:t> </a:t>
            </a:r>
            <a:r>
              <a:rPr lang="fr-BE" altLang="en-US" sz="2800" b="1" dirty="0" err="1" smtClean="0">
                <a:solidFill>
                  <a:schemeClr val="bg1"/>
                </a:solidFill>
              </a:rPr>
              <a:t>Platforms</a:t>
            </a:r>
            <a:r>
              <a:rPr lang="fr-BE" altLang="en-US" sz="2800" b="1" dirty="0" smtClean="0">
                <a:solidFill>
                  <a:schemeClr val="bg1"/>
                </a:solidFill>
              </a:rPr>
              <a:t>: 3 </a:t>
            </a:r>
            <a:r>
              <a:rPr lang="fr-BE" altLang="en-US" sz="2800" b="1" dirty="0" err="1" smtClean="0">
                <a:solidFill>
                  <a:schemeClr val="bg1"/>
                </a:solidFill>
              </a:rPr>
              <a:t>layers</a:t>
            </a:r>
            <a:endParaRPr lang="en-GB" sz="2800" b="1" dirty="0"/>
          </a:p>
        </p:txBody>
      </p:sp>
      <p:sp>
        <p:nvSpPr>
          <p:cNvPr id="3" name="Oval 2"/>
          <p:cNvSpPr/>
          <p:nvPr/>
        </p:nvSpPr>
        <p:spPr bwMode="auto">
          <a:xfrm>
            <a:off x="2437093" y="980728"/>
            <a:ext cx="4392488" cy="1008112"/>
          </a:xfrm>
          <a:prstGeom prst="ellipse">
            <a:avLst/>
          </a:prstGeom>
          <a:noFill/>
          <a:ln w="57150">
            <a:solidFill>
              <a:srgbClr val="002060"/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8" name="Plus 7"/>
          <p:cNvSpPr/>
          <p:nvPr/>
        </p:nvSpPr>
        <p:spPr bwMode="auto">
          <a:xfrm>
            <a:off x="4310658" y="3892442"/>
            <a:ext cx="837406" cy="832702"/>
          </a:xfrm>
          <a:prstGeom prst="mathPlus">
            <a:avLst/>
          </a:prstGeom>
          <a:ln/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74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936625"/>
          </a:xfrm>
        </p:spPr>
        <p:txBody>
          <a:bodyPr/>
          <a:lstStyle/>
          <a:p>
            <a:r>
              <a:rPr lang="fr-BE" dirty="0" smtClean="0">
                <a:solidFill>
                  <a:schemeClr val="bg1"/>
                </a:solidFill>
              </a:rPr>
              <a:t>S3 PLATFORM '2.0': </a:t>
            </a:r>
            <a:r>
              <a:rPr lang="fr-BE" dirty="0" err="1" smtClean="0">
                <a:solidFill>
                  <a:schemeClr val="bg1"/>
                </a:solidFill>
              </a:rPr>
              <a:t>implementation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77289903"/>
              </p:ext>
            </p:extLst>
          </p:nvPr>
        </p:nvGraphicFramePr>
        <p:xfrm>
          <a:off x="683568" y="1397000"/>
          <a:ext cx="7920880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79464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4935"/>
            <a:ext cx="8640960" cy="936625"/>
          </a:xfrm>
        </p:spPr>
        <p:txBody>
          <a:bodyPr/>
          <a:lstStyle/>
          <a:p>
            <a:r>
              <a:rPr lang="fr-BE" dirty="0" smtClean="0">
                <a:solidFill>
                  <a:schemeClr val="bg1"/>
                </a:solidFill>
              </a:rPr>
              <a:t>S3 - PARTNERSHIPS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366145"/>
              </p:ext>
            </p:extLst>
          </p:nvPr>
        </p:nvGraphicFramePr>
        <p:xfrm>
          <a:off x="467544" y="1556792"/>
          <a:ext cx="829126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51143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640960" cy="936625"/>
          </a:xfrm>
        </p:spPr>
        <p:txBody>
          <a:bodyPr/>
          <a:lstStyle/>
          <a:p>
            <a:r>
              <a:rPr lang="fr-BE" dirty="0" smtClean="0">
                <a:solidFill>
                  <a:schemeClr val="bg1"/>
                </a:solidFill>
              </a:rPr>
              <a:t>S3 – INVESTMENT PIPELINE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921391"/>
              </p:ext>
            </p:extLst>
          </p:nvPr>
        </p:nvGraphicFramePr>
        <p:xfrm>
          <a:off x="395536" y="1412776"/>
          <a:ext cx="835292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3727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270" y="0"/>
            <a:ext cx="8724729" cy="936625"/>
          </a:xfrm>
        </p:spPr>
        <p:txBody>
          <a:bodyPr/>
          <a:lstStyle/>
          <a:p>
            <a:r>
              <a:rPr lang="fr-BE" dirty="0" err="1" smtClean="0">
                <a:solidFill>
                  <a:schemeClr val="bg1"/>
                </a:solidFill>
              </a:rPr>
              <a:t>Next</a:t>
            </a:r>
            <a:r>
              <a:rPr lang="fr-BE" dirty="0" smtClean="0">
                <a:solidFill>
                  <a:schemeClr val="bg1"/>
                </a:solidFill>
              </a:rPr>
              <a:t> </a:t>
            </a:r>
            <a:r>
              <a:rPr lang="fr-BE" dirty="0" err="1" smtClean="0">
                <a:solidFill>
                  <a:schemeClr val="bg1"/>
                </a:solidFill>
              </a:rPr>
              <a:t>Steps</a:t>
            </a:r>
            <a:r>
              <a:rPr lang="fr-BE" dirty="0" smtClean="0">
                <a:solidFill>
                  <a:schemeClr val="bg1"/>
                </a:solidFill>
              </a:rPr>
              <a:t>				Perspectives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827584" y="2552707"/>
            <a:ext cx="7560840" cy="3384376"/>
          </a:xfrm>
          <a:prstGeom prst="rightArrow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67800380"/>
              </p:ext>
            </p:extLst>
          </p:nvPr>
        </p:nvGraphicFramePr>
        <p:xfrm>
          <a:off x="1487996" y="2666141"/>
          <a:ext cx="4632176" cy="332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251520" y="3429000"/>
            <a:ext cx="108012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51520" y="3429000"/>
            <a:ext cx="136815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67544" y="3591018"/>
            <a:ext cx="864096" cy="34203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07504" y="3591018"/>
            <a:ext cx="1224136" cy="1080120"/>
          </a:xfrm>
          <a:prstGeom prst="ellipse">
            <a:avLst/>
          </a:prstGeom>
          <a:ln/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800" b="1" i="0" u="none" strike="noStrike" cap="none" normalizeH="0" baseline="0" dirty="0" smtClean="0">
                <a:ln>
                  <a:noFill/>
                </a:ln>
                <a:solidFill>
                  <a:srgbClr val="0F5494"/>
                </a:solidFill>
                <a:effectLst/>
                <a:latin typeface="Verdana" pitchFamily="34" charset="0"/>
              </a:rPr>
              <a:t>KICKOFF</a:t>
            </a:r>
            <a:endParaRPr kumimoji="0" lang="en-GB" sz="1800" b="1" i="0" u="none" strike="noStrike" cap="none" normalizeH="0" baseline="0" dirty="0" smtClean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24228" y="2807930"/>
            <a:ext cx="1584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b="1" i="1" dirty="0" smtClean="0">
                <a:solidFill>
                  <a:schemeClr val="tx1"/>
                </a:solidFill>
              </a:rPr>
              <a:t>KIC Food</a:t>
            </a:r>
            <a:endParaRPr lang="en-GB" sz="2800" b="1" i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80344" y="3786628"/>
            <a:ext cx="19369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Smart </a:t>
            </a:r>
            <a:r>
              <a:rPr lang="fr-BE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Regions</a:t>
            </a:r>
            <a:r>
              <a:rPr lang="fr-B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Event </a:t>
            </a:r>
            <a:r>
              <a:rPr lang="fr-BE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June</a:t>
            </a:r>
            <a:endParaRPr lang="en-GB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9413" y="5612172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b="1" i="1" dirty="0" smtClean="0">
                <a:solidFill>
                  <a:schemeClr val="tx1"/>
                </a:solidFill>
              </a:rPr>
              <a:t>H2020 Calls</a:t>
            </a:r>
            <a:endParaRPr lang="en-GB" sz="2800" b="1" i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07668" y="1257540"/>
            <a:ext cx="30331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b="1" dirty="0" smtClean="0">
                <a:solidFill>
                  <a:schemeClr val="tx1"/>
                </a:solidFill>
              </a:rPr>
              <a:t>May 2017 Communication on Smart </a:t>
            </a:r>
            <a:r>
              <a:rPr lang="fr-BE" sz="2400" b="1" dirty="0" err="1" smtClean="0">
                <a:solidFill>
                  <a:schemeClr val="tx1"/>
                </a:solidFill>
              </a:rPr>
              <a:t>Specialisation</a:t>
            </a:r>
            <a:r>
              <a:rPr lang="fr-BE" sz="2400" b="1" dirty="0" smtClean="0">
                <a:solidFill>
                  <a:schemeClr val="tx1"/>
                </a:solidFill>
              </a:rPr>
              <a:t> 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08404" y="1727810"/>
            <a:ext cx="738664" cy="469852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BE" sz="3600" b="1" dirty="0" smtClean="0"/>
              <a:t>S3 </a:t>
            </a:r>
            <a:r>
              <a:rPr lang="fr-BE" sz="3600" b="1" dirty="0" err="1" smtClean="0"/>
              <a:t>Investments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171835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16013" y="1454150"/>
            <a:ext cx="6337300" cy="792163"/>
          </a:xfrm>
        </p:spPr>
        <p:txBody>
          <a:bodyPr/>
          <a:lstStyle/>
          <a:p>
            <a:pPr indent="0" algn="ctr" eaLnBrk="1" hangingPunct="1"/>
            <a:r>
              <a:rPr lang="en-GB" altLang="en-US" sz="2000" smtClean="0">
                <a:solidFill>
                  <a:srgbClr val="C00000"/>
                </a:solidFill>
              </a:rPr>
              <a:t>Questions and Answers</a:t>
            </a:r>
          </a:p>
        </p:txBody>
      </p:sp>
      <p:sp>
        <p:nvSpPr>
          <p:cNvPr id="471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B632D81-855E-45AD-B9EE-77B3991E71B8}" type="slidenum">
              <a:rPr lang="en-GB" altLang="en-US" sz="1400" i="0" smtClean="0">
                <a:solidFill>
                  <a:schemeClr val="tx1"/>
                </a:solidFill>
                <a:latin typeface="Arial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GB" altLang="en-US" sz="1400" i="0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7108" name="Picture 5" descr="Discussion For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276475"/>
            <a:ext cx="5473700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525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12596</TotalTime>
  <Words>274</Words>
  <Application>Microsoft Office PowerPoint</Application>
  <PresentationFormat>On-screen Show (4:3)</PresentationFormat>
  <Paragraphs>77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</vt:lpstr>
      <vt:lpstr>     Setting the scene for S3 Partnerships  Kick-Off Event  Smart Specialisation Platform  Agri-Food   </vt:lpstr>
      <vt:lpstr>Overview</vt:lpstr>
      <vt:lpstr>POLICY FRAMEWORK  Thematic SSP    Agri-Food </vt:lpstr>
      <vt:lpstr>PowerPoint Presentation</vt:lpstr>
      <vt:lpstr>S3 PLATFORM '2.0': implementation</vt:lpstr>
      <vt:lpstr>S3 - PARTNERSHIPS</vt:lpstr>
      <vt:lpstr>S3 – INVESTMENT PIPELINE</vt:lpstr>
      <vt:lpstr>Next Steps    Perspectives</vt:lpstr>
      <vt:lpstr>Questions and Answers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ZALOKAR Spela (REGIO)</dc:creator>
  <cp:lastModifiedBy>STANCOVA Katerina (JRC-SEVILLA)</cp:lastModifiedBy>
  <cp:revision>238</cp:revision>
  <cp:lastPrinted>2016-12-05T17:42:12Z</cp:lastPrinted>
  <dcterms:created xsi:type="dcterms:W3CDTF">2016-05-25T13:00:33Z</dcterms:created>
  <dcterms:modified xsi:type="dcterms:W3CDTF">2016-12-12T10:51:15Z</dcterms:modified>
</cp:coreProperties>
</file>