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408" r:id="rId3"/>
    <p:sldId id="376" r:id="rId4"/>
    <p:sldId id="381" r:id="rId5"/>
    <p:sldId id="385" r:id="rId6"/>
    <p:sldId id="386" r:id="rId7"/>
    <p:sldId id="389" r:id="rId8"/>
    <p:sldId id="395" r:id="rId9"/>
    <p:sldId id="409" r:id="rId10"/>
    <p:sldId id="411" r:id="rId11"/>
    <p:sldId id="412" r:id="rId12"/>
    <p:sldId id="413" r:id="rId13"/>
    <p:sldId id="414" r:id="rId14"/>
    <p:sldId id="415" r:id="rId15"/>
    <p:sldId id="416" r:id="rId16"/>
    <p:sldId id="417" r:id="rId17"/>
    <p:sldId id="418" r:id="rId18"/>
    <p:sldId id="420" r:id="rId19"/>
    <p:sldId id="424" r:id="rId20"/>
    <p:sldId id="422" r:id="rId21"/>
    <p:sldId id="396" r:id="rId22"/>
  </p:sldIdLst>
  <p:sldSz cx="9144000" cy="6858000" type="screen4x3"/>
  <p:notesSz cx="6718300" cy="9867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NELLI Elisabetta (JRC-SEVILLA)" initials="ME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73950" autoAdjust="0"/>
  </p:normalViewPr>
  <p:slideViewPr>
    <p:cSldViewPr>
      <p:cViewPr varScale="1">
        <p:scale>
          <a:sx n="57" d="100"/>
          <a:sy n="57" d="100"/>
        </p:scale>
        <p:origin x="-1254" y="-84"/>
      </p:cViewPr>
      <p:guideLst>
        <p:guide orient="horz" pos="3024"/>
        <p:guide pos="2160"/>
      </p:guideLst>
    </p:cSldViewPr>
  </p:slideViewPr>
  <p:outlineViewPr>
    <p:cViewPr>
      <p:scale>
        <a:sx n="33" d="100"/>
        <a:sy n="33" d="100"/>
      </p:scale>
      <p:origin x="0" y="5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61402D-6B9C-4B26-B9DA-A3069C5DB6D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3B678DA-155F-44CB-B43E-C9E10CBC733C}">
      <dgm:prSet/>
      <dgm:spPr/>
      <dgm:t>
        <a:bodyPr/>
        <a:lstStyle/>
        <a:p>
          <a:pPr rtl="0"/>
          <a:r>
            <a:rPr lang="en-GB" b="1" smtClean="0"/>
            <a:t>Aims</a:t>
          </a:r>
          <a:endParaRPr lang="en-GB"/>
        </a:p>
      </dgm:t>
    </dgm:pt>
    <dgm:pt modelId="{6EE03B01-7BD8-4EE5-88E5-CF692318C3CC}" type="parTrans" cxnId="{54EBDE75-1A82-47ED-8BC9-61C8B963CF3E}">
      <dgm:prSet/>
      <dgm:spPr/>
      <dgm:t>
        <a:bodyPr/>
        <a:lstStyle/>
        <a:p>
          <a:endParaRPr lang="en-GB"/>
        </a:p>
      </dgm:t>
    </dgm:pt>
    <dgm:pt modelId="{F95803F9-D3A1-4F4F-BA0B-D852B145FFE0}" type="sibTrans" cxnId="{54EBDE75-1A82-47ED-8BC9-61C8B963CF3E}">
      <dgm:prSet/>
      <dgm:spPr/>
      <dgm:t>
        <a:bodyPr/>
        <a:lstStyle/>
        <a:p>
          <a:endParaRPr lang="en-GB"/>
        </a:p>
      </dgm:t>
    </dgm:pt>
    <dgm:pt modelId="{E58C95A9-92DF-494B-BB53-B1D3C1EBC20E}">
      <dgm:prSet custT="1"/>
      <dgm:spPr/>
      <dgm:t>
        <a:bodyPr/>
        <a:lstStyle/>
        <a:p>
          <a:pPr rtl="0"/>
          <a:r>
            <a:rPr lang="en-GB" sz="2000" b="1" dirty="0" smtClean="0"/>
            <a:t>To support the refinement and implementation of the RIS3 of selected EU regions</a:t>
          </a:r>
          <a:endParaRPr lang="en-GB" sz="2000" dirty="0"/>
        </a:p>
      </dgm:t>
    </dgm:pt>
    <dgm:pt modelId="{FA25D4C1-C2CA-4BC3-8DD2-7C7BE3009D75}" type="parTrans" cxnId="{4E345970-EFB7-42FE-99C1-64BD2B7A1A36}">
      <dgm:prSet/>
      <dgm:spPr/>
      <dgm:t>
        <a:bodyPr/>
        <a:lstStyle/>
        <a:p>
          <a:endParaRPr lang="en-GB"/>
        </a:p>
      </dgm:t>
    </dgm:pt>
    <dgm:pt modelId="{55BA30AE-8619-4AE0-AF53-C3D8F0115EF2}" type="sibTrans" cxnId="{4E345970-EFB7-42FE-99C1-64BD2B7A1A36}">
      <dgm:prSet/>
      <dgm:spPr/>
      <dgm:t>
        <a:bodyPr/>
        <a:lstStyle/>
        <a:p>
          <a:endParaRPr lang="en-GB"/>
        </a:p>
      </dgm:t>
    </dgm:pt>
    <dgm:pt modelId="{37ED6E89-740A-4493-B5F8-AD4B2FE22F54}">
      <dgm:prSet custT="1"/>
      <dgm:spPr/>
      <dgm:t>
        <a:bodyPr/>
        <a:lstStyle/>
        <a:p>
          <a:pPr rtl="0"/>
          <a:r>
            <a:rPr lang="en-GB" sz="2000" b="1" dirty="0" smtClean="0"/>
            <a:t>To generate lessons and a model for other regions </a:t>
          </a:r>
          <a:endParaRPr lang="en-GB" sz="2000" dirty="0"/>
        </a:p>
      </dgm:t>
    </dgm:pt>
    <dgm:pt modelId="{E4BAF0C6-3C15-4B71-A112-6AEC529F509F}" type="parTrans" cxnId="{91E8FF6C-CF26-42C3-8320-56D5919198DC}">
      <dgm:prSet/>
      <dgm:spPr/>
      <dgm:t>
        <a:bodyPr/>
        <a:lstStyle/>
        <a:p>
          <a:endParaRPr lang="en-GB"/>
        </a:p>
      </dgm:t>
    </dgm:pt>
    <dgm:pt modelId="{09AA7CD5-1E8B-474A-A321-68A7479E848F}" type="sibTrans" cxnId="{91E8FF6C-CF26-42C3-8320-56D5919198DC}">
      <dgm:prSet/>
      <dgm:spPr/>
      <dgm:t>
        <a:bodyPr/>
        <a:lstStyle/>
        <a:p>
          <a:endParaRPr lang="en-GB"/>
        </a:p>
      </dgm:t>
    </dgm:pt>
    <dgm:pt modelId="{D6603349-5AB1-4DD2-862B-50A71B00ABCC}">
      <dgm:prSet custT="1"/>
      <dgm:spPr/>
      <dgm:t>
        <a:bodyPr/>
        <a:lstStyle/>
        <a:p>
          <a:pPr rtl="0"/>
          <a:r>
            <a:rPr lang="en-GB" sz="2000" b="1" dirty="0" smtClean="0"/>
            <a:t>To serve as a test-bed for theories on Smart Specialisation – understanding of RIS3</a:t>
          </a:r>
          <a:endParaRPr lang="en-GB" sz="2000" dirty="0"/>
        </a:p>
      </dgm:t>
    </dgm:pt>
    <dgm:pt modelId="{4DFDA20C-BC01-4AF3-9C5D-33D91786D469}" type="parTrans" cxnId="{32A5006C-2CD5-42FD-8770-CDB81CF0ED6A}">
      <dgm:prSet/>
      <dgm:spPr/>
      <dgm:t>
        <a:bodyPr/>
        <a:lstStyle/>
        <a:p>
          <a:endParaRPr lang="en-GB"/>
        </a:p>
      </dgm:t>
    </dgm:pt>
    <dgm:pt modelId="{BE41D245-901A-4337-9596-49D9CBEEF4FD}" type="sibTrans" cxnId="{32A5006C-2CD5-42FD-8770-CDB81CF0ED6A}">
      <dgm:prSet/>
      <dgm:spPr/>
      <dgm:t>
        <a:bodyPr/>
        <a:lstStyle/>
        <a:p>
          <a:endParaRPr lang="en-GB"/>
        </a:p>
      </dgm:t>
    </dgm:pt>
    <dgm:pt modelId="{B622C92E-9005-4BA5-8D08-5B5E52758093}">
      <dgm:prSet/>
      <dgm:spPr/>
      <dgm:t>
        <a:bodyPr/>
        <a:lstStyle/>
        <a:p>
          <a:pPr rtl="0"/>
          <a:r>
            <a:rPr lang="en-GB" b="1" smtClean="0"/>
            <a:t>Background</a:t>
          </a:r>
          <a:endParaRPr lang="en-GB"/>
        </a:p>
      </dgm:t>
    </dgm:pt>
    <dgm:pt modelId="{07F5A962-DF64-486D-B215-0C3ACEC3D054}" type="parTrans" cxnId="{3784AE69-94B8-4841-A2D3-64D3A8C168E9}">
      <dgm:prSet/>
      <dgm:spPr/>
      <dgm:t>
        <a:bodyPr/>
        <a:lstStyle/>
        <a:p>
          <a:endParaRPr lang="en-GB"/>
        </a:p>
      </dgm:t>
    </dgm:pt>
    <dgm:pt modelId="{CA05DF43-C6B2-46D5-AEE9-6B6D128A6C61}" type="sibTrans" cxnId="{3784AE69-94B8-4841-A2D3-64D3A8C168E9}">
      <dgm:prSet/>
      <dgm:spPr/>
      <dgm:t>
        <a:bodyPr/>
        <a:lstStyle/>
        <a:p>
          <a:endParaRPr lang="en-GB"/>
        </a:p>
      </dgm:t>
    </dgm:pt>
    <dgm:pt modelId="{61B4A06E-4FD2-4AA4-A194-4A1391CD3690}">
      <dgm:prSet custT="1"/>
      <dgm:spPr/>
      <dgm:t>
        <a:bodyPr/>
        <a:lstStyle/>
        <a:p>
          <a:pPr rtl="0"/>
          <a:r>
            <a:rPr lang="en-GB" sz="2000" b="1" dirty="0" smtClean="0"/>
            <a:t>Extends successful activities on Eastern Macedonia and Thrace</a:t>
          </a:r>
          <a:endParaRPr lang="en-GB" sz="2000" dirty="0"/>
        </a:p>
      </dgm:t>
    </dgm:pt>
    <dgm:pt modelId="{DB357448-3486-48B7-92AF-D03B40E38B5C}" type="parTrans" cxnId="{A6D62D9C-0EEC-406B-A174-0479A0C197A3}">
      <dgm:prSet/>
      <dgm:spPr/>
      <dgm:t>
        <a:bodyPr/>
        <a:lstStyle/>
        <a:p>
          <a:endParaRPr lang="en-GB"/>
        </a:p>
      </dgm:t>
    </dgm:pt>
    <dgm:pt modelId="{AA95C657-EB58-41F4-B8AE-0786DBAFC18D}" type="sibTrans" cxnId="{A6D62D9C-0EEC-406B-A174-0479A0C197A3}">
      <dgm:prSet/>
      <dgm:spPr/>
      <dgm:t>
        <a:bodyPr/>
        <a:lstStyle/>
        <a:p>
          <a:endParaRPr lang="en-GB"/>
        </a:p>
      </dgm:t>
    </dgm:pt>
    <dgm:pt modelId="{DF1623F7-3540-4608-AC12-63466972BE8F}">
      <dgm:prSet custT="1"/>
      <dgm:spPr/>
      <dgm:t>
        <a:bodyPr/>
        <a:lstStyle/>
        <a:p>
          <a:pPr rtl="0"/>
          <a:r>
            <a:rPr lang="en-GB" sz="2000" b="1" dirty="0" smtClean="0"/>
            <a:t>Implements two European Parliament "Preparatory Actions"</a:t>
          </a:r>
          <a:endParaRPr lang="en-GB" sz="2000" dirty="0"/>
        </a:p>
      </dgm:t>
    </dgm:pt>
    <dgm:pt modelId="{678AFED3-7D10-4FE2-8DE4-06A0D2D23590}" type="parTrans" cxnId="{2D242ACF-8F52-4C2D-B1BB-B70A1C062CD0}">
      <dgm:prSet/>
      <dgm:spPr/>
      <dgm:t>
        <a:bodyPr/>
        <a:lstStyle/>
        <a:p>
          <a:endParaRPr lang="en-GB"/>
        </a:p>
      </dgm:t>
    </dgm:pt>
    <dgm:pt modelId="{177C841E-A9F7-47BB-9EF5-63E3F073A9FB}" type="sibTrans" cxnId="{2D242ACF-8F52-4C2D-B1BB-B70A1C062CD0}">
      <dgm:prSet/>
      <dgm:spPr/>
      <dgm:t>
        <a:bodyPr/>
        <a:lstStyle/>
        <a:p>
          <a:endParaRPr lang="en-GB"/>
        </a:p>
      </dgm:t>
    </dgm:pt>
    <dgm:pt modelId="{9D18181F-2A7F-4F91-967A-D0FD7E5F8250}" type="pres">
      <dgm:prSet presAssocID="{DA61402D-6B9C-4B26-B9DA-A3069C5DB6D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C58D8C9-E7CE-41C1-8703-542D16E8FE28}" type="pres">
      <dgm:prSet presAssocID="{73B678DA-155F-44CB-B43E-C9E10CBC733C}" presName="root" presStyleCnt="0"/>
      <dgm:spPr/>
    </dgm:pt>
    <dgm:pt modelId="{F2435393-258C-46F3-9399-3EDC2E6B8DC4}" type="pres">
      <dgm:prSet presAssocID="{73B678DA-155F-44CB-B43E-C9E10CBC733C}" presName="rootComposite" presStyleCnt="0"/>
      <dgm:spPr/>
    </dgm:pt>
    <dgm:pt modelId="{BA48274D-FA8A-4C33-AFC3-284672EDAA16}" type="pres">
      <dgm:prSet presAssocID="{73B678DA-155F-44CB-B43E-C9E10CBC733C}" presName="rootText" presStyleLbl="node1" presStyleIdx="0" presStyleCnt="2" custLinFactNeighborX="-47250" custLinFactNeighborY="6200"/>
      <dgm:spPr/>
      <dgm:t>
        <a:bodyPr/>
        <a:lstStyle/>
        <a:p>
          <a:endParaRPr lang="en-GB"/>
        </a:p>
      </dgm:t>
    </dgm:pt>
    <dgm:pt modelId="{774014FF-6208-4396-8C6F-CF031438756C}" type="pres">
      <dgm:prSet presAssocID="{73B678DA-155F-44CB-B43E-C9E10CBC733C}" presName="rootConnector" presStyleLbl="node1" presStyleIdx="0" presStyleCnt="2"/>
      <dgm:spPr/>
      <dgm:t>
        <a:bodyPr/>
        <a:lstStyle/>
        <a:p>
          <a:endParaRPr lang="en-GB"/>
        </a:p>
      </dgm:t>
    </dgm:pt>
    <dgm:pt modelId="{9F97D9F8-8997-4E6B-80BD-BEA3D06A5758}" type="pres">
      <dgm:prSet presAssocID="{73B678DA-155F-44CB-B43E-C9E10CBC733C}" presName="childShape" presStyleCnt="0"/>
      <dgm:spPr/>
    </dgm:pt>
    <dgm:pt modelId="{71802C92-3F86-4479-AD0B-EEFCB0E3A91F}" type="pres">
      <dgm:prSet presAssocID="{FA25D4C1-C2CA-4BC3-8DD2-7C7BE3009D75}" presName="Name13" presStyleLbl="parChTrans1D2" presStyleIdx="0" presStyleCnt="5"/>
      <dgm:spPr/>
      <dgm:t>
        <a:bodyPr/>
        <a:lstStyle/>
        <a:p>
          <a:endParaRPr lang="en-GB"/>
        </a:p>
      </dgm:t>
    </dgm:pt>
    <dgm:pt modelId="{04AA2E91-BA0C-45CD-B7DE-4960BF23CDBD}" type="pres">
      <dgm:prSet presAssocID="{E58C95A9-92DF-494B-BB53-B1D3C1EBC20E}" presName="childText" presStyleLbl="bgAcc1" presStyleIdx="0" presStyleCnt="5" custScaleX="153071" custLinFactNeighborX="-13039" custLinFactNeighborY="173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E2D676C-CF70-4C3B-94C9-BE14EE481450}" type="pres">
      <dgm:prSet presAssocID="{E4BAF0C6-3C15-4B71-A112-6AEC529F509F}" presName="Name13" presStyleLbl="parChTrans1D2" presStyleIdx="1" presStyleCnt="5"/>
      <dgm:spPr/>
      <dgm:t>
        <a:bodyPr/>
        <a:lstStyle/>
        <a:p>
          <a:endParaRPr lang="en-GB"/>
        </a:p>
      </dgm:t>
    </dgm:pt>
    <dgm:pt modelId="{1EC15E59-8A64-4A3B-A7BF-FF24A7F6582C}" type="pres">
      <dgm:prSet presAssocID="{37ED6E89-740A-4493-B5F8-AD4B2FE22F54}" presName="childText" presStyleLbl="bgAcc1" presStyleIdx="1" presStyleCnt="5" custScaleX="147458" custScaleY="69833" custLinFactNeighborX="-13039" custLinFactNeighborY="-46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B919F28-2A70-4B65-84E7-60610AC282AD}" type="pres">
      <dgm:prSet presAssocID="{4DFDA20C-BC01-4AF3-9C5D-33D91786D469}" presName="Name13" presStyleLbl="parChTrans1D2" presStyleIdx="2" presStyleCnt="5"/>
      <dgm:spPr/>
      <dgm:t>
        <a:bodyPr/>
        <a:lstStyle/>
        <a:p>
          <a:endParaRPr lang="en-GB"/>
        </a:p>
      </dgm:t>
    </dgm:pt>
    <dgm:pt modelId="{CFA1CC3A-A91B-4B96-882A-AD566C71FC81}" type="pres">
      <dgm:prSet presAssocID="{D6603349-5AB1-4DD2-862B-50A71B00ABCC}" presName="childText" presStyleLbl="bgAcc1" presStyleIdx="2" presStyleCnt="5" custScaleX="155367" custLinFactNeighborX="-13039" custLinFactNeighborY="-1650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C2FB77E-E739-4878-AADC-83021CD72DB5}" type="pres">
      <dgm:prSet presAssocID="{B622C92E-9005-4BA5-8D08-5B5E52758093}" presName="root" presStyleCnt="0"/>
      <dgm:spPr/>
    </dgm:pt>
    <dgm:pt modelId="{140FB535-15FF-48D2-B966-5896AB990D3C}" type="pres">
      <dgm:prSet presAssocID="{B622C92E-9005-4BA5-8D08-5B5E52758093}" presName="rootComposite" presStyleCnt="0"/>
      <dgm:spPr/>
    </dgm:pt>
    <dgm:pt modelId="{6636E544-4FE5-4F3E-9B16-EE15170EAD44}" type="pres">
      <dgm:prSet presAssocID="{B622C92E-9005-4BA5-8D08-5B5E52758093}" presName="rootText" presStyleLbl="node1" presStyleIdx="1" presStyleCnt="2" custLinFactNeighborX="1222" custLinFactNeighborY="6200"/>
      <dgm:spPr/>
      <dgm:t>
        <a:bodyPr/>
        <a:lstStyle/>
        <a:p>
          <a:endParaRPr lang="en-GB"/>
        </a:p>
      </dgm:t>
    </dgm:pt>
    <dgm:pt modelId="{1AF1A5C9-11F2-4ECA-A885-4E5310924B43}" type="pres">
      <dgm:prSet presAssocID="{B622C92E-9005-4BA5-8D08-5B5E52758093}" presName="rootConnector" presStyleLbl="node1" presStyleIdx="1" presStyleCnt="2"/>
      <dgm:spPr/>
      <dgm:t>
        <a:bodyPr/>
        <a:lstStyle/>
        <a:p>
          <a:endParaRPr lang="en-GB"/>
        </a:p>
      </dgm:t>
    </dgm:pt>
    <dgm:pt modelId="{6CDCCF57-1396-4D8D-90E9-6A9C7130F6E6}" type="pres">
      <dgm:prSet presAssocID="{B622C92E-9005-4BA5-8D08-5B5E52758093}" presName="childShape" presStyleCnt="0"/>
      <dgm:spPr/>
    </dgm:pt>
    <dgm:pt modelId="{B5EF8B89-EC5F-429A-9E9D-FFD368601F03}" type="pres">
      <dgm:prSet presAssocID="{DB357448-3486-48B7-92AF-D03B40E38B5C}" presName="Name13" presStyleLbl="parChTrans1D2" presStyleIdx="3" presStyleCnt="5"/>
      <dgm:spPr/>
      <dgm:t>
        <a:bodyPr/>
        <a:lstStyle/>
        <a:p>
          <a:endParaRPr lang="en-GB"/>
        </a:p>
      </dgm:t>
    </dgm:pt>
    <dgm:pt modelId="{7E922F6D-3C86-481C-8B77-71974398F618}" type="pres">
      <dgm:prSet presAssocID="{61B4A06E-4FD2-4AA4-A194-4A1391CD3690}" presName="childText" presStyleLbl="bgAcc1" presStyleIdx="3" presStyleCnt="5" custScaleX="13469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528A8A8-8FF4-4612-AE91-A2519452FC36}" type="pres">
      <dgm:prSet presAssocID="{678AFED3-7D10-4FE2-8DE4-06A0D2D23590}" presName="Name13" presStyleLbl="parChTrans1D2" presStyleIdx="4" presStyleCnt="5"/>
      <dgm:spPr/>
      <dgm:t>
        <a:bodyPr/>
        <a:lstStyle/>
        <a:p>
          <a:endParaRPr lang="en-GB"/>
        </a:p>
      </dgm:t>
    </dgm:pt>
    <dgm:pt modelId="{3B7CEEF9-92E7-45B8-BBFB-CF7513178DD4}" type="pres">
      <dgm:prSet presAssocID="{DF1623F7-3540-4608-AC12-63466972BE8F}" presName="childText" presStyleLbl="bgAcc1" presStyleIdx="4" presStyleCnt="5" custScaleX="13469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1E8FF6C-CF26-42C3-8320-56D5919198DC}" srcId="{73B678DA-155F-44CB-B43E-C9E10CBC733C}" destId="{37ED6E89-740A-4493-B5F8-AD4B2FE22F54}" srcOrd="1" destOrd="0" parTransId="{E4BAF0C6-3C15-4B71-A112-6AEC529F509F}" sibTransId="{09AA7CD5-1E8B-474A-A321-68A7479E848F}"/>
    <dgm:cxn modelId="{476BF4A7-CA8F-4C58-AEBB-7EAA227E8D35}" type="presOf" srcId="{4DFDA20C-BC01-4AF3-9C5D-33D91786D469}" destId="{FB919F28-2A70-4B65-84E7-60610AC282AD}" srcOrd="0" destOrd="0" presId="urn:microsoft.com/office/officeart/2005/8/layout/hierarchy3"/>
    <dgm:cxn modelId="{2DBB09C6-C554-487C-B6FC-98A79B009270}" type="presOf" srcId="{73B678DA-155F-44CB-B43E-C9E10CBC733C}" destId="{BA48274D-FA8A-4C33-AFC3-284672EDAA16}" srcOrd="0" destOrd="0" presId="urn:microsoft.com/office/officeart/2005/8/layout/hierarchy3"/>
    <dgm:cxn modelId="{2D242ACF-8F52-4C2D-B1BB-B70A1C062CD0}" srcId="{B622C92E-9005-4BA5-8D08-5B5E52758093}" destId="{DF1623F7-3540-4608-AC12-63466972BE8F}" srcOrd="1" destOrd="0" parTransId="{678AFED3-7D10-4FE2-8DE4-06A0D2D23590}" sibTransId="{177C841E-A9F7-47BB-9EF5-63E3F073A9FB}"/>
    <dgm:cxn modelId="{A6D62D9C-0EEC-406B-A174-0479A0C197A3}" srcId="{B622C92E-9005-4BA5-8D08-5B5E52758093}" destId="{61B4A06E-4FD2-4AA4-A194-4A1391CD3690}" srcOrd="0" destOrd="0" parTransId="{DB357448-3486-48B7-92AF-D03B40E38B5C}" sibTransId="{AA95C657-EB58-41F4-B8AE-0786DBAFC18D}"/>
    <dgm:cxn modelId="{E8168ED7-DABA-4814-BAEF-5549B503C411}" type="presOf" srcId="{DA61402D-6B9C-4B26-B9DA-A3069C5DB6DF}" destId="{9D18181F-2A7F-4F91-967A-D0FD7E5F8250}" srcOrd="0" destOrd="0" presId="urn:microsoft.com/office/officeart/2005/8/layout/hierarchy3"/>
    <dgm:cxn modelId="{6FBB738F-5EB0-4ADC-B5B6-C19755957F3C}" type="presOf" srcId="{B622C92E-9005-4BA5-8D08-5B5E52758093}" destId="{6636E544-4FE5-4F3E-9B16-EE15170EAD44}" srcOrd="0" destOrd="0" presId="urn:microsoft.com/office/officeart/2005/8/layout/hierarchy3"/>
    <dgm:cxn modelId="{3EA8A236-9A88-46F8-9419-3C87239BDF50}" type="presOf" srcId="{D6603349-5AB1-4DD2-862B-50A71B00ABCC}" destId="{CFA1CC3A-A91B-4B96-882A-AD566C71FC81}" srcOrd="0" destOrd="0" presId="urn:microsoft.com/office/officeart/2005/8/layout/hierarchy3"/>
    <dgm:cxn modelId="{A25C9770-C8F1-4A10-B622-30A957727276}" type="presOf" srcId="{61B4A06E-4FD2-4AA4-A194-4A1391CD3690}" destId="{7E922F6D-3C86-481C-8B77-71974398F618}" srcOrd="0" destOrd="0" presId="urn:microsoft.com/office/officeart/2005/8/layout/hierarchy3"/>
    <dgm:cxn modelId="{BAE003F8-3F88-41F4-A706-8332F525C048}" type="presOf" srcId="{678AFED3-7D10-4FE2-8DE4-06A0D2D23590}" destId="{C528A8A8-8FF4-4612-AE91-A2519452FC36}" srcOrd="0" destOrd="0" presId="urn:microsoft.com/office/officeart/2005/8/layout/hierarchy3"/>
    <dgm:cxn modelId="{0E981167-35B4-4E3C-BE51-5B9F57D2FC7F}" type="presOf" srcId="{E4BAF0C6-3C15-4B71-A112-6AEC529F509F}" destId="{8E2D676C-CF70-4C3B-94C9-BE14EE481450}" srcOrd="0" destOrd="0" presId="urn:microsoft.com/office/officeart/2005/8/layout/hierarchy3"/>
    <dgm:cxn modelId="{C76593E3-2B40-4354-A4B4-6898B8958F6C}" type="presOf" srcId="{DB357448-3486-48B7-92AF-D03B40E38B5C}" destId="{B5EF8B89-EC5F-429A-9E9D-FFD368601F03}" srcOrd="0" destOrd="0" presId="urn:microsoft.com/office/officeart/2005/8/layout/hierarchy3"/>
    <dgm:cxn modelId="{32A5006C-2CD5-42FD-8770-CDB81CF0ED6A}" srcId="{73B678DA-155F-44CB-B43E-C9E10CBC733C}" destId="{D6603349-5AB1-4DD2-862B-50A71B00ABCC}" srcOrd="2" destOrd="0" parTransId="{4DFDA20C-BC01-4AF3-9C5D-33D91786D469}" sibTransId="{BE41D245-901A-4337-9596-49D9CBEEF4FD}"/>
    <dgm:cxn modelId="{03D1B616-1C21-40A5-9921-F4419F2E19ED}" type="presOf" srcId="{DF1623F7-3540-4608-AC12-63466972BE8F}" destId="{3B7CEEF9-92E7-45B8-BBFB-CF7513178DD4}" srcOrd="0" destOrd="0" presId="urn:microsoft.com/office/officeart/2005/8/layout/hierarchy3"/>
    <dgm:cxn modelId="{089CF8C5-8D50-4512-B090-4837043B6B4C}" type="presOf" srcId="{37ED6E89-740A-4493-B5F8-AD4B2FE22F54}" destId="{1EC15E59-8A64-4A3B-A7BF-FF24A7F6582C}" srcOrd="0" destOrd="0" presId="urn:microsoft.com/office/officeart/2005/8/layout/hierarchy3"/>
    <dgm:cxn modelId="{4E345970-EFB7-42FE-99C1-64BD2B7A1A36}" srcId="{73B678DA-155F-44CB-B43E-C9E10CBC733C}" destId="{E58C95A9-92DF-494B-BB53-B1D3C1EBC20E}" srcOrd="0" destOrd="0" parTransId="{FA25D4C1-C2CA-4BC3-8DD2-7C7BE3009D75}" sibTransId="{55BA30AE-8619-4AE0-AF53-C3D8F0115EF2}"/>
    <dgm:cxn modelId="{3784AE69-94B8-4841-A2D3-64D3A8C168E9}" srcId="{DA61402D-6B9C-4B26-B9DA-A3069C5DB6DF}" destId="{B622C92E-9005-4BA5-8D08-5B5E52758093}" srcOrd="1" destOrd="0" parTransId="{07F5A962-DF64-486D-B215-0C3ACEC3D054}" sibTransId="{CA05DF43-C6B2-46D5-AEE9-6B6D128A6C61}"/>
    <dgm:cxn modelId="{999F3613-1F0D-4253-AEA3-BAE3D6DC4FA2}" type="presOf" srcId="{FA25D4C1-C2CA-4BC3-8DD2-7C7BE3009D75}" destId="{71802C92-3F86-4479-AD0B-EEFCB0E3A91F}" srcOrd="0" destOrd="0" presId="urn:microsoft.com/office/officeart/2005/8/layout/hierarchy3"/>
    <dgm:cxn modelId="{10C9933C-C6D3-49F2-958A-5EE9541C472F}" type="presOf" srcId="{73B678DA-155F-44CB-B43E-C9E10CBC733C}" destId="{774014FF-6208-4396-8C6F-CF031438756C}" srcOrd="1" destOrd="0" presId="urn:microsoft.com/office/officeart/2005/8/layout/hierarchy3"/>
    <dgm:cxn modelId="{3559E51F-0DCD-4258-AAFC-4A2A482D70A4}" type="presOf" srcId="{E58C95A9-92DF-494B-BB53-B1D3C1EBC20E}" destId="{04AA2E91-BA0C-45CD-B7DE-4960BF23CDBD}" srcOrd="0" destOrd="0" presId="urn:microsoft.com/office/officeart/2005/8/layout/hierarchy3"/>
    <dgm:cxn modelId="{54EBDE75-1A82-47ED-8BC9-61C8B963CF3E}" srcId="{DA61402D-6B9C-4B26-B9DA-A3069C5DB6DF}" destId="{73B678DA-155F-44CB-B43E-C9E10CBC733C}" srcOrd="0" destOrd="0" parTransId="{6EE03B01-7BD8-4EE5-88E5-CF692318C3CC}" sibTransId="{F95803F9-D3A1-4F4F-BA0B-D852B145FFE0}"/>
    <dgm:cxn modelId="{D43EC405-ABCD-4268-AF88-2E7B26E04C35}" type="presOf" srcId="{B622C92E-9005-4BA5-8D08-5B5E52758093}" destId="{1AF1A5C9-11F2-4ECA-A885-4E5310924B43}" srcOrd="1" destOrd="0" presId="urn:microsoft.com/office/officeart/2005/8/layout/hierarchy3"/>
    <dgm:cxn modelId="{83893CCD-D109-4283-AE2E-A31D623E2848}" type="presParOf" srcId="{9D18181F-2A7F-4F91-967A-D0FD7E5F8250}" destId="{FC58D8C9-E7CE-41C1-8703-542D16E8FE28}" srcOrd="0" destOrd="0" presId="urn:microsoft.com/office/officeart/2005/8/layout/hierarchy3"/>
    <dgm:cxn modelId="{60A6EF60-94CA-4237-A11C-B52434612095}" type="presParOf" srcId="{FC58D8C9-E7CE-41C1-8703-542D16E8FE28}" destId="{F2435393-258C-46F3-9399-3EDC2E6B8DC4}" srcOrd="0" destOrd="0" presId="urn:microsoft.com/office/officeart/2005/8/layout/hierarchy3"/>
    <dgm:cxn modelId="{26824BB1-634F-4E15-905C-8F2F38555589}" type="presParOf" srcId="{F2435393-258C-46F3-9399-3EDC2E6B8DC4}" destId="{BA48274D-FA8A-4C33-AFC3-284672EDAA16}" srcOrd="0" destOrd="0" presId="urn:microsoft.com/office/officeart/2005/8/layout/hierarchy3"/>
    <dgm:cxn modelId="{8DF154C3-B037-42DB-AAC6-4F3E186861A5}" type="presParOf" srcId="{F2435393-258C-46F3-9399-3EDC2E6B8DC4}" destId="{774014FF-6208-4396-8C6F-CF031438756C}" srcOrd="1" destOrd="0" presId="urn:microsoft.com/office/officeart/2005/8/layout/hierarchy3"/>
    <dgm:cxn modelId="{9A8F1E99-9FBB-42AC-B70F-D4D94425932F}" type="presParOf" srcId="{FC58D8C9-E7CE-41C1-8703-542D16E8FE28}" destId="{9F97D9F8-8997-4E6B-80BD-BEA3D06A5758}" srcOrd="1" destOrd="0" presId="urn:microsoft.com/office/officeart/2005/8/layout/hierarchy3"/>
    <dgm:cxn modelId="{40A2B1E1-7162-433A-91E8-5D7133103F4A}" type="presParOf" srcId="{9F97D9F8-8997-4E6B-80BD-BEA3D06A5758}" destId="{71802C92-3F86-4479-AD0B-EEFCB0E3A91F}" srcOrd="0" destOrd="0" presId="urn:microsoft.com/office/officeart/2005/8/layout/hierarchy3"/>
    <dgm:cxn modelId="{83A95FE7-B55F-486E-A369-A2786CC43DAE}" type="presParOf" srcId="{9F97D9F8-8997-4E6B-80BD-BEA3D06A5758}" destId="{04AA2E91-BA0C-45CD-B7DE-4960BF23CDBD}" srcOrd="1" destOrd="0" presId="urn:microsoft.com/office/officeart/2005/8/layout/hierarchy3"/>
    <dgm:cxn modelId="{CCC378E3-F3DD-48D7-9B44-427160F1D9DF}" type="presParOf" srcId="{9F97D9F8-8997-4E6B-80BD-BEA3D06A5758}" destId="{8E2D676C-CF70-4C3B-94C9-BE14EE481450}" srcOrd="2" destOrd="0" presId="urn:microsoft.com/office/officeart/2005/8/layout/hierarchy3"/>
    <dgm:cxn modelId="{F72590B4-90E2-4B5C-85AE-54358D1E4BEC}" type="presParOf" srcId="{9F97D9F8-8997-4E6B-80BD-BEA3D06A5758}" destId="{1EC15E59-8A64-4A3B-A7BF-FF24A7F6582C}" srcOrd="3" destOrd="0" presId="urn:microsoft.com/office/officeart/2005/8/layout/hierarchy3"/>
    <dgm:cxn modelId="{87C0AE0A-1674-40C7-B2AD-5AA6957FA43E}" type="presParOf" srcId="{9F97D9F8-8997-4E6B-80BD-BEA3D06A5758}" destId="{FB919F28-2A70-4B65-84E7-60610AC282AD}" srcOrd="4" destOrd="0" presId="urn:microsoft.com/office/officeart/2005/8/layout/hierarchy3"/>
    <dgm:cxn modelId="{01730AFD-6613-445E-8C43-071DB7D60662}" type="presParOf" srcId="{9F97D9F8-8997-4E6B-80BD-BEA3D06A5758}" destId="{CFA1CC3A-A91B-4B96-882A-AD566C71FC81}" srcOrd="5" destOrd="0" presId="urn:microsoft.com/office/officeart/2005/8/layout/hierarchy3"/>
    <dgm:cxn modelId="{7FBB1D88-4A6A-42A7-B9EB-69EB1C9B353B}" type="presParOf" srcId="{9D18181F-2A7F-4F91-967A-D0FD7E5F8250}" destId="{DC2FB77E-E739-4878-AADC-83021CD72DB5}" srcOrd="1" destOrd="0" presId="urn:microsoft.com/office/officeart/2005/8/layout/hierarchy3"/>
    <dgm:cxn modelId="{B79586A0-63F2-4B2A-A0E0-3BF8AFFB432B}" type="presParOf" srcId="{DC2FB77E-E739-4878-AADC-83021CD72DB5}" destId="{140FB535-15FF-48D2-B966-5896AB990D3C}" srcOrd="0" destOrd="0" presId="urn:microsoft.com/office/officeart/2005/8/layout/hierarchy3"/>
    <dgm:cxn modelId="{CFE70161-ABF9-4786-B632-FC8ED37303A5}" type="presParOf" srcId="{140FB535-15FF-48D2-B966-5896AB990D3C}" destId="{6636E544-4FE5-4F3E-9B16-EE15170EAD44}" srcOrd="0" destOrd="0" presId="urn:microsoft.com/office/officeart/2005/8/layout/hierarchy3"/>
    <dgm:cxn modelId="{62A4A429-F0CC-4940-A85E-4F60F7750C25}" type="presParOf" srcId="{140FB535-15FF-48D2-B966-5896AB990D3C}" destId="{1AF1A5C9-11F2-4ECA-A885-4E5310924B43}" srcOrd="1" destOrd="0" presId="urn:microsoft.com/office/officeart/2005/8/layout/hierarchy3"/>
    <dgm:cxn modelId="{397DE562-F3FC-41CF-B13B-8B37BD02D7FF}" type="presParOf" srcId="{DC2FB77E-E739-4878-AADC-83021CD72DB5}" destId="{6CDCCF57-1396-4D8D-90E9-6A9C7130F6E6}" srcOrd="1" destOrd="0" presId="urn:microsoft.com/office/officeart/2005/8/layout/hierarchy3"/>
    <dgm:cxn modelId="{71D5A0D8-BB06-419C-9B3D-17D870B60BD1}" type="presParOf" srcId="{6CDCCF57-1396-4D8D-90E9-6A9C7130F6E6}" destId="{B5EF8B89-EC5F-429A-9E9D-FFD368601F03}" srcOrd="0" destOrd="0" presId="urn:microsoft.com/office/officeart/2005/8/layout/hierarchy3"/>
    <dgm:cxn modelId="{94844D43-9C4A-4504-9754-A7B8029334F9}" type="presParOf" srcId="{6CDCCF57-1396-4D8D-90E9-6A9C7130F6E6}" destId="{7E922F6D-3C86-481C-8B77-71974398F618}" srcOrd="1" destOrd="0" presId="urn:microsoft.com/office/officeart/2005/8/layout/hierarchy3"/>
    <dgm:cxn modelId="{83BF393A-4405-4426-B291-683DC948FFB8}" type="presParOf" srcId="{6CDCCF57-1396-4D8D-90E9-6A9C7130F6E6}" destId="{C528A8A8-8FF4-4612-AE91-A2519452FC36}" srcOrd="2" destOrd="0" presId="urn:microsoft.com/office/officeart/2005/8/layout/hierarchy3"/>
    <dgm:cxn modelId="{B8227D19-FD15-43A4-B37A-24AA712AB208}" type="presParOf" srcId="{6CDCCF57-1396-4D8D-90E9-6A9C7130F6E6}" destId="{3B7CEEF9-92E7-45B8-BBFB-CF7513178DD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BE60044-A2F5-4D47-84D2-BF4FF1A7801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E7FE6-ABF4-43B5-B9DA-47A1AE6A81BA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Split into thematic working groups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8B8FBDCD-8A43-4EF6-AEBC-E90EEB0D15F2}" type="parTrans" cxnId="{1DE3C2BD-E190-4E61-BF33-96C9196A1780}">
      <dgm:prSet/>
      <dgm:spPr/>
      <dgm:t>
        <a:bodyPr/>
        <a:lstStyle/>
        <a:p>
          <a:endParaRPr lang="en-GB" sz="1400"/>
        </a:p>
      </dgm:t>
    </dgm:pt>
    <dgm:pt modelId="{58B0DFD2-CE59-4999-B710-5889D504B283}" type="sibTrans" cxnId="{1DE3C2BD-E190-4E61-BF33-96C9196A1780}">
      <dgm:prSet/>
      <dgm:spPr/>
      <dgm:t>
        <a:bodyPr/>
        <a:lstStyle/>
        <a:p>
          <a:endParaRPr lang="en-GB" sz="1400"/>
        </a:p>
      </dgm:t>
    </dgm:pt>
    <dgm:pt modelId="{D6A44985-72A7-4EA1-A3EB-789A25F70324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Individual identification o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8EF002B5-B649-4B8D-9DAD-2C1F05577ED5}" type="parTrans" cxnId="{558C65F0-65F0-41E1-9C3F-74034810487F}">
      <dgm:prSet/>
      <dgm:spPr/>
      <dgm:t>
        <a:bodyPr/>
        <a:lstStyle/>
        <a:p>
          <a:endParaRPr lang="en-GB" sz="1400"/>
        </a:p>
      </dgm:t>
    </dgm:pt>
    <dgm:pt modelId="{045AD582-632C-418A-BED6-32A853C3E1D6}" type="sibTrans" cxnId="{558C65F0-65F0-41E1-9C3F-74034810487F}">
      <dgm:prSet/>
      <dgm:spPr/>
      <dgm:t>
        <a:bodyPr/>
        <a:lstStyle/>
        <a:p>
          <a:endParaRPr lang="en-GB" sz="1400"/>
        </a:p>
      </dgm:t>
    </dgm:pt>
    <dgm:pt modelId="{65442BF9-00FD-4CDA-868D-F74FDD3CCB74}">
      <dgm:prSet custT="1"/>
      <dgm:spPr/>
      <dgm:t>
        <a:bodyPr/>
        <a:lstStyle/>
        <a:p>
          <a:r>
            <a:rPr lang="en-GB" sz="1800" dirty="0" smtClean="0"/>
            <a:t>Presentation of project-ideas to the group</a:t>
          </a:r>
          <a:endParaRPr lang="en-GB" sz="1800" dirty="0"/>
        </a:p>
      </dgm:t>
    </dgm:pt>
    <dgm:pt modelId="{F1AAFC4B-E1ED-4C60-81B4-22E938513321}" type="parTrans" cxnId="{B71C0FFE-1228-444B-AC7B-B3131EEC71E8}">
      <dgm:prSet/>
      <dgm:spPr/>
      <dgm:t>
        <a:bodyPr/>
        <a:lstStyle/>
        <a:p>
          <a:endParaRPr lang="en-GB" sz="1400"/>
        </a:p>
      </dgm:t>
    </dgm:pt>
    <dgm:pt modelId="{64221EBD-FE88-4A38-995B-51F1E0488AF9}" type="sibTrans" cxnId="{B71C0FFE-1228-444B-AC7B-B3131EEC71E8}">
      <dgm:prSet/>
      <dgm:spPr/>
      <dgm:t>
        <a:bodyPr/>
        <a:lstStyle/>
        <a:p>
          <a:endParaRPr lang="en-GB" sz="1400"/>
        </a:p>
      </dgm:t>
    </dgm:pt>
    <dgm:pt modelId="{E5F0E300-0DC4-46B7-8367-1D8BA80170D9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Formation of sub-groups 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8294FB25-5913-48B1-896D-1C0768F34CE4}" type="parTrans" cxnId="{FB3B95B2-D2F8-4943-9C77-B9FC8AF48327}">
      <dgm:prSet/>
      <dgm:spPr/>
      <dgm:t>
        <a:bodyPr/>
        <a:lstStyle/>
        <a:p>
          <a:endParaRPr lang="en-GB" sz="1400"/>
        </a:p>
      </dgm:t>
    </dgm:pt>
    <dgm:pt modelId="{A1CEB2FB-58F7-4A7E-BB60-BF78CD5DC709}" type="sibTrans" cxnId="{FB3B95B2-D2F8-4943-9C77-B9FC8AF48327}">
      <dgm:prSet/>
      <dgm:spPr/>
      <dgm:t>
        <a:bodyPr/>
        <a:lstStyle/>
        <a:p>
          <a:endParaRPr lang="en-GB" sz="1400"/>
        </a:p>
      </dgm:t>
    </dgm:pt>
    <dgm:pt modelId="{3BD6AC80-F1D2-4060-A044-166156A7EC9B}" type="pres">
      <dgm:prSet presAssocID="{8BE60044-A2F5-4D47-84D2-BF4FF1A7801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D31D9E-4477-4A22-8B5B-81CEFC273B95}" type="pres">
      <dgm:prSet presAssocID="{8BE60044-A2F5-4D47-84D2-BF4FF1A78012}" presName="arrow" presStyleLbl="bgShp" presStyleIdx="0" presStyleCnt="1"/>
      <dgm:spPr/>
    </dgm:pt>
    <dgm:pt modelId="{4FB22981-0E22-47F8-A421-3BF5AA580F56}" type="pres">
      <dgm:prSet presAssocID="{8BE60044-A2F5-4D47-84D2-BF4FF1A78012}" presName="linearProcess" presStyleCnt="0"/>
      <dgm:spPr/>
    </dgm:pt>
    <dgm:pt modelId="{360415DE-62BA-4130-BEDF-E1874672C58B}" type="pres">
      <dgm:prSet presAssocID="{7C6E7FE6-ABF4-43B5-B9DA-47A1AE6A81BA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401F7CB-13F7-499F-B05E-B47DAA9C0181}" type="pres">
      <dgm:prSet presAssocID="{58B0DFD2-CE59-4999-B710-5889D504B283}" presName="sibTrans" presStyleCnt="0"/>
      <dgm:spPr/>
    </dgm:pt>
    <dgm:pt modelId="{D6F8B062-B6D2-4F78-BF85-12856F48F07D}" type="pres">
      <dgm:prSet presAssocID="{D6A44985-72A7-4EA1-A3EB-789A25F70324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97A4160-A040-4A79-B771-67BCFB8355CA}" type="pres">
      <dgm:prSet presAssocID="{045AD582-632C-418A-BED6-32A853C3E1D6}" presName="sibTrans" presStyleCnt="0"/>
      <dgm:spPr/>
    </dgm:pt>
    <dgm:pt modelId="{AE8AD1D5-ED0C-4FC3-9271-E5BA434EA2CD}" type="pres">
      <dgm:prSet presAssocID="{65442BF9-00FD-4CDA-868D-F74FDD3CCB74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76F33C-1766-4DC1-8118-2FF535BF4B8D}" type="pres">
      <dgm:prSet presAssocID="{64221EBD-FE88-4A38-995B-51F1E0488AF9}" presName="sibTrans" presStyleCnt="0"/>
      <dgm:spPr/>
    </dgm:pt>
    <dgm:pt modelId="{3DAED4F4-B5AB-4828-9EFC-BFE87B85C1BE}" type="pres">
      <dgm:prSet presAssocID="{E5F0E300-0DC4-46B7-8367-1D8BA80170D9}" presName="textNode" presStyleLbl="node1" presStyleIdx="3" presStyleCnt="4" custLinFactNeighborX="-18175" custLinFactNeighborY="120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58C65F0-65F0-41E1-9C3F-74034810487F}" srcId="{8BE60044-A2F5-4D47-84D2-BF4FF1A78012}" destId="{D6A44985-72A7-4EA1-A3EB-789A25F70324}" srcOrd="1" destOrd="0" parTransId="{8EF002B5-B649-4B8D-9DAD-2C1F05577ED5}" sibTransId="{045AD582-632C-418A-BED6-32A853C3E1D6}"/>
    <dgm:cxn modelId="{D05FCE9F-EFAC-410B-831D-6671AE002790}" type="presOf" srcId="{7C6E7FE6-ABF4-43B5-B9DA-47A1AE6A81BA}" destId="{360415DE-62BA-4130-BEDF-E1874672C58B}" srcOrd="0" destOrd="0" presId="urn:microsoft.com/office/officeart/2005/8/layout/hProcess9"/>
    <dgm:cxn modelId="{FBA56C86-F7F4-4E2F-9FA5-98ABBFDBA10F}" type="presOf" srcId="{E5F0E300-0DC4-46B7-8367-1D8BA80170D9}" destId="{3DAED4F4-B5AB-4828-9EFC-BFE87B85C1BE}" srcOrd="0" destOrd="0" presId="urn:microsoft.com/office/officeart/2005/8/layout/hProcess9"/>
    <dgm:cxn modelId="{FB3B95B2-D2F8-4943-9C77-B9FC8AF48327}" srcId="{8BE60044-A2F5-4D47-84D2-BF4FF1A78012}" destId="{E5F0E300-0DC4-46B7-8367-1D8BA80170D9}" srcOrd="3" destOrd="0" parTransId="{8294FB25-5913-48B1-896D-1C0768F34CE4}" sibTransId="{A1CEB2FB-58F7-4A7E-BB60-BF78CD5DC709}"/>
    <dgm:cxn modelId="{7FF51E35-C1C8-403F-8320-75BE035664E6}" type="presOf" srcId="{65442BF9-00FD-4CDA-868D-F74FDD3CCB74}" destId="{AE8AD1D5-ED0C-4FC3-9271-E5BA434EA2CD}" srcOrd="0" destOrd="0" presId="urn:microsoft.com/office/officeart/2005/8/layout/hProcess9"/>
    <dgm:cxn modelId="{B71C0FFE-1228-444B-AC7B-B3131EEC71E8}" srcId="{8BE60044-A2F5-4D47-84D2-BF4FF1A78012}" destId="{65442BF9-00FD-4CDA-868D-F74FDD3CCB74}" srcOrd="2" destOrd="0" parTransId="{F1AAFC4B-E1ED-4C60-81B4-22E938513321}" sibTransId="{64221EBD-FE88-4A38-995B-51F1E0488AF9}"/>
    <dgm:cxn modelId="{B1033575-E0D8-43B4-9BFA-C263E2EC1279}" type="presOf" srcId="{8BE60044-A2F5-4D47-84D2-BF4FF1A78012}" destId="{3BD6AC80-F1D2-4060-A044-166156A7EC9B}" srcOrd="0" destOrd="0" presId="urn:microsoft.com/office/officeart/2005/8/layout/hProcess9"/>
    <dgm:cxn modelId="{7F9190A8-2BFA-43FB-BF90-C45CBD68F9F9}" type="presOf" srcId="{D6A44985-72A7-4EA1-A3EB-789A25F70324}" destId="{D6F8B062-B6D2-4F78-BF85-12856F48F07D}" srcOrd="0" destOrd="0" presId="urn:microsoft.com/office/officeart/2005/8/layout/hProcess9"/>
    <dgm:cxn modelId="{1DE3C2BD-E190-4E61-BF33-96C9196A1780}" srcId="{8BE60044-A2F5-4D47-84D2-BF4FF1A78012}" destId="{7C6E7FE6-ABF4-43B5-B9DA-47A1AE6A81BA}" srcOrd="0" destOrd="0" parTransId="{8B8FBDCD-8A43-4EF6-AEBC-E90EEB0D15F2}" sibTransId="{58B0DFD2-CE59-4999-B710-5889D504B283}"/>
    <dgm:cxn modelId="{F0030F63-F6B4-46B1-8946-E06B75D0C33C}" type="presParOf" srcId="{3BD6AC80-F1D2-4060-A044-166156A7EC9B}" destId="{7FD31D9E-4477-4A22-8B5B-81CEFC273B95}" srcOrd="0" destOrd="0" presId="urn:microsoft.com/office/officeart/2005/8/layout/hProcess9"/>
    <dgm:cxn modelId="{4A67E164-B9C0-4951-8746-118F3579133D}" type="presParOf" srcId="{3BD6AC80-F1D2-4060-A044-166156A7EC9B}" destId="{4FB22981-0E22-47F8-A421-3BF5AA580F56}" srcOrd="1" destOrd="0" presId="urn:microsoft.com/office/officeart/2005/8/layout/hProcess9"/>
    <dgm:cxn modelId="{3C3B3E88-AF0D-465C-B8AA-49C28A0D0328}" type="presParOf" srcId="{4FB22981-0E22-47F8-A421-3BF5AA580F56}" destId="{360415DE-62BA-4130-BEDF-E1874672C58B}" srcOrd="0" destOrd="0" presId="urn:microsoft.com/office/officeart/2005/8/layout/hProcess9"/>
    <dgm:cxn modelId="{8B9737F2-15C0-4824-B9D2-0C12CE1052D8}" type="presParOf" srcId="{4FB22981-0E22-47F8-A421-3BF5AA580F56}" destId="{0401F7CB-13F7-499F-B05E-B47DAA9C0181}" srcOrd="1" destOrd="0" presId="urn:microsoft.com/office/officeart/2005/8/layout/hProcess9"/>
    <dgm:cxn modelId="{6CF988B2-7E7C-49BE-A937-14CE37CACCE4}" type="presParOf" srcId="{4FB22981-0E22-47F8-A421-3BF5AA580F56}" destId="{D6F8B062-B6D2-4F78-BF85-12856F48F07D}" srcOrd="2" destOrd="0" presId="urn:microsoft.com/office/officeart/2005/8/layout/hProcess9"/>
    <dgm:cxn modelId="{95FD9A4A-62E4-482F-B866-E2CC12941718}" type="presParOf" srcId="{4FB22981-0E22-47F8-A421-3BF5AA580F56}" destId="{B97A4160-A040-4A79-B771-67BCFB8355CA}" srcOrd="3" destOrd="0" presId="urn:microsoft.com/office/officeart/2005/8/layout/hProcess9"/>
    <dgm:cxn modelId="{6C34828F-8D30-4F2A-9E84-8CB83F4B0FED}" type="presParOf" srcId="{4FB22981-0E22-47F8-A421-3BF5AA580F56}" destId="{AE8AD1D5-ED0C-4FC3-9271-E5BA434EA2CD}" srcOrd="4" destOrd="0" presId="urn:microsoft.com/office/officeart/2005/8/layout/hProcess9"/>
    <dgm:cxn modelId="{FE9C6FA4-2D58-4675-BB59-A805A417B74D}" type="presParOf" srcId="{4FB22981-0E22-47F8-A421-3BF5AA580F56}" destId="{3876F33C-1766-4DC1-8118-2FF535BF4B8D}" srcOrd="5" destOrd="0" presId="urn:microsoft.com/office/officeart/2005/8/layout/hProcess9"/>
    <dgm:cxn modelId="{4592EA2F-8CD1-4371-836F-E645547F2E82}" type="presParOf" srcId="{4FB22981-0E22-47F8-A421-3BF5AA580F56}" destId="{3DAED4F4-B5AB-4828-9EFC-BFE87B85C1B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BE60044-A2F5-4D47-84D2-BF4FF1A7801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E7FE6-ABF4-43B5-B9DA-47A1AE6A81BA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Split into thematic working groups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8B8FBDCD-8A43-4EF6-AEBC-E90EEB0D15F2}" type="parTrans" cxnId="{1DE3C2BD-E190-4E61-BF33-96C9196A1780}">
      <dgm:prSet/>
      <dgm:spPr/>
      <dgm:t>
        <a:bodyPr/>
        <a:lstStyle/>
        <a:p>
          <a:endParaRPr lang="en-GB" sz="1400"/>
        </a:p>
      </dgm:t>
    </dgm:pt>
    <dgm:pt modelId="{58B0DFD2-CE59-4999-B710-5889D504B283}" type="sibTrans" cxnId="{1DE3C2BD-E190-4E61-BF33-96C9196A1780}">
      <dgm:prSet/>
      <dgm:spPr/>
      <dgm:t>
        <a:bodyPr/>
        <a:lstStyle/>
        <a:p>
          <a:endParaRPr lang="en-GB" sz="1400"/>
        </a:p>
      </dgm:t>
    </dgm:pt>
    <dgm:pt modelId="{D6A44985-72A7-4EA1-A3EB-789A25F70324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Individual identification of project-ideas 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8EF002B5-B649-4B8D-9DAD-2C1F05577ED5}" type="parTrans" cxnId="{558C65F0-65F0-41E1-9C3F-74034810487F}">
      <dgm:prSet/>
      <dgm:spPr/>
      <dgm:t>
        <a:bodyPr/>
        <a:lstStyle/>
        <a:p>
          <a:endParaRPr lang="en-GB" sz="1400"/>
        </a:p>
      </dgm:t>
    </dgm:pt>
    <dgm:pt modelId="{045AD582-632C-418A-BED6-32A853C3E1D6}" type="sibTrans" cxnId="{558C65F0-65F0-41E1-9C3F-74034810487F}">
      <dgm:prSet/>
      <dgm:spPr/>
      <dgm:t>
        <a:bodyPr/>
        <a:lstStyle/>
        <a:p>
          <a:endParaRPr lang="en-GB" sz="1400"/>
        </a:p>
      </dgm:t>
    </dgm:pt>
    <dgm:pt modelId="{65442BF9-00FD-4CDA-868D-F74FDD3CCB74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Presentation of project-ideas to the group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F1AAFC4B-E1ED-4C60-81B4-22E938513321}" type="parTrans" cxnId="{B71C0FFE-1228-444B-AC7B-B3131EEC71E8}">
      <dgm:prSet/>
      <dgm:spPr/>
      <dgm:t>
        <a:bodyPr/>
        <a:lstStyle/>
        <a:p>
          <a:endParaRPr lang="en-GB" sz="1400"/>
        </a:p>
      </dgm:t>
    </dgm:pt>
    <dgm:pt modelId="{64221EBD-FE88-4A38-995B-51F1E0488AF9}" type="sibTrans" cxnId="{B71C0FFE-1228-444B-AC7B-B3131EEC71E8}">
      <dgm:prSet/>
      <dgm:spPr/>
      <dgm:t>
        <a:bodyPr/>
        <a:lstStyle/>
        <a:p>
          <a:endParaRPr lang="en-GB" sz="1400"/>
        </a:p>
      </dgm:t>
    </dgm:pt>
    <dgm:pt modelId="{E5F0E300-0DC4-46B7-8367-1D8BA80170D9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GB" sz="1800" dirty="0" smtClean="0">
              <a:solidFill>
                <a:schemeClr val="tx2"/>
              </a:solidFill>
            </a:rPr>
            <a:t>Formation of sub-groups </a:t>
          </a:r>
          <a:endParaRPr lang="en-GB" sz="1800" dirty="0">
            <a:solidFill>
              <a:schemeClr val="tx2"/>
            </a:solidFill>
          </a:endParaRPr>
        </a:p>
      </dgm:t>
    </dgm:pt>
    <dgm:pt modelId="{8294FB25-5913-48B1-896D-1C0768F34CE4}" type="parTrans" cxnId="{FB3B95B2-D2F8-4943-9C77-B9FC8AF48327}">
      <dgm:prSet/>
      <dgm:spPr/>
      <dgm:t>
        <a:bodyPr/>
        <a:lstStyle/>
        <a:p>
          <a:endParaRPr lang="en-GB" sz="1400"/>
        </a:p>
      </dgm:t>
    </dgm:pt>
    <dgm:pt modelId="{A1CEB2FB-58F7-4A7E-BB60-BF78CD5DC709}" type="sibTrans" cxnId="{FB3B95B2-D2F8-4943-9C77-B9FC8AF48327}">
      <dgm:prSet/>
      <dgm:spPr/>
      <dgm:t>
        <a:bodyPr/>
        <a:lstStyle/>
        <a:p>
          <a:endParaRPr lang="en-GB" sz="1400"/>
        </a:p>
      </dgm:t>
    </dgm:pt>
    <dgm:pt modelId="{3BD6AC80-F1D2-4060-A044-166156A7EC9B}" type="pres">
      <dgm:prSet presAssocID="{8BE60044-A2F5-4D47-84D2-BF4FF1A7801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D31D9E-4477-4A22-8B5B-81CEFC273B95}" type="pres">
      <dgm:prSet presAssocID="{8BE60044-A2F5-4D47-84D2-BF4FF1A78012}" presName="arrow" presStyleLbl="bgShp" presStyleIdx="0" presStyleCnt="1"/>
      <dgm:spPr/>
    </dgm:pt>
    <dgm:pt modelId="{4FB22981-0E22-47F8-A421-3BF5AA580F56}" type="pres">
      <dgm:prSet presAssocID="{8BE60044-A2F5-4D47-84D2-BF4FF1A78012}" presName="linearProcess" presStyleCnt="0"/>
      <dgm:spPr/>
    </dgm:pt>
    <dgm:pt modelId="{360415DE-62BA-4130-BEDF-E1874672C58B}" type="pres">
      <dgm:prSet presAssocID="{7C6E7FE6-ABF4-43B5-B9DA-47A1AE6A81BA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401F7CB-13F7-499F-B05E-B47DAA9C0181}" type="pres">
      <dgm:prSet presAssocID="{58B0DFD2-CE59-4999-B710-5889D504B283}" presName="sibTrans" presStyleCnt="0"/>
      <dgm:spPr/>
    </dgm:pt>
    <dgm:pt modelId="{D6F8B062-B6D2-4F78-BF85-12856F48F07D}" type="pres">
      <dgm:prSet presAssocID="{D6A44985-72A7-4EA1-A3EB-789A25F70324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97A4160-A040-4A79-B771-67BCFB8355CA}" type="pres">
      <dgm:prSet presAssocID="{045AD582-632C-418A-BED6-32A853C3E1D6}" presName="sibTrans" presStyleCnt="0"/>
      <dgm:spPr/>
    </dgm:pt>
    <dgm:pt modelId="{AE8AD1D5-ED0C-4FC3-9271-E5BA434EA2CD}" type="pres">
      <dgm:prSet presAssocID="{65442BF9-00FD-4CDA-868D-F74FDD3CCB74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76F33C-1766-4DC1-8118-2FF535BF4B8D}" type="pres">
      <dgm:prSet presAssocID="{64221EBD-FE88-4A38-995B-51F1E0488AF9}" presName="sibTrans" presStyleCnt="0"/>
      <dgm:spPr/>
    </dgm:pt>
    <dgm:pt modelId="{3DAED4F4-B5AB-4828-9EFC-BFE87B85C1BE}" type="pres">
      <dgm:prSet presAssocID="{E5F0E300-0DC4-46B7-8367-1D8BA80170D9}" presName="textNode" presStyleLbl="node1" presStyleIdx="3" presStyleCnt="4" custLinFactNeighborX="-18175" custLinFactNeighborY="120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5C1D923-3C35-4913-B0D0-5A8243021182}" type="presOf" srcId="{8BE60044-A2F5-4D47-84D2-BF4FF1A78012}" destId="{3BD6AC80-F1D2-4060-A044-166156A7EC9B}" srcOrd="0" destOrd="0" presId="urn:microsoft.com/office/officeart/2005/8/layout/hProcess9"/>
    <dgm:cxn modelId="{FB3B95B2-D2F8-4943-9C77-B9FC8AF48327}" srcId="{8BE60044-A2F5-4D47-84D2-BF4FF1A78012}" destId="{E5F0E300-0DC4-46B7-8367-1D8BA80170D9}" srcOrd="3" destOrd="0" parTransId="{8294FB25-5913-48B1-896D-1C0768F34CE4}" sibTransId="{A1CEB2FB-58F7-4A7E-BB60-BF78CD5DC709}"/>
    <dgm:cxn modelId="{558C65F0-65F0-41E1-9C3F-74034810487F}" srcId="{8BE60044-A2F5-4D47-84D2-BF4FF1A78012}" destId="{D6A44985-72A7-4EA1-A3EB-789A25F70324}" srcOrd="1" destOrd="0" parTransId="{8EF002B5-B649-4B8D-9DAD-2C1F05577ED5}" sibTransId="{045AD582-632C-418A-BED6-32A853C3E1D6}"/>
    <dgm:cxn modelId="{1DE3C2BD-E190-4E61-BF33-96C9196A1780}" srcId="{8BE60044-A2F5-4D47-84D2-BF4FF1A78012}" destId="{7C6E7FE6-ABF4-43B5-B9DA-47A1AE6A81BA}" srcOrd="0" destOrd="0" parTransId="{8B8FBDCD-8A43-4EF6-AEBC-E90EEB0D15F2}" sibTransId="{58B0DFD2-CE59-4999-B710-5889D504B283}"/>
    <dgm:cxn modelId="{16875AA8-A2D8-4170-8E16-870DA314873E}" type="presOf" srcId="{D6A44985-72A7-4EA1-A3EB-789A25F70324}" destId="{D6F8B062-B6D2-4F78-BF85-12856F48F07D}" srcOrd="0" destOrd="0" presId="urn:microsoft.com/office/officeart/2005/8/layout/hProcess9"/>
    <dgm:cxn modelId="{200387E7-4BEB-4782-B92E-AC4AA7595751}" type="presOf" srcId="{7C6E7FE6-ABF4-43B5-B9DA-47A1AE6A81BA}" destId="{360415DE-62BA-4130-BEDF-E1874672C58B}" srcOrd="0" destOrd="0" presId="urn:microsoft.com/office/officeart/2005/8/layout/hProcess9"/>
    <dgm:cxn modelId="{B71C0FFE-1228-444B-AC7B-B3131EEC71E8}" srcId="{8BE60044-A2F5-4D47-84D2-BF4FF1A78012}" destId="{65442BF9-00FD-4CDA-868D-F74FDD3CCB74}" srcOrd="2" destOrd="0" parTransId="{F1AAFC4B-E1ED-4C60-81B4-22E938513321}" sibTransId="{64221EBD-FE88-4A38-995B-51F1E0488AF9}"/>
    <dgm:cxn modelId="{C6FA2589-E6B1-4B3F-93E9-BAE293A959CF}" type="presOf" srcId="{65442BF9-00FD-4CDA-868D-F74FDD3CCB74}" destId="{AE8AD1D5-ED0C-4FC3-9271-E5BA434EA2CD}" srcOrd="0" destOrd="0" presId="urn:microsoft.com/office/officeart/2005/8/layout/hProcess9"/>
    <dgm:cxn modelId="{ABD77D97-4E28-4658-9EF6-789B32C74674}" type="presOf" srcId="{E5F0E300-0DC4-46B7-8367-1D8BA80170D9}" destId="{3DAED4F4-B5AB-4828-9EFC-BFE87B85C1BE}" srcOrd="0" destOrd="0" presId="urn:microsoft.com/office/officeart/2005/8/layout/hProcess9"/>
    <dgm:cxn modelId="{37D6E404-8105-4899-8BD3-21F2A324041D}" type="presParOf" srcId="{3BD6AC80-F1D2-4060-A044-166156A7EC9B}" destId="{7FD31D9E-4477-4A22-8B5B-81CEFC273B95}" srcOrd="0" destOrd="0" presId="urn:microsoft.com/office/officeart/2005/8/layout/hProcess9"/>
    <dgm:cxn modelId="{6988675C-7989-4DFB-B85F-2B0B98C26868}" type="presParOf" srcId="{3BD6AC80-F1D2-4060-A044-166156A7EC9B}" destId="{4FB22981-0E22-47F8-A421-3BF5AA580F56}" srcOrd="1" destOrd="0" presId="urn:microsoft.com/office/officeart/2005/8/layout/hProcess9"/>
    <dgm:cxn modelId="{3977BDBB-9E54-4F35-B2C5-327C784C7EFC}" type="presParOf" srcId="{4FB22981-0E22-47F8-A421-3BF5AA580F56}" destId="{360415DE-62BA-4130-BEDF-E1874672C58B}" srcOrd="0" destOrd="0" presId="urn:microsoft.com/office/officeart/2005/8/layout/hProcess9"/>
    <dgm:cxn modelId="{098E6ED4-5D86-4B53-A02F-6964235C72BA}" type="presParOf" srcId="{4FB22981-0E22-47F8-A421-3BF5AA580F56}" destId="{0401F7CB-13F7-499F-B05E-B47DAA9C0181}" srcOrd="1" destOrd="0" presId="urn:microsoft.com/office/officeart/2005/8/layout/hProcess9"/>
    <dgm:cxn modelId="{CE64C830-BFD3-4212-9D0B-EC9F5BB080F9}" type="presParOf" srcId="{4FB22981-0E22-47F8-A421-3BF5AA580F56}" destId="{D6F8B062-B6D2-4F78-BF85-12856F48F07D}" srcOrd="2" destOrd="0" presId="urn:microsoft.com/office/officeart/2005/8/layout/hProcess9"/>
    <dgm:cxn modelId="{344B3C57-83C3-42D0-8B3D-BF6E3D94D246}" type="presParOf" srcId="{4FB22981-0E22-47F8-A421-3BF5AA580F56}" destId="{B97A4160-A040-4A79-B771-67BCFB8355CA}" srcOrd="3" destOrd="0" presId="urn:microsoft.com/office/officeart/2005/8/layout/hProcess9"/>
    <dgm:cxn modelId="{3ACFD4C3-4651-4D4E-9C5F-015E591E46E7}" type="presParOf" srcId="{4FB22981-0E22-47F8-A421-3BF5AA580F56}" destId="{AE8AD1D5-ED0C-4FC3-9271-E5BA434EA2CD}" srcOrd="4" destOrd="0" presId="urn:microsoft.com/office/officeart/2005/8/layout/hProcess9"/>
    <dgm:cxn modelId="{20943EEF-7016-474A-A788-9FF328E73DEC}" type="presParOf" srcId="{4FB22981-0E22-47F8-A421-3BF5AA580F56}" destId="{3876F33C-1766-4DC1-8118-2FF535BF4B8D}" srcOrd="5" destOrd="0" presId="urn:microsoft.com/office/officeart/2005/8/layout/hProcess9"/>
    <dgm:cxn modelId="{0A69A961-A5E2-4CFD-8294-4B75C23FE236}" type="presParOf" srcId="{4FB22981-0E22-47F8-A421-3BF5AA580F56}" destId="{3DAED4F4-B5AB-4828-9EFC-BFE87B85C1B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BE60044-A2F5-4D47-84D2-BF4FF1A7801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E7FE6-ABF4-43B5-B9DA-47A1AE6A81BA}">
      <dgm:prSet custT="1"/>
      <dgm:spPr/>
      <dgm:t>
        <a:bodyPr/>
        <a:lstStyle/>
        <a:p>
          <a:r>
            <a:rPr lang="en-GB" sz="1800" dirty="0" smtClean="0"/>
            <a:t>Split into sub-groups</a:t>
          </a:r>
          <a:endParaRPr lang="en-GB" sz="1800" dirty="0"/>
        </a:p>
      </dgm:t>
    </dgm:pt>
    <dgm:pt modelId="{8B8FBDCD-8A43-4EF6-AEBC-E90EEB0D15F2}" type="parTrans" cxnId="{1DE3C2BD-E190-4E61-BF33-96C9196A1780}">
      <dgm:prSet/>
      <dgm:spPr/>
      <dgm:t>
        <a:bodyPr/>
        <a:lstStyle/>
        <a:p>
          <a:endParaRPr lang="en-GB" sz="1400"/>
        </a:p>
      </dgm:t>
    </dgm:pt>
    <dgm:pt modelId="{58B0DFD2-CE59-4999-B710-5889D504B283}" type="sibTrans" cxnId="{1DE3C2BD-E190-4E61-BF33-96C9196A1780}">
      <dgm:prSet/>
      <dgm:spPr/>
      <dgm:t>
        <a:bodyPr/>
        <a:lstStyle/>
        <a:p>
          <a:endParaRPr lang="en-GB" sz="1400"/>
        </a:p>
      </dgm:t>
    </dgm:pt>
    <dgm:pt modelId="{65442BF9-00FD-4CDA-868D-F74FDD3CCB74}">
      <dgm:prSet custT="1"/>
      <dgm:spPr/>
      <dgm:t>
        <a:bodyPr/>
        <a:lstStyle/>
        <a:p>
          <a:r>
            <a:rPr lang="en-US" sz="1800" dirty="0" smtClean="0"/>
            <a:t>Discuss and fill-in "Regional development Idea"</a:t>
          </a:r>
          <a:endParaRPr lang="en-GB" sz="1800" dirty="0"/>
        </a:p>
      </dgm:t>
    </dgm:pt>
    <dgm:pt modelId="{F1AAFC4B-E1ED-4C60-81B4-22E938513321}" type="parTrans" cxnId="{B71C0FFE-1228-444B-AC7B-B3131EEC71E8}">
      <dgm:prSet/>
      <dgm:spPr/>
      <dgm:t>
        <a:bodyPr/>
        <a:lstStyle/>
        <a:p>
          <a:endParaRPr lang="en-GB" sz="1400"/>
        </a:p>
      </dgm:t>
    </dgm:pt>
    <dgm:pt modelId="{64221EBD-FE88-4A38-995B-51F1E0488AF9}" type="sibTrans" cxnId="{B71C0FFE-1228-444B-AC7B-B3131EEC71E8}">
      <dgm:prSet/>
      <dgm:spPr/>
      <dgm:t>
        <a:bodyPr/>
        <a:lstStyle/>
        <a:p>
          <a:endParaRPr lang="en-GB" sz="1400"/>
        </a:p>
      </dgm:t>
    </dgm:pt>
    <dgm:pt modelId="{E5F0E300-0DC4-46B7-8367-1D8BA80170D9}">
      <dgm:prSet custT="1"/>
      <dgm:spPr/>
      <dgm:t>
        <a:bodyPr/>
        <a:lstStyle/>
        <a:p>
          <a:r>
            <a:rPr lang="en-GB" sz="1800" dirty="0" smtClean="0"/>
            <a:t>Internal reporting</a:t>
          </a:r>
          <a:endParaRPr lang="en-GB" sz="1800" dirty="0"/>
        </a:p>
      </dgm:t>
    </dgm:pt>
    <dgm:pt modelId="{8294FB25-5913-48B1-896D-1C0768F34CE4}" type="parTrans" cxnId="{FB3B95B2-D2F8-4943-9C77-B9FC8AF48327}">
      <dgm:prSet/>
      <dgm:spPr/>
      <dgm:t>
        <a:bodyPr/>
        <a:lstStyle/>
        <a:p>
          <a:endParaRPr lang="en-GB" sz="1400"/>
        </a:p>
      </dgm:t>
    </dgm:pt>
    <dgm:pt modelId="{A1CEB2FB-58F7-4A7E-BB60-BF78CD5DC709}" type="sibTrans" cxnId="{FB3B95B2-D2F8-4943-9C77-B9FC8AF48327}">
      <dgm:prSet/>
      <dgm:spPr/>
      <dgm:t>
        <a:bodyPr/>
        <a:lstStyle/>
        <a:p>
          <a:endParaRPr lang="en-GB" sz="1400"/>
        </a:p>
      </dgm:t>
    </dgm:pt>
    <dgm:pt modelId="{3BD6AC80-F1D2-4060-A044-166156A7EC9B}" type="pres">
      <dgm:prSet presAssocID="{8BE60044-A2F5-4D47-84D2-BF4FF1A7801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D31D9E-4477-4A22-8B5B-81CEFC273B95}" type="pres">
      <dgm:prSet presAssocID="{8BE60044-A2F5-4D47-84D2-BF4FF1A78012}" presName="arrow" presStyleLbl="bgShp" presStyleIdx="0" presStyleCnt="1"/>
      <dgm:spPr/>
    </dgm:pt>
    <dgm:pt modelId="{4FB22981-0E22-47F8-A421-3BF5AA580F56}" type="pres">
      <dgm:prSet presAssocID="{8BE60044-A2F5-4D47-84D2-BF4FF1A78012}" presName="linearProcess" presStyleCnt="0"/>
      <dgm:spPr/>
    </dgm:pt>
    <dgm:pt modelId="{360415DE-62BA-4130-BEDF-E1874672C58B}" type="pres">
      <dgm:prSet presAssocID="{7C6E7FE6-ABF4-43B5-B9DA-47A1AE6A81BA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401F7CB-13F7-499F-B05E-B47DAA9C0181}" type="pres">
      <dgm:prSet presAssocID="{58B0DFD2-CE59-4999-B710-5889D504B283}" presName="sibTrans" presStyleCnt="0"/>
      <dgm:spPr/>
    </dgm:pt>
    <dgm:pt modelId="{AE8AD1D5-ED0C-4FC3-9271-E5BA434EA2CD}" type="pres">
      <dgm:prSet presAssocID="{65442BF9-00FD-4CDA-868D-F74FDD3CCB7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76F33C-1766-4DC1-8118-2FF535BF4B8D}" type="pres">
      <dgm:prSet presAssocID="{64221EBD-FE88-4A38-995B-51F1E0488AF9}" presName="sibTrans" presStyleCnt="0"/>
      <dgm:spPr/>
    </dgm:pt>
    <dgm:pt modelId="{3DAED4F4-B5AB-4828-9EFC-BFE87B85C1BE}" type="pres">
      <dgm:prSet presAssocID="{E5F0E300-0DC4-46B7-8367-1D8BA80170D9}" presName="textNode" presStyleLbl="node1" presStyleIdx="2" presStyleCnt="3" custLinFactNeighborX="-18175" custLinFactNeighborY="120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40AF52F-F2EE-4196-98E1-8D60118F0D92}" type="presOf" srcId="{E5F0E300-0DC4-46B7-8367-1D8BA80170D9}" destId="{3DAED4F4-B5AB-4828-9EFC-BFE87B85C1BE}" srcOrd="0" destOrd="0" presId="urn:microsoft.com/office/officeart/2005/8/layout/hProcess9"/>
    <dgm:cxn modelId="{FB3B95B2-D2F8-4943-9C77-B9FC8AF48327}" srcId="{8BE60044-A2F5-4D47-84D2-BF4FF1A78012}" destId="{E5F0E300-0DC4-46B7-8367-1D8BA80170D9}" srcOrd="2" destOrd="0" parTransId="{8294FB25-5913-48B1-896D-1C0768F34CE4}" sibTransId="{A1CEB2FB-58F7-4A7E-BB60-BF78CD5DC709}"/>
    <dgm:cxn modelId="{4EFA022A-8801-42A2-A3F2-D9700A58D200}" type="presOf" srcId="{8BE60044-A2F5-4D47-84D2-BF4FF1A78012}" destId="{3BD6AC80-F1D2-4060-A044-166156A7EC9B}" srcOrd="0" destOrd="0" presId="urn:microsoft.com/office/officeart/2005/8/layout/hProcess9"/>
    <dgm:cxn modelId="{788C30F1-F3B4-433A-98C1-A137AFD8879F}" type="presOf" srcId="{7C6E7FE6-ABF4-43B5-B9DA-47A1AE6A81BA}" destId="{360415DE-62BA-4130-BEDF-E1874672C58B}" srcOrd="0" destOrd="0" presId="urn:microsoft.com/office/officeart/2005/8/layout/hProcess9"/>
    <dgm:cxn modelId="{B71C0FFE-1228-444B-AC7B-B3131EEC71E8}" srcId="{8BE60044-A2F5-4D47-84D2-BF4FF1A78012}" destId="{65442BF9-00FD-4CDA-868D-F74FDD3CCB74}" srcOrd="1" destOrd="0" parTransId="{F1AAFC4B-E1ED-4C60-81B4-22E938513321}" sibTransId="{64221EBD-FE88-4A38-995B-51F1E0488AF9}"/>
    <dgm:cxn modelId="{76214325-D7FA-4EE3-B52F-A4A34FCC1E80}" type="presOf" srcId="{65442BF9-00FD-4CDA-868D-F74FDD3CCB74}" destId="{AE8AD1D5-ED0C-4FC3-9271-E5BA434EA2CD}" srcOrd="0" destOrd="0" presId="urn:microsoft.com/office/officeart/2005/8/layout/hProcess9"/>
    <dgm:cxn modelId="{1DE3C2BD-E190-4E61-BF33-96C9196A1780}" srcId="{8BE60044-A2F5-4D47-84D2-BF4FF1A78012}" destId="{7C6E7FE6-ABF4-43B5-B9DA-47A1AE6A81BA}" srcOrd="0" destOrd="0" parTransId="{8B8FBDCD-8A43-4EF6-AEBC-E90EEB0D15F2}" sibTransId="{58B0DFD2-CE59-4999-B710-5889D504B283}"/>
    <dgm:cxn modelId="{CE5613B5-88A1-4A33-88EB-882DAA3B4F64}" type="presParOf" srcId="{3BD6AC80-F1D2-4060-A044-166156A7EC9B}" destId="{7FD31D9E-4477-4A22-8B5B-81CEFC273B95}" srcOrd="0" destOrd="0" presId="urn:microsoft.com/office/officeart/2005/8/layout/hProcess9"/>
    <dgm:cxn modelId="{EDE94C52-2CAC-440F-8623-2289AA8FB9C6}" type="presParOf" srcId="{3BD6AC80-F1D2-4060-A044-166156A7EC9B}" destId="{4FB22981-0E22-47F8-A421-3BF5AA580F56}" srcOrd="1" destOrd="0" presId="urn:microsoft.com/office/officeart/2005/8/layout/hProcess9"/>
    <dgm:cxn modelId="{CF61F834-E17B-4534-8C65-D1227E0D3FA1}" type="presParOf" srcId="{4FB22981-0E22-47F8-A421-3BF5AA580F56}" destId="{360415DE-62BA-4130-BEDF-E1874672C58B}" srcOrd="0" destOrd="0" presId="urn:microsoft.com/office/officeart/2005/8/layout/hProcess9"/>
    <dgm:cxn modelId="{561D26B8-352B-405D-B631-BF0762F4E681}" type="presParOf" srcId="{4FB22981-0E22-47F8-A421-3BF5AA580F56}" destId="{0401F7CB-13F7-499F-B05E-B47DAA9C0181}" srcOrd="1" destOrd="0" presId="urn:microsoft.com/office/officeart/2005/8/layout/hProcess9"/>
    <dgm:cxn modelId="{11927F53-7150-4AE2-A0B4-89AEF907585B}" type="presParOf" srcId="{4FB22981-0E22-47F8-A421-3BF5AA580F56}" destId="{AE8AD1D5-ED0C-4FC3-9271-E5BA434EA2CD}" srcOrd="2" destOrd="0" presId="urn:microsoft.com/office/officeart/2005/8/layout/hProcess9"/>
    <dgm:cxn modelId="{7BCB1A7C-028A-4071-AC13-4E9C6DB8DB41}" type="presParOf" srcId="{4FB22981-0E22-47F8-A421-3BF5AA580F56}" destId="{3876F33C-1766-4DC1-8118-2FF535BF4B8D}" srcOrd="3" destOrd="0" presId="urn:microsoft.com/office/officeart/2005/8/layout/hProcess9"/>
    <dgm:cxn modelId="{ACC3D353-F504-40E9-800F-2F2AD82DBD4E}" type="presParOf" srcId="{4FB22981-0E22-47F8-A421-3BF5AA580F56}" destId="{3DAED4F4-B5AB-4828-9EFC-BFE87B85C1B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BE60044-A2F5-4D47-84D2-BF4FF1A7801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E7FE6-ABF4-43B5-B9DA-47A1AE6A81BA}">
      <dgm:prSet custT="1"/>
      <dgm:spPr/>
      <dgm:t>
        <a:bodyPr/>
        <a:lstStyle/>
        <a:p>
          <a:r>
            <a:rPr lang="en-GB" sz="1800" dirty="0" smtClean="0"/>
            <a:t>Split into sub-groups</a:t>
          </a:r>
          <a:endParaRPr lang="en-GB" sz="1800" dirty="0"/>
        </a:p>
      </dgm:t>
    </dgm:pt>
    <dgm:pt modelId="{8B8FBDCD-8A43-4EF6-AEBC-E90EEB0D15F2}" type="parTrans" cxnId="{1DE3C2BD-E190-4E61-BF33-96C9196A1780}">
      <dgm:prSet/>
      <dgm:spPr/>
      <dgm:t>
        <a:bodyPr/>
        <a:lstStyle/>
        <a:p>
          <a:endParaRPr lang="en-GB" sz="1400"/>
        </a:p>
      </dgm:t>
    </dgm:pt>
    <dgm:pt modelId="{58B0DFD2-CE59-4999-B710-5889D504B283}" type="sibTrans" cxnId="{1DE3C2BD-E190-4E61-BF33-96C9196A1780}">
      <dgm:prSet/>
      <dgm:spPr/>
      <dgm:t>
        <a:bodyPr/>
        <a:lstStyle/>
        <a:p>
          <a:endParaRPr lang="en-GB" sz="1400"/>
        </a:p>
      </dgm:t>
    </dgm:pt>
    <dgm:pt modelId="{65442BF9-00FD-4CDA-868D-F74FDD3CCB74}">
      <dgm:prSet custT="1"/>
      <dgm:spPr/>
      <dgm:t>
        <a:bodyPr/>
        <a:lstStyle/>
        <a:p>
          <a:r>
            <a:rPr lang="en-US" sz="1800" dirty="0" smtClean="0">
              <a:solidFill>
                <a:schemeClr val="bg1">
                  <a:lumMod val="50000"/>
                </a:schemeClr>
              </a:solidFill>
            </a:rPr>
            <a:t>Fill-in "Regional development Idea"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F1AAFC4B-E1ED-4C60-81B4-22E938513321}" type="parTrans" cxnId="{B71C0FFE-1228-444B-AC7B-B3131EEC71E8}">
      <dgm:prSet/>
      <dgm:spPr/>
      <dgm:t>
        <a:bodyPr/>
        <a:lstStyle/>
        <a:p>
          <a:endParaRPr lang="en-GB" sz="1400"/>
        </a:p>
      </dgm:t>
    </dgm:pt>
    <dgm:pt modelId="{64221EBD-FE88-4A38-995B-51F1E0488AF9}" type="sibTrans" cxnId="{B71C0FFE-1228-444B-AC7B-B3131EEC71E8}">
      <dgm:prSet/>
      <dgm:spPr/>
      <dgm:t>
        <a:bodyPr/>
        <a:lstStyle/>
        <a:p>
          <a:endParaRPr lang="en-GB" sz="1400"/>
        </a:p>
      </dgm:t>
    </dgm:pt>
    <dgm:pt modelId="{E5F0E300-0DC4-46B7-8367-1D8BA80170D9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Internal reporting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8294FB25-5913-48B1-896D-1C0768F34CE4}" type="parTrans" cxnId="{FB3B95B2-D2F8-4943-9C77-B9FC8AF48327}">
      <dgm:prSet/>
      <dgm:spPr/>
      <dgm:t>
        <a:bodyPr/>
        <a:lstStyle/>
        <a:p>
          <a:endParaRPr lang="en-GB" sz="1400"/>
        </a:p>
      </dgm:t>
    </dgm:pt>
    <dgm:pt modelId="{A1CEB2FB-58F7-4A7E-BB60-BF78CD5DC709}" type="sibTrans" cxnId="{FB3B95B2-D2F8-4943-9C77-B9FC8AF48327}">
      <dgm:prSet/>
      <dgm:spPr/>
      <dgm:t>
        <a:bodyPr/>
        <a:lstStyle/>
        <a:p>
          <a:endParaRPr lang="en-GB" sz="1400"/>
        </a:p>
      </dgm:t>
    </dgm:pt>
    <dgm:pt modelId="{3BD6AC80-F1D2-4060-A044-166156A7EC9B}" type="pres">
      <dgm:prSet presAssocID="{8BE60044-A2F5-4D47-84D2-BF4FF1A7801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D31D9E-4477-4A22-8B5B-81CEFC273B95}" type="pres">
      <dgm:prSet presAssocID="{8BE60044-A2F5-4D47-84D2-BF4FF1A78012}" presName="arrow" presStyleLbl="bgShp" presStyleIdx="0" presStyleCnt="1"/>
      <dgm:spPr/>
    </dgm:pt>
    <dgm:pt modelId="{4FB22981-0E22-47F8-A421-3BF5AA580F56}" type="pres">
      <dgm:prSet presAssocID="{8BE60044-A2F5-4D47-84D2-BF4FF1A78012}" presName="linearProcess" presStyleCnt="0"/>
      <dgm:spPr/>
    </dgm:pt>
    <dgm:pt modelId="{360415DE-62BA-4130-BEDF-E1874672C58B}" type="pres">
      <dgm:prSet presAssocID="{7C6E7FE6-ABF4-43B5-B9DA-47A1AE6A81BA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401F7CB-13F7-499F-B05E-B47DAA9C0181}" type="pres">
      <dgm:prSet presAssocID="{58B0DFD2-CE59-4999-B710-5889D504B283}" presName="sibTrans" presStyleCnt="0"/>
      <dgm:spPr/>
    </dgm:pt>
    <dgm:pt modelId="{AE8AD1D5-ED0C-4FC3-9271-E5BA434EA2CD}" type="pres">
      <dgm:prSet presAssocID="{65442BF9-00FD-4CDA-868D-F74FDD3CCB7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76F33C-1766-4DC1-8118-2FF535BF4B8D}" type="pres">
      <dgm:prSet presAssocID="{64221EBD-FE88-4A38-995B-51F1E0488AF9}" presName="sibTrans" presStyleCnt="0"/>
      <dgm:spPr/>
    </dgm:pt>
    <dgm:pt modelId="{3DAED4F4-B5AB-4828-9EFC-BFE87B85C1BE}" type="pres">
      <dgm:prSet presAssocID="{E5F0E300-0DC4-46B7-8367-1D8BA80170D9}" presName="textNode" presStyleLbl="node1" presStyleIdx="2" presStyleCnt="3" custLinFactNeighborX="-18175" custLinFactNeighborY="120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2981A51-479F-40FE-82F4-05DFDB9AD086}" type="presOf" srcId="{8BE60044-A2F5-4D47-84D2-BF4FF1A78012}" destId="{3BD6AC80-F1D2-4060-A044-166156A7EC9B}" srcOrd="0" destOrd="0" presId="urn:microsoft.com/office/officeart/2005/8/layout/hProcess9"/>
    <dgm:cxn modelId="{FAD5D9E0-1103-4785-A76C-2DD8D3D7D6E7}" type="presOf" srcId="{65442BF9-00FD-4CDA-868D-F74FDD3CCB74}" destId="{AE8AD1D5-ED0C-4FC3-9271-E5BA434EA2CD}" srcOrd="0" destOrd="0" presId="urn:microsoft.com/office/officeart/2005/8/layout/hProcess9"/>
    <dgm:cxn modelId="{FB3B95B2-D2F8-4943-9C77-B9FC8AF48327}" srcId="{8BE60044-A2F5-4D47-84D2-BF4FF1A78012}" destId="{E5F0E300-0DC4-46B7-8367-1D8BA80170D9}" srcOrd="2" destOrd="0" parTransId="{8294FB25-5913-48B1-896D-1C0768F34CE4}" sibTransId="{A1CEB2FB-58F7-4A7E-BB60-BF78CD5DC709}"/>
    <dgm:cxn modelId="{5756FF5F-4AA7-4E46-B208-A42BB2AED32B}" type="presOf" srcId="{E5F0E300-0DC4-46B7-8367-1D8BA80170D9}" destId="{3DAED4F4-B5AB-4828-9EFC-BFE87B85C1BE}" srcOrd="0" destOrd="0" presId="urn:microsoft.com/office/officeart/2005/8/layout/hProcess9"/>
    <dgm:cxn modelId="{B71C0FFE-1228-444B-AC7B-B3131EEC71E8}" srcId="{8BE60044-A2F5-4D47-84D2-BF4FF1A78012}" destId="{65442BF9-00FD-4CDA-868D-F74FDD3CCB74}" srcOrd="1" destOrd="0" parTransId="{F1AAFC4B-E1ED-4C60-81B4-22E938513321}" sibTransId="{64221EBD-FE88-4A38-995B-51F1E0488AF9}"/>
    <dgm:cxn modelId="{CC51CE67-DF9D-4421-9ED6-9C4A4B6AFAFC}" type="presOf" srcId="{7C6E7FE6-ABF4-43B5-B9DA-47A1AE6A81BA}" destId="{360415DE-62BA-4130-BEDF-E1874672C58B}" srcOrd="0" destOrd="0" presId="urn:microsoft.com/office/officeart/2005/8/layout/hProcess9"/>
    <dgm:cxn modelId="{1DE3C2BD-E190-4E61-BF33-96C9196A1780}" srcId="{8BE60044-A2F5-4D47-84D2-BF4FF1A78012}" destId="{7C6E7FE6-ABF4-43B5-B9DA-47A1AE6A81BA}" srcOrd="0" destOrd="0" parTransId="{8B8FBDCD-8A43-4EF6-AEBC-E90EEB0D15F2}" sibTransId="{58B0DFD2-CE59-4999-B710-5889D504B283}"/>
    <dgm:cxn modelId="{4863559D-793C-470D-95AC-726D19C394EF}" type="presParOf" srcId="{3BD6AC80-F1D2-4060-A044-166156A7EC9B}" destId="{7FD31D9E-4477-4A22-8B5B-81CEFC273B95}" srcOrd="0" destOrd="0" presId="urn:microsoft.com/office/officeart/2005/8/layout/hProcess9"/>
    <dgm:cxn modelId="{DE073158-93F0-4244-9488-01A8C6351D3E}" type="presParOf" srcId="{3BD6AC80-F1D2-4060-A044-166156A7EC9B}" destId="{4FB22981-0E22-47F8-A421-3BF5AA580F56}" srcOrd="1" destOrd="0" presId="urn:microsoft.com/office/officeart/2005/8/layout/hProcess9"/>
    <dgm:cxn modelId="{BBFC5EE1-052C-45B6-B48A-0F4728BB798E}" type="presParOf" srcId="{4FB22981-0E22-47F8-A421-3BF5AA580F56}" destId="{360415DE-62BA-4130-BEDF-E1874672C58B}" srcOrd="0" destOrd="0" presId="urn:microsoft.com/office/officeart/2005/8/layout/hProcess9"/>
    <dgm:cxn modelId="{175FD57E-AE84-4C2E-8077-EA224CA8B100}" type="presParOf" srcId="{4FB22981-0E22-47F8-A421-3BF5AA580F56}" destId="{0401F7CB-13F7-499F-B05E-B47DAA9C0181}" srcOrd="1" destOrd="0" presId="urn:microsoft.com/office/officeart/2005/8/layout/hProcess9"/>
    <dgm:cxn modelId="{BD487BB3-A5D3-4D3B-B805-EC3627D64E73}" type="presParOf" srcId="{4FB22981-0E22-47F8-A421-3BF5AA580F56}" destId="{AE8AD1D5-ED0C-4FC3-9271-E5BA434EA2CD}" srcOrd="2" destOrd="0" presId="urn:microsoft.com/office/officeart/2005/8/layout/hProcess9"/>
    <dgm:cxn modelId="{F7F76AE9-D877-461E-A2A2-7B9963F957C4}" type="presParOf" srcId="{4FB22981-0E22-47F8-A421-3BF5AA580F56}" destId="{3876F33C-1766-4DC1-8118-2FF535BF4B8D}" srcOrd="3" destOrd="0" presId="urn:microsoft.com/office/officeart/2005/8/layout/hProcess9"/>
    <dgm:cxn modelId="{DCCD073D-63AB-4947-8973-C8BC32A5124A}" type="presParOf" srcId="{4FB22981-0E22-47F8-A421-3BF5AA580F56}" destId="{3DAED4F4-B5AB-4828-9EFC-BFE87B85C1B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FBC80CD-07CF-4D28-A75E-66C43D90AD08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9C13E49-34FA-41DB-9017-AFAB676324B2}">
      <dgm:prSet phldrT="[Text]" phldr="1"/>
      <dgm:spPr>
        <a:noFill/>
      </dgm:spPr>
      <dgm:t>
        <a:bodyPr/>
        <a:lstStyle/>
        <a:p>
          <a:endParaRPr lang="en-GB" dirty="0"/>
        </a:p>
      </dgm:t>
    </dgm:pt>
    <dgm:pt modelId="{66D2B3B9-6B9E-4BF4-A4B0-24FE35A701F6}" type="sibTrans" cxnId="{A0E2C363-EB0A-4509-A5ED-2B46FE464A6E}">
      <dgm:prSet/>
      <dgm:spPr/>
      <dgm:t>
        <a:bodyPr/>
        <a:lstStyle/>
        <a:p>
          <a:endParaRPr lang="en-GB"/>
        </a:p>
      </dgm:t>
    </dgm:pt>
    <dgm:pt modelId="{7C278E46-831D-48EF-862F-4EFAD30F9595}" type="parTrans" cxnId="{A0E2C363-EB0A-4509-A5ED-2B46FE464A6E}">
      <dgm:prSet/>
      <dgm:spPr/>
      <dgm:t>
        <a:bodyPr/>
        <a:lstStyle/>
        <a:p>
          <a:endParaRPr lang="en-GB"/>
        </a:p>
      </dgm:t>
    </dgm:pt>
    <dgm:pt modelId="{3AEECC9D-66DF-4D99-9D76-8629CAB40967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en-GB" dirty="0"/>
        </a:p>
      </dgm:t>
    </dgm:pt>
    <dgm:pt modelId="{C0873F8B-8D93-4418-A215-F2A9E07E1C7B}" type="parTrans" cxnId="{0CDAF480-89B0-4B07-8D91-C22859B2DD89}">
      <dgm:prSet/>
      <dgm:spPr/>
      <dgm:t>
        <a:bodyPr/>
        <a:lstStyle/>
        <a:p>
          <a:endParaRPr lang="en-GB"/>
        </a:p>
      </dgm:t>
    </dgm:pt>
    <dgm:pt modelId="{E469D88F-5598-46FD-A3D3-6B8EDA9B9FD9}" type="sibTrans" cxnId="{0CDAF480-89B0-4B07-8D91-C22859B2DD89}">
      <dgm:prSet/>
      <dgm:spPr/>
      <dgm:t>
        <a:bodyPr/>
        <a:lstStyle/>
        <a:p>
          <a:endParaRPr lang="en-GB"/>
        </a:p>
      </dgm:t>
    </dgm:pt>
    <dgm:pt modelId="{D7C5A452-A78F-4734-905C-B6908BD604DF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en-GB" dirty="0"/>
        </a:p>
      </dgm:t>
    </dgm:pt>
    <dgm:pt modelId="{42E70E98-EA60-42AE-A1D2-141B5F72F9ED}" type="parTrans" cxnId="{F10EC68F-A621-4E3A-AA7A-F44275E1277C}">
      <dgm:prSet/>
      <dgm:spPr/>
      <dgm:t>
        <a:bodyPr/>
        <a:lstStyle/>
        <a:p>
          <a:endParaRPr lang="en-GB"/>
        </a:p>
      </dgm:t>
    </dgm:pt>
    <dgm:pt modelId="{CD25F75C-D350-47FC-836C-8D5E86E6CE5A}" type="sibTrans" cxnId="{F10EC68F-A621-4E3A-AA7A-F44275E1277C}">
      <dgm:prSet/>
      <dgm:spPr/>
      <dgm:t>
        <a:bodyPr/>
        <a:lstStyle/>
        <a:p>
          <a:endParaRPr lang="en-GB"/>
        </a:p>
      </dgm:t>
    </dgm:pt>
    <dgm:pt modelId="{DF7CD8AF-C569-4E67-8967-288E17127F7A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en-GB" dirty="0"/>
        </a:p>
      </dgm:t>
    </dgm:pt>
    <dgm:pt modelId="{174FB3B8-CD56-4DB7-9A36-CDE59880CC2E}" type="parTrans" cxnId="{0EE33A76-2640-4462-B479-D5553FDAB216}">
      <dgm:prSet/>
      <dgm:spPr/>
      <dgm:t>
        <a:bodyPr/>
        <a:lstStyle/>
        <a:p>
          <a:endParaRPr lang="en-GB"/>
        </a:p>
      </dgm:t>
    </dgm:pt>
    <dgm:pt modelId="{5AC9C2BD-49A2-4DE7-9DDE-245D1ABADC12}" type="sibTrans" cxnId="{0EE33A76-2640-4462-B479-D5553FDAB216}">
      <dgm:prSet/>
      <dgm:spPr/>
      <dgm:t>
        <a:bodyPr/>
        <a:lstStyle/>
        <a:p>
          <a:endParaRPr lang="en-GB"/>
        </a:p>
      </dgm:t>
    </dgm:pt>
    <dgm:pt modelId="{9366EE85-2643-4D99-8C04-7701783C613B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 smtClean="0"/>
        </a:p>
        <a:p>
          <a:endParaRPr lang="en-GB" dirty="0"/>
        </a:p>
      </dgm:t>
    </dgm:pt>
    <dgm:pt modelId="{2F93D4E8-D2EB-4DB1-A480-675F39430E85}" type="parTrans" cxnId="{E8099373-CFCE-420D-BA93-CE9916155DAF}">
      <dgm:prSet/>
      <dgm:spPr/>
      <dgm:t>
        <a:bodyPr/>
        <a:lstStyle/>
        <a:p>
          <a:endParaRPr lang="en-GB"/>
        </a:p>
      </dgm:t>
    </dgm:pt>
    <dgm:pt modelId="{7C109DF9-7459-4157-A345-57C3D2CB996A}" type="sibTrans" cxnId="{E8099373-CFCE-420D-BA93-CE9916155DAF}">
      <dgm:prSet/>
      <dgm:spPr/>
      <dgm:t>
        <a:bodyPr/>
        <a:lstStyle/>
        <a:p>
          <a:endParaRPr lang="en-GB"/>
        </a:p>
      </dgm:t>
    </dgm:pt>
    <dgm:pt modelId="{244C5B50-F506-446B-9CF0-FECB561D74D5}" type="pres">
      <dgm:prSet presAssocID="{8FBC80CD-07CF-4D28-A75E-66C43D90AD0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938C623-19A6-41D2-9243-77C23833343A}" type="pres">
      <dgm:prSet presAssocID="{59C13E49-34FA-41DB-9017-AFAB676324B2}" presName="centerShape" presStyleLbl="node0" presStyleIdx="0" presStyleCnt="1" custScaleX="57259" custScaleY="57259"/>
      <dgm:spPr/>
      <dgm:t>
        <a:bodyPr/>
        <a:lstStyle/>
        <a:p>
          <a:endParaRPr lang="en-GB"/>
        </a:p>
      </dgm:t>
    </dgm:pt>
    <dgm:pt modelId="{5834CB29-8265-49E3-8DA0-91D9BD410C20}" type="pres">
      <dgm:prSet presAssocID="{C0873F8B-8D93-4418-A215-F2A9E07E1C7B}" presName="Name9" presStyleLbl="parChTrans1D2" presStyleIdx="0" presStyleCnt="4"/>
      <dgm:spPr/>
      <dgm:t>
        <a:bodyPr/>
        <a:lstStyle/>
        <a:p>
          <a:endParaRPr lang="en-GB"/>
        </a:p>
      </dgm:t>
    </dgm:pt>
    <dgm:pt modelId="{885C6846-7C65-470D-B837-17F10E6D315F}" type="pres">
      <dgm:prSet presAssocID="{C0873F8B-8D93-4418-A215-F2A9E07E1C7B}" presName="connTx" presStyleLbl="parChTrans1D2" presStyleIdx="0" presStyleCnt="4"/>
      <dgm:spPr/>
      <dgm:t>
        <a:bodyPr/>
        <a:lstStyle/>
        <a:p>
          <a:endParaRPr lang="en-GB"/>
        </a:p>
      </dgm:t>
    </dgm:pt>
    <dgm:pt modelId="{BD46F934-79EE-432E-A2AB-174C2D3BF637}" type="pres">
      <dgm:prSet presAssocID="{3AEECC9D-66DF-4D99-9D76-8629CAB40967}" presName="node" presStyleLbl="node1" presStyleIdx="0" presStyleCnt="4" custScaleX="132189" custScaleY="132189" custRadScaleRad="83430" custRadScaleInc="-232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1A98908-EEAB-4980-AB00-A8B99A2285BF}" type="pres">
      <dgm:prSet presAssocID="{42E70E98-EA60-42AE-A1D2-141B5F72F9ED}" presName="Name9" presStyleLbl="parChTrans1D2" presStyleIdx="1" presStyleCnt="4"/>
      <dgm:spPr/>
      <dgm:t>
        <a:bodyPr/>
        <a:lstStyle/>
        <a:p>
          <a:endParaRPr lang="en-GB"/>
        </a:p>
      </dgm:t>
    </dgm:pt>
    <dgm:pt modelId="{C9234182-1105-4409-B6B9-28D8CEFE2F80}" type="pres">
      <dgm:prSet presAssocID="{42E70E98-EA60-42AE-A1D2-141B5F72F9ED}" presName="connTx" presStyleLbl="parChTrans1D2" presStyleIdx="1" presStyleCnt="4"/>
      <dgm:spPr/>
      <dgm:t>
        <a:bodyPr/>
        <a:lstStyle/>
        <a:p>
          <a:endParaRPr lang="en-GB"/>
        </a:p>
      </dgm:t>
    </dgm:pt>
    <dgm:pt modelId="{5AC19D51-C6E2-4C0A-B75D-F33A122D9B3D}" type="pres">
      <dgm:prSet presAssocID="{D7C5A452-A78F-4734-905C-B6908BD604DF}" presName="node" presStyleLbl="node1" presStyleIdx="1" presStyleCnt="4" custScaleX="132189" custScaleY="13218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5ED88DD-D363-4F63-B22A-7DF87AABB0F7}" type="pres">
      <dgm:prSet presAssocID="{174FB3B8-CD56-4DB7-9A36-CDE59880CC2E}" presName="Name9" presStyleLbl="parChTrans1D2" presStyleIdx="2" presStyleCnt="4"/>
      <dgm:spPr/>
      <dgm:t>
        <a:bodyPr/>
        <a:lstStyle/>
        <a:p>
          <a:endParaRPr lang="en-GB"/>
        </a:p>
      </dgm:t>
    </dgm:pt>
    <dgm:pt modelId="{E85A0F5F-C847-4467-A338-B1D397E15423}" type="pres">
      <dgm:prSet presAssocID="{174FB3B8-CD56-4DB7-9A36-CDE59880CC2E}" presName="connTx" presStyleLbl="parChTrans1D2" presStyleIdx="2" presStyleCnt="4"/>
      <dgm:spPr/>
      <dgm:t>
        <a:bodyPr/>
        <a:lstStyle/>
        <a:p>
          <a:endParaRPr lang="en-GB"/>
        </a:p>
      </dgm:t>
    </dgm:pt>
    <dgm:pt modelId="{3987FD91-CCE3-4B4B-8AD4-2A4FDA010166}" type="pres">
      <dgm:prSet presAssocID="{DF7CD8AF-C569-4E67-8967-288E17127F7A}" presName="node" presStyleLbl="node1" presStyleIdx="2" presStyleCnt="4" custScaleX="132189" custScaleY="132189" custRadScaleRad="81020" custRadScaleInc="-28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04304F-BFD4-4761-8144-F2D9D6593777}" type="pres">
      <dgm:prSet presAssocID="{2F93D4E8-D2EB-4DB1-A480-675F39430E85}" presName="Name9" presStyleLbl="parChTrans1D2" presStyleIdx="3" presStyleCnt="4"/>
      <dgm:spPr/>
      <dgm:t>
        <a:bodyPr/>
        <a:lstStyle/>
        <a:p>
          <a:endParaRPr lang="en-GB"/>
        </a:p>
      </dgm:t>
    </dgm:pt>
    <dgm:pt modelId="{79120DD9-1C21-43C7-874F-C8693532422B}" type="pres">
      <dgm:prSet presAssocID="{2F93D4E8-D2EB-4DB1-A480-675F39430E85}" presName="connTx" presStyleLbl="parChTrans1D2" presStyleIdx="3" presStyleCnt="4"/>
      <dgm:spPr/>
      <dgm:t>
        <a:bodyPr/>
        <a:lstStyle/>
        <a:p>
          <a:endParaRPr lang="en-GB"/>
        </a:p>
      </dgm:t>
    </dgm:pt>
    <dgm:pt modelId="{83634228-EC6C-4FF0-82FF-44E42CAAD156}" type="pres">
      <dgm:prSet presAssocID="{9366EE85-2643-4D99-8C04-7701783C613B}" presName="node" presStyleLbl="node1" presStyleIdx="3" presStyleCnt="4" custScaleX="132189" custScaleY="13218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C3BFD68-F0DD-40D1-8423-1808AE852A46}" type="presOf" srcId="{C0873F8B-8D93-4418-A215-F2A9E07E1C7B}" destId="{885C6846-7C65-470D-B837-17F10E6D315F}" srcOrd="1" destOrd="0" presId="urn:microsoft.com/office/officeart/2005/8/layout/radial1"/>
    <dgm:cxn modelId="{5D6ABA5D-5B8D-4A85-975F-DFC7124034D4}" type="presOf" srcId="{174FB3B8-CD56-4DB7-9A36-CDE59880CC2E}" destId="{E85A0F5F-C847-4467-A338-B1D397E15423}" srcOrd="1" destOrd="0" presId="urn:microsoft.com/office/officeart/2005/8/layout/radial1"/>
    <dgm:cxn modelId="{C3229203-A814-4F32-B39E-329BF60358F5}" type="presOf" srcId="{174FB3B8-CD56-4DB7-9A36-CDE59880CC2E}" destId="{55ED88DD-D363-4F63-B22A-7DF87AABB0F7}" srcOrd="0" destOrd="0" presId="urn:microsoft.com/office/officeart/2005/8/layout/radial1"/>
    <dgm:cxn modelId="{9FBF175A-F138-4E8D-B015-B0ED0E70CBF5}" type="presOf" srcId="{42E70E98-EA60-42AE-A1D2-141B5F72F9ED}" destId="{B1A98908-EEAB-4980-AB00-A8B99A2285BF}" srcOrd="0" destOrd="0" presId="urn:microsoft.com/office/officeart/2005/8/layout/radial1"/>
    <dgm:cxn modelId="{4D43344A-5498-4662-BBC0-C751FA57181A}" type="presOf" srcId="{2F93D4E8-D2EB-4DB1-A480-675F39430E85}" destId="{EB04304F-BFD4-4761-8144-F2D9D6593777}" srcOrd="0" destOrd="0" presId="urn:microsoft.com/office/officeart/2005/8/layout/radial1"/>
    <dgm:cxn modelId="{3F887B61-9949-4977-9079-0ED8D7732B81}" type="presOf" srcId="{59C13E49-34FA-41DB-9017-AFAB676324B2}" destId="{4938C623-19A6-41D2-9243-77C23833343A}" srcOrd="0" destOrd="0" presId="urn:microsoft.com/office/officeart/2005/8/layout/radial1"/>
    <dgm:cxn modelId="{7B6EA980-2345-4FD1-95A0-54007735A817}" type="presOf" srcId="{C0873F8B-8D93-4418-A215-F2A9E07E1C7B}" destId="{5834CB29-8265-49E3-8DA0-91D9BD410C20}" srcOrd="0" destOrd="0" presId="urn:microsoft.com/office/officeart/2005/8/layout/radial1"/>
    <dgm:cxn modelId="{A0E2C363-EB0A-4509-A5ED-2B46FE464A6E}" srcId="{8FBC80CD-07CF-4D28-A75E-66C43D90AD08}" destId="{59C13E49-34FA-41DB-9017-AFAB676324B2}" srcOrd="0" destOrd="0" parTransId="{7C278E46-831D-48EF-862F-4EFAD30F9595}" sibTransId="{66D2B3B9-6B9E-4BF4-A4B0-24FE35A701F6}"/>
    <dgm:cxn modelId="{E8099373-CFCE-420D-BA93-CE9916155DAF}" srcId="{59C13E49-34FA-41DB-9017-AFAB676324B2}" destId="{9366EE85-2643-4D99-8C04-7701783C613B}" srcOrd="3" destOrd="0" parTransId="{2F93D4E8-D2EB-4DB1-A480-675F39430E85}" sibTransId="{7C109DF9-7459-4157-A345-57C3D2CB996A}"/>
    <dgm:cxn modelId="{C511B558-66A9-4619-B8DD-0C5E9C0E2C2A}" type="presOf" srcId="{2F93D4E8-D2EB-4DB1-A480-675F39430E85}" destId="{79120DD9-1C21-43C7-874F-C8693532422B}" srcOrd="1" destOrd="0" presId="urn:microsoft.com/office/officeart/2005/8/layout/radial1"/>
    <dgm:cxn modelId="{0EE33A76-2640-4462-B479-D5553FDAB216}" srcId="{59C13E49-34FA-41DB-9017-AFAB676324B2}" destId="{DF7CD8AF-C569-4E67-8967-288E17127F7A}" srcOrd="2" destOrd="0" parTransId="{174FB3B8-CD56-4DB7-9A36-CDE59880CC2E}" sibTransId="{5AC9C2BD-49A2-4DE7-9DDE-245D1ABADC12}"/>
    <dgm:cxn modelId="{F10EC68F-A621-4E3A-AA7A-F44275E1277C}" srcId="{59C13E49-34FA-41DB-9017-AFAB676324B2}" destId="{D7C5A452-A78F-4734-905C-B6908BD604DF}" srcOrd="1" destOrd="0" parTransId="{42E70E98-EA60-42AE-A1D2-141B5F72F9ED}" sibTransId="{CD25F75C-D350-47FC-836C-8D5E86E6CE5A}"/>
    <dgm:cxn modelId="{C5453ECB-BC0C-441B-B6DE-63807625C7CE}" type="presOf" srcId="{D7C5A452-A78F-4734-905C-B6908BD604DF}" destId="{5AC19D51-C6E2-4C0A-B75D-F33A122D9B3D}" srcOrd="0" destOrd="0" presId="urn:microsoft.com/office/officeart/2005/8/layout/radial1"/>
    <dgm:cxn modelId="{0CDAF480-89B0-4B07-8D91-C22859B2DD89}" srcId="{59C13E49-34FA-41DB-9017-AFAB676324B2}" destId="{3AEECC9D-66DF-4D99-9D76-8629CAB40967}" srcOrd="0" destOrd="0" parTransId="{C0873F8B-8D93-4418-A215-F2A9E07E1C7B}" sibTransId="{E469D88F-5598-46FD-A3D3-6B8EDA9B9FD9}"/>
    <dgm:cxn modelId="{85BBC83D-E353-42A2-9216-9C2DDF003111}" type="presOf" srcId="{9366EE85-2643-4D99-8C04-7701783C613B}" destId="{83634228-EC6C-4FF0-82FF-44E42CAAD156}" srcOrd="0" destOrd="0" presId="urn:microsoft.com/office/officeart/2005/8/layout/radial1"/>
    <dgm:cxn modelId="{C3187995-07A3-4109-ACB4-8F5C669CA8BB}" type="presOf" srcId="{3AEECC9D-66DF-4D99-9D76-8629CAB40967}" destId="{BD46F934-79EE-432E-A2AB-174C2D3BF637}" srcOrd="0" destOrd="0" presId="urn:microsoft.com/office/officeart/2005/8/layout/radial1"/>
    <dgm:cxn modelId="{7828D6EA-3761-48D6-849F-CB3178A5BC8C}" type="presOf" srcId="{DF7CD8AF-C569-4E67-8967-288E17127F7A}" destId="{3987FD91-CCE3-4B4B-8AD4-2A4FDA010166}" srcOrd="0" destOrd="0" presId="urn:microsoft.com/office/officeart/2005/8/layout/radial1"/>
    <dgm:cxn modelId="{7296F369-A85B-41FF-8522-8ECE2BA3ABF5}" type="presOf" srcId="{42E70E98-EA60-42AE-A1D2-141B5F72F9ED}" destId="{C9234182-1105-4409-B6B9-28D8CEFE2F80}" srcOrd="1" destOrd="0" presId="urn:microsoft.com/office/officeart/2005/8/layout/radial1"/>
    <dgm:cxn modelId="{E7DAB6DC-5A2A-4C5E-9B3F-092EAD69ACD1}" type="presOf" srcId="{8FBC80CD-07CF-4D28-A75E-66C43D90AD08}" destId="{244C5B50-F506-446B-9CF0-FECB561D74D5}" srcOrd="0" destOrd="0" presId="urn:microsoft.com/office/officeart/2005/8/layout/radial1"/>
    <dgm:cxn modelId="{92FB520F-5329-465C-A8EF-794695AF90E8}" type="presParOf" srcId="{244C5B50-F506-446B-9CF0-FECB561D74D5}" destId="{4938C623-19A6-41D2-9243-77C23833343A}" srcOrd="0" destOrd="0" presId="urn:microsoft.com/office/officeart/2005/8/layout/radial1"/>
    <dgm:cxn modelId="{2354F1D1-D659-495B-A8DC-F5AE2DCA3B97}" type="presParOf" srcId="{244C5B50-F506-446B-9CF0-FECB561D74D5}" destId="{5834CB29-8265-49E3-8DA0-91D9BD410C20}" srcOrd="1" destOrd="0" presId="urn:microsoft.com/office/officeart/2005/8/layout/radial1"/>
    <dgm:cxn modelId="{BB390A07-8FE8-43FF-B12B-BC154CE63C49}" type="presParOf" srcId="{5834CB29-8265-49E3-8DA0-91D9BD410C20}" destId="{885C6846-7C65-470D-B837-17F10E6D315F}" srcOrd="0" destOrd="0" presId="urn:microsoft.com/office/officeart/2005/8/layout/radial1"/>
    <dgm:cxn modelId="{D7B09C6C-8FAF-4D54-A005-15E2E3A3D058}" type="presParOf" srcId="{244C5B50-F506-446B-9CF0-FECB561D74D5}" destId="{BD46F934-79EE-432E-A2AB-174C2D3BF637}" srcOrd="2" destOrd="0" presId="urn:microsoft.com/office/officeart/2005/8/layout/radial1"/>
    <dgm:cxn modelId="{494500DD-1877-44D8-8D08-CE5B514F63AB}" type="presParOf" srcId="{244C5B50-F506-446B-9CF0-FECB561D74D5}" destId="{B1A98908-EEAB-4980-AB00-A8B99A2285BF}" srcOrd="3" destOrd="0" presId="urn:microsoft.com/office/officeart/2005/8/layout/radial1"/>
    <dgm:cxn modelId="{5A720C55-EC01-4DDD-B448-BA9596AAC0C8}" type="presParOf" srcId="{B1A98908-EEAB-4980-AB00-A8B99A2285BF}" destId="{C9234182-1105-4409-B6B9-28D8CEFE2F80}" srcOrd="0" destOrd="0" presId="urn:microsoft.com/office/officeart/2005/8/layout/radial1"/>
    <dgm:cxn modelId="{63450C80-58BC-4F8B-BE41-7D485ED4362A}" type="presParOf" srcId="{244C5B50-F506-446B-9CF0-FECB561D74D5}" destId="{5AC19D51-C6E2-4C0A-B75D-F33A122D9B3D}" srcOrd="4" destOrd="0" presId="urn:microsoft.com/office/officeart/2005/8/layout/radial1"/>
    <dgm:cxn modelId="{8EEACD39-B234-457F-B788-2C2200C1AD30}" type="presParOf" srcId="{244C5B50-F506-446B-9CF0-FECB561D74D5}" destId="{55ED88DD-D363-4F63-B22A-7DF87AABB0F7}" srcOrd="5" destOrd="0" presId="urn:microsoft.com/office/officeart/2005/8/layout/radial1"/>
    <dgm:cxn modelId="{F65AD118-95B9-4698-B449-84DE98AE165D}" type="presParOf" srcId="{55ED88DD-D363-4F63-B22A-7DF87AABB0F7}" destId="{E85A0F5F-C847-4467-A338-B1D397E15423}" srcOrd="0" destOrd="0" presId="urn:microsoft.com/office/officeart/2005/8/layout/radial1"/>
    <dgm:cxn modelId="{6231A419-E3E8-4CAF-A34D-6233927E841D}" type="presParOf" srcId="{244C5B50-F506-446B-9CF0-FECB561D74D5}" destId="{3987FD91-CCE3-4B4B-8AD4-2A4FDA010166}" srcOrd="6" destOrd="0" presId="urn:microsoft.com/office/officeart/2005/8/layout/radial1"/>
    <dgm:cxn modelId="{112DC6DE-8D0E-4EA0-B68B-01E1120A0195}" type="presParOf" srcId="{244C5B50-F506-446B-9CF0-FECB561D74D5}" destId="{EB04304F-BFD4-4761-8144-F2D9D6593777}" srcOrd="7" destOrd="0" presId="urn:microsoft.com/office/officeart/2005/8/layout/radial1"/>
    <dgm:cxn modelId="{39B8B23A-8F50-44B4-98A2-109F90999C48}" type="presParOf" srcId="{EB04304F-BFD4-4761-8144-F2D9D6593777}" destId="{79120DD9-1C21-43C7-874F-C8693532422B}" srcOrd="0" destOrd="0" presId="urn:microsoft.com/office/officeart/2005/8/layout/radial1"/>
    <dgm:cxn modelId="{018FC185-7CF6-489E-97AF-32AF5BCD27E9}" type="presParOf" srcId="{244C5B50-F506-446B-9CF0-FECB561D74D5}" destId="{83634228-EC6C-4FF0-82FF-44E42CAAD156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BE60044-A2F5-4D47-84D2-BF4FF1A7801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E7FE6-ABF4-43B5-B9DA-47A1AE6A81BA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Split into sub-groups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8B8FBDCD-8A43-4EF6-AEBC-E90EEB0D15F2}" type="parTrans" cxnId="{1DE3C2BD-E190-4E61-BF33-96C9196A1780}">
      <dgm:prSet/>
      <dgm:spPr/>
      <dgm:t>
        <a:bodyPr/>
        <a:lstStyle/>
        <a:p>
          <a:endParaRPr lang="en-GB" sz="1400"/>
        </a:p>
      </dgm:t>
    </dgm:pt>
    <dgm:pt modelId="{58B0DFD2-CE59-4999-B710-5889D504B283}" type="sibTrans" cxnId="{1DE3C2BD-E190-4E61-BF33-96C9196A1780}">
      <dgm:prSet/>
      <dgm:spPr/>
      <dgm:t>
        <a:bodyPr/>
        <a:lstStyle/>
        <a:p>
          <a:endParaRPr lang="en-GB" sz="1400"/>
        </a:p>
      </dgm:t>
    </dgm:pt>
    <dgm:pt modelId="{65442BF9-00FD-4CDA-868D-F74FDD3CCB74}">
      <dgm:prSet custT="1"/>
      <dgm:spPr/>
      <dgm:t>
        <a:bodyPr/>
        <a:lstStyle/>
        <a:p>
          <a:r>
            <a:rPr lang="en-US" sz="1800" dirty="0" smtClean="0"/>
            <a:t>Discuss and fill-in "Regional development Idea"</a:t>
          </a:r>
          <a:endParaRPr lang="en-GB" sz="1800" dirty="0"/>
        </a:p>
      </dgm:t>
    </dgm:pt>
    <dgm:pt modelId="{F1AAFC4B-E1ED-4C60-81B4-22E938513321}" type="parTrans" cxnId="{B71C0FFE-1228-444B-AC7B-B3131EEC71E8}">
      <dgm:prSet/>
      <dgm:spPr/>
      <dgm:t>
        <a:bodyPr/>
        <a:lstStyle/>
        <a:p>
          <a:endParaRPr lang="en-GB" sz="1400"/>
        </a:p>
      </dgm:t>
    </dgm:pt>
    <dgm:pt modelId="{64221EBD-FE88-4A38-995B-51F1E0488AF9}" type="sibTrans" cxnId="{B71C0FFE-1228-444B-AC7B-B3131EEC71E8}">
      <dgm:prSet/>
      <dgm:spPr/>
      <dgm:t>
        <a:bodyPr/>
        <a:lstStyle/>
        <a:p>
          <a:endParaRPr lang="en-GB" sz="1400"/>
        </a:p>
      </dgm:t>
    </dgm:pt>
    <dgm:pt modelId="{E5F0E300-0DC4-46B7-8367-1D8BA80170D9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Internal reporting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8294FB25-5913-48B1-896D-1C0768F34CE4}" type="parTrans" cxnId="{FB3B95B2-D2F8-4943-9C77-B9FC8AF48327}">
      <dgm:prSet/>
      <dgm:spPr/>
      <dgm:t>
        <a:bodyPr/>
        <a:lstStyle/>
        <a:p>
          <a:endParaRPr lang="en-GB" sz="1400"/>
        </a:p>
      </dgm:t>
    </dgm:pt>
    <dgm:pt modelId="{A1CEB2FB-58F7-4A7E-BB60-BF78CD5DC709}" type="sibTrans" cxnId="{FB3B95B2-D2F8-4943-9C77-B9FC8AF48327}">
      <dgm:prSet/>
      <dgm:spPr/>
      <dgm:t>
        <a:bodyPr/>
        <a:lstStyle/>
        <a:p>
          <a:endParaRPr lang="en-GB" sz="1400"/>
        </a:p>
      </dgm:t>
    </dgm:pt>
    <dgm:pt modelId="{3BD6AC80-F1D2-4060-A044-166156A7EC9B}" type="pres">
      <dgm:prSet presAssocID="{8BE60044-A2F5-4D47-84D2-BF4FF1A7801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D31D9E-4477-4A22-8B5B-81CEFC273B95}" type="pres">
      <dgm:prSet presAssocID="{8BE60044-A2F5-4D47-84D2-BF4FF1A78012}" presName="arrow" presStyleLbl="bgShp" presStyleIdx="0" presStyleCnt="1"/>
      <dgm:spPr/>
    </dgm:pt>
    <dgm:pt modelId="{4FB22981-0E22-47F8-A421-3BF5AA580F56}" type="pres">
      <dgm:prSet presAssocID="{8BE60044-A2F5-4D47-84D2-BF4FF1A78012}" presName="linearProcess" presStyleCnt="0"/>
      <dgm:spPr/>
    </dgm:pt>
    <dgm:pt modelId="{360415DE-62BA-4130-BEDF-E1874672C58B}" type="pres">
      <dgm:prSet presAssocID="{7C6E7FE6-ABF4-43B5-B9DA-47A1AE6A81BA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401F7CB-13F7-499F-B05E-B47DAA9C0181}" type="pres">
      <dgm:prSet presAssocID="{58B0DFD2-CE59-4999-B710-5889D504B283}" presName="sibTrans" presStyleCnt="0"/>
      <dgm:spPr/>
    </dgm:pt>
    <dgm:pt modelId="{AE8AD1D5-ED0C-4FC3-9271-E5BA434EA2CD}" type="pres">
      <dgm:prSet presAssocID="{65442BF9-00FD-4CDA-868D-F74FDD3CCB7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76F33C-1766-4DC1-8118-2FF535BF4B8D}" type="pres">
      <dgm:prSet presAssocID="{64221EBD-FE88-4A38-995B-51F1E0488AF9}" presName="sibTrans" presStyleCnt="0"/>
      <dgm:spPr/>
    </dgm:pt>
    <dgm:pt modelId="{3DAED4F4-B5AB-4828-9EFC-BFE87B85C1BE}" type="pres">
      <dgm:prSet presAssocID="{E5F0E300-0DC4-46B7-8367-1D8BA80170D9}" presName="textNode" presStyleLbl="node1" presStyleIdx="2" presStyleCnt="3" custLinFactNeighborX="-18175" custLinFactNeighborY="120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90A9E40-7F8E-4DFB-BECC-F3444D63B4E9}" type="presOf" srcId="{8BE60044-A2F5-4D47-84D2-BF4FF1A78012}" destId="{3BD6AC80-F1D2-4060-A044-166156A7EC9B}" srcOrd="0" destOrd="0" presId="urn:microsoft.com/office/officeart/2005/8/layout/hProcess9"/>
    <dgm:cxn modelId="{1522900C-3698-4AC5-94D5-35318AF1CBF7}" type="presOf" srcId="{7C6E7FE6-ABF4-43B5-B9DA-47A1AE6A81BA}" destId="{360415DE-62BA-4130-BEDF-E1874672C58B}" srcOrd="0" destOrd="0" presId="urn:microsoft.com/office/officeart/2005/8/layout/hProcess9"/>
    <dgm:cxn modelId="{FB3B95B2-D2F8-4943-9C77-B9FC8AF48327}" srcId="{8BE60044-A2F5-4D47-84D2-BF4FF1A78012}" destId="{E5F0E300-0DC4-46B7-8367-1D8BA80170D9}" srcOrd="2" destOrd="0" parTransId="{8294FB25-5913-48B1-896D-1C0768F34CE4}" sibTransId="{A1CEB2FB-58F7-4A7E-BB60-BF78CD5DC709}"/>
    <dgm:cxn modelId="{B71C0FFE-1228-444B-AC7B-B3131EEC71E8}" srcId="{8BE60044-A2F5-4D47-84D2-BF4FF1A78012}" destId="{65442BF9-00FD-4CDA-868D-F74FDD3CCB74}" srcOrd="1" destOrd="0" parTransId="{F1AAFC4B-E1ED-4C60-81B4-22E938513321}" sibTransId="{64221EBD-FE88-4A38-995B-51F1E0488AF9}"/>
    <dgm:cxn modelId="{1E190579-CFDB-4DAF-A34C-8B1679B158B7}" type="presOf" srcId="{65442BF9-00FD-4CDA-868D-F74FDD3CCB74}" destId="{AE8AD1D5-ED0C-4FC3-9271-E5BA434EA2CD}" srcOrd="0" destOrd="0" presId="urn:microsoft.com/office/officeart/2005/8/layout/hProcess9"/>
    <dgm:cxn modelId="{1DE3C2BD-E190-4E61-BF33-96C9196A1780}" srcId="{8BE60044-A2F5-4D47-84D2-BF4FF1A78012}" destId="{7C6E7FE6-ABF4-43B5-B9DA-47A1AE6A81BA}" srcOrd="0" destOrd="0" parTransId="{8B8FBDCD-8A43-4EF6-AEBC-E90EEB0D15F2}" sibTransId="{58B0DFD2-CE59-4999-B710-5889D504B283}"/>
    <dgm:cxn modelId="{AABAA190-9D2E-4EE4-8F15-743426701FB5}" type="presOf" srcId="{E5F0E300-0DC4-46B7-8367-1D8BA80170D9}" destId="{3DAED4F4-B5AB-4828-9EFC-BFE87B85C1BE}" srcOrd="0" destOrd="0" presId="urn:microsoft.com/office/officeart/2005/8/layout/hProcess9"/>
    <dgm:cxn modelId="{4201046D-106D-4523-9455-CA78B00EBA7D}" type="presParOf" srcId="{3BD6AC80-F1D2-4060-A044-166156A7EC9B}" destId="{7FD31D9E-4477-4A22-8B5B-81CEFC273B95}" srcOrd="0" destOrd="0" presId="urn:microsoft.com/office/officeart/2005/8/layout/hProcess9"/>
    <dgm:cxn modelId="{A1AE9D93-2A83-44E6-8BDE-41BD55B46CCC}" type="presParOf" srcId="{3BD6AC80-F1D2-4060-A044-166156A7EC9B}" destId="{4FB22981-0E22-47F8-A421-3BF5AA580F56}" srcOrd="1" destOrd="0" presId="urn:microsoft.com/office/officeart/2005/8/layout/hProcess9"/>
    <dgm:cxn modelId="{F9EE7D42-F686-4656-8AFE-14678B2A2F5F}" type="presParOf" srcId="{4FB22981-0E22-47F8-A421-3BF5AA580F56}" destId="{360415DE-62BA-4130-BEDF-E1874672C58B}" srcOrd="0" destOrd="0" presId="urn:microsoft.com/office/officeart/2005/8/layout/hProcess9"/>
    <dgm:cxn modelId="{1399C390-8E92-4BA1-A917-42B5657193C1}" type="presParOf" srcId="{4FB22981-0E22-47F8-A421-3BF5AA580F56}" destId="{0401F7CB-13F7-499F-B05E-B47DAA9C0181}" srcOrd="1" destOrd="0" presId="urn:microsoft.com/office/officeart/2005/8/layout/hProcess9"/>
    <dgm:cxn modelId="{598BE68C-2EEB-4E86-BAEA-64505F857B9F}" type="presParOf" srcId="{4FB22981-0E22-47F8-A421-3BF5AA580F56}" destId="{AE8AD1D5-ED0C-4FC3-9271-E5BA434EA2CD}" srcOrd="2" destOrd="0" presId="urn:microsoft.com/office/officeart/2005/8/layout/hProcess9"/>
    <dgm:cxn modelId="{192792AC-EE8D-4FC8-8F08-024A2D50EE3F}" type="presParOf" srcId="{4FB22981-0E22-47F8-A421-3BF5AA580F56}" destId="{3876F33C-1766-4DC1-8118-2FF535BF4B8D}" srcOrd="3" destOrd="0" presId="urn:microsoft.com/office/officeart/2005/8/layout/hProcess9"/>
    <dgm:cxn modelId="{402ABC86-BB15-41C7-8E78-A6BC8CDFA2CF}" type="presParOf" srcId="{4FB22981-0E22-47F8-A421-3BF5AA580F56}" destId="{3DAED4F4-B5AB-4828-9EFC-BFE87B85C1B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BE60044-A2F5-4D47-84D2-BF4FF1A7801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E7FE6-ABF4-43B5-B9DA-47A1AE6A81BA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Split into sub-groups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8B8FBDCD-8A43-4EF6-AEBC-E90EEB0D15F2}" type="parTrans" cxnId="{1DE3C2BD-E190-4E61-BF33-96C9196A1780}">
      <dgm:prSet/>
      <dgm:spPr/>
      <dgm:t>
        <a:bodyPr/>
        <a:lstStyle/>
        <a:p>
          <a:endParaRPr lang="en-GB" sz="1400"/>
        </a:p>
      </dgm:t>
    </dgm:pt>
    <dgm:pt modelId="{58B0DFD2-CE59-4999-B710-5889D504B283}" type="sibTrans" cxnId="{1DE3C2BD-E190-4E61-BF33-96C9196A1780}">
      <dgm:prSet/>
      <dgm:spPr/>
      <dgm:t>
        <a:bodyPr/>
        <a:lstStyle/>
        <a:p>
          <a:endParaRPr lang="en-GB" sz="1400"/>
        </a:p>
      </dgm:t>
    </dgm:pt>
    <dgm:pt modelId="{65442BF9-00FD-4CDA-868D-F74FDD3CCB74}">
      <dgm:prSet custT="1"/>
      <dgm:spPr/>
      <dgm:t>
        <a:bodyPr/>
        <a:lstStyle/>
        <a:p>
          <a:r>
            <a:rPr lang="en-US" sz="1800" dirty="0" smtClean="0">
              <a:solidFill>
                <a:schemeClr val="bg1">
                  <a:lumMod val="50000"/>
                </a:schemeClr>
              </a:solidFill>
            </a:rPr>
            <a:t>Fill-in "Regional development Idea"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F1AAFC4B-E1ED-4C60-81B4-22E938513321}" type="parTrans" cxnId="{B71C0FFE-1228-444B-AC7B-B3131EEC71E8}">
      <dgm:prSet/>
      <dgm:spPr/>
      <dgm:t>
        <a:bodyPr/>
        <a:lstStyle/>
        <a:p>
          <a:endParaRPr lang="en-GB" sz="1400"/>
        </a:p>
      </dgm:t>
    </dgm:pt>
    <dgm:pt modelId="{64221EBD-FE88-4A38-995B-51F1E0488AF9}" type="sibTrans" cxnId="{B71C0FFE-1228-444B-AC7B-B3131EEC71E8}">
      <dgm:prSet/>
      <dgm:spPr/>
      <dgm:t>
        <a:bodyPr/>
        <a:lstStyle/>
        <a:p>
          <a:endParaRPr lang="en-GB" sz="1400"/>
        </a:p>
      </dgm:t>
    </dgm:pt>
    <dgm:pt modelId="{E5F0E300-0DC4-46B7-8367-1D8BA80170D9}">
      <dgm:prSet custT="1"/>
      <dgm:spPr/>
      <dgm:t>
        <a:bodyPr/>
        <a:lstStyle/>
        <a:p>
          <a:r>
            <a:rPr lang="en-GB" sz="1800" dirty="0" smtClean="0">
              <a:solidFill>
                <a:schemeClr val="bg1"/>
              </a:solidFill>
            </a:rPr>
            <a:t>Internal reporting</a:t>
          </a:r>
          <a:endParaRPr lang="en-GB" sz="1800" dirty="0">
            <a:solidFill>
              <a:schemeClr val="bg1"/>
            </a:solidFill>
          </a:endParaRPr>
        </a:p>
      </dgm:t>
    </dgm:pt>
    <dgm:pt modelId="{8294FB25-5913-48B1-896D-1C0768F34CE4}" type="parTrans" cxnId="{FB3B95B2-D2F8-4943-9C77-B9FC8AF48327}">
      <dgm:prSet/>
      <dgm:spPr/>
      <dgm:t>
        <a:bodyPr/>
        <a:lstStyle/>
        <a:p>
          <a:endParaRPr lang="en-GB" sz="1400"/>
        </a:p>
      </dgm:t>
    </dgm:pt>
    <dgm:pt modelId="{A1CEB2FB-58F7-4A7E-BB60-BF78CD5DC709}" type="sibTrans" cxnId="{FB3B95B2-D2F8-4943-9C77-B9FC8AF48327}">
      <dgm:prSet/>
      <dgm:spPr/>
      <dgm:t>
        <a:bodyPr/>
        <a:lstStyle/>
        <a:p>
          <a:endParaRPr lang="en-GB" sz="1400"/>
        </a:p>
      </dgm:t>
    </dgm:pt>
    <dgm:pt modelId="{3BD6AC80-F1D2-4060-A044-166156A7EC9B}" type="pres">
      <dgm:prSet presAssocID="{8BE60044-A2F5-4D47-84D2-BF4FF1A7801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D31D9E-4477-4A22-8B5B-81CEFC273B95}" type="pres">
      <dgm:prSet presAssocID="{8BE60044-A2F5-4D47-84D2-BF4FF1A78012}" presName="arrow" presStyleLbl="bgShp" presStyleIdx="0" presStyleCnt="1"/>
      <dgm:spPr/>
    </dgm:pt>
    <dgm:pt modelId="{4FB22981-0E22-47F8-A421-3BF5AA580F56}" type="pres">
      <dgm:prSet presAssocID="{8BE60044-A2F5-4D47-84D2-BF4FF1A78012}" presName="linearProcess" presStyleCnt="0"/>
      <dgm:spPr/>
    </dgm:pt>
    <dgm:pt modelId="{360415DE-62BA-4130-BEDF-E1874672C58B}" type="pres">
      <dgm:prSet presAssocID="{7C6E7FE6-ABF4-43B5-B9DA-47A1AE6A81BA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401F7CB-13F7-499F-B05E-B47DAA9C0181}" type="pres">
      <dgm:prSet presAssocID="{58B0DFD2-CE59-4999-B710-5889D504B283}" presName="sibTrans" presStyleCnt="0"/>
      <dgm:spPr/>
    </dgm:pt>
    <dgm:pt modelId="{AE8AD1D5-ED0C-4FC3-9271-E5BA434EA2CD}" type="pres">
      <dgm:prSet presAssocID="{65442BF9-00FD-4CDA-868D-F74FDD3CCB7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76F33C-1766-4DC1-8118-2FF535BF4B8D}" type="pres">
      <dgm:prSet presAssocID="{64221EBD-FE88-4A38-995B-51F1E0488AF9}" presName="sibTrans" presStyleCnt="0"/>
      <dgm:spPr/>
    </dgm:pt>
    <dgm:pt modelId="{3DAED4F4-B5AB-4828-9EFC-BFE87B85C1BE}" type="pres">
      <dgm:prSet presAssocID="{E5F0E300-0DC4-46B7-8367-1D8BA80170D9}" presName="textNode" presStyleLbl="node1" presStyleIdx="2" presStyleCnt="3" custLinFactNeighborX="-18175" custLinFactNeighborY="120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5BF1B0B-2FEB-4A42-90CA-72B0A64249CB}" type="presOf" srcId="{E5F0E300-0DC4-46B7-8367-1D8BA80170D9}" destId="{3DAED4F4-B5AB-4828-9EFC-BFE87B85C1BE}" srcOrd="0" destOrd="0" presId="urn:microsoft.com/office/officeart/2005/8/layout/hProcess9"/>
    <dgm:cxn modelId="{399590BA-E16B-4A82-9341-F5CE9AE138E8}" type="presOf" srcId="{8BE60044-A2F5-4D47-84D2-BF4FF1A78012}" destId="{3BD6AC80-F1D2-4060-A044-166156A7EC9B}" srcOrd="0" destOrd="0" presId="urn:microsoft.com/office/officeart/2005/8/layout/hProcess9"/>
    <dgm:cxn modelId="{FB3B95B2-D2F8-4943-9C77-B9FC8AF48327}" srcId="{8BE60044-A2F5-4D47-84D2-BF4FF1A78012}" destId="{E5F0E300-0DC4-46B7-8367-1D8BA80170D9}" srcOrd="2" destOrd="0" parTransId="{8294FB25-5913-48B1-896D-1C0768F34CE4}" sibTransId="{A1CEB2FB-58F7-4A7E-BB60-BF78CD5DC709}"/>
    <dgm:cxn modelId="{B71C0FFE-1228-444B-AC7B-B3131EEC71E8}" srcId="{8BE60044-A2F5-4D47-84D2-BF4FF1A78012}" destId="{65442BF9-00FD-4CDA-868D-F74FDD3CCB74}" srcOrd="1" destOrd="0" parTransId="{F1AAFC4B-E1ED-4C60-81B4-22E938513321}" sibTransId="{64221EBD-FE88-4A38-995B-51F1E0488AF9}"/>
    <dgm:cxn modelId="{F231F964-E334-40D7-BE73-E015141CF0BB}" type="presOf" srcId="{7C6E7FE6-ABF4-43B5-B9DA-47A1AE6A81BA}" destId="{360415DE-62BA-4130-BEDF-E1874672C58B}" srcOrd="0" destOrd="0" presId="urn:microsoft.com/office/officeart/2005/8/layout/hProcess9"/>
    <dgm:cxn modelId="{1DE3C2BD-E190-4E61-BF33-96C9196A1780}" srcId="{8BE60044-A2F5-4D47-84D2-BF4FF1A78012}" destId="{7C6E7FE6-ABF4-43B5-B9DA-47A1AE6A81BA}" srcOrd="0" destOrd="0" parTransId="{8B8FBDCD-8A43-4EF6-AEBC-E90EEB0D15F2}" sibTransId="{58B0DFD2-CE59-4999-B710-5889D504B283}"/>
    <dgm:cxn modelId="{AA8D9347-54E1-4B7B-A76A-D3CB143DADD3}" type="presOf" srcId="{65442BF9-00FD-4CDA-868D-F74FDD3CCB74}" destId="{AE8AD1D5-ED0C-4FC3-9271-E5BA434EA2CD}" srcOrd="0" destOrd="0" presId="urn:microsoft.com/office/officeart/2005/8/layout/hProcess9"/>
    <dgm:cxn modelId="{608A2F13-482F-46B7-AE4B-FAABE2046F7B}" type="presParOf" srcId="{3BD6AC80-F1D2-4060-A044-166156A7EC9B}" destId="{7FD31D9E-4477-4A22-8B5B-81CEFC273B95}" srcOrd="0" destOrd="0" presId="urn:microsoft.com/office/officeart/2005/8/layout/hProcess9"/>
    <dgm:cxn modelId="{9D419C56-31A0-4535-8E4D-31F417559335}" type="presParOf" srcId="{3BD6AC80-F1D2-4060-A044-166156A7EC9B}" destId="{4FB22981-0E22-47F8-A421-3BF5AA580F56}" srcOrd="1" destOrd="0" presId="urn:microsoft.com/office/officeart/2005/8/layout/hProcess9"/>
    <dgm:cxn modelId="{A54EAD87-3694-443D-9262-85422390595A}" type="presParOf" srcId="{4FB22981-0E22-47F8-A421-3BF5AA580F56}" destId="{360415DE-62BA-4130-BEDF-E1874672C58B}" srcOrd="0" destOrd="0" presId="urn:microsoft.com/office/officeart/2005/8/layout/hProcess9"/>
    <dgm:cxn modelId="{EC089429-26F7-414E-9B19-982B33A6958E}" type="presParOf" srcId="{4FB22981-0E22-47F8-A421-3BF5AA580F56}" destId="{0401F7CB-13F7-499F-B05E-B47DAA9C0181}" srcOrd="1" destOrd="0" presId="urn:microsoft.com/office/officeart/2005/8/layout/hProcess9"/>
    <dgm:cxn modelId="{C6AFC7D4-A6A3-4FFB-AA19-A5C5DAF8A83D}" type="presParOf" srcId="{4FB22981-0E22-47F8-A421-3BF5AA580F56}" destId="{AE8AD1D5-ED0C-4FC3-9271-E5BA434EA2CD}" srcOrd="2" destOrd="0" presId="urn:microsoft.com/office/officeart/2005/8/layout/hProcess9"/>
    <dgm:cxn modelId="{58DF6E09-7E02-4EAF-82A1-E719D5594F9B}" type="presParOf" srcId="{4FB22981-0E22-47F8-A421-3BF5AA580F56}" destId="{3876F33C-1766-4DC1-8118-2FF535BF4B8D}" srcOrd="3" destOrd="0" presId="urn:microsoft.com/office/officeart/2005/8/layout/hProcess9"/>
    <dgm:cxn modelId="{AD38F98D-FC85-49EB-89AA-7E48ABF8A580}" type="presParOf" srcId="{4FB22981-0E22-47F8-A421-3BF5AA580F56}" destId="{3DAED4F4-B5AB-4828-9EFC-BFE87B85C1B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FBC80CD-07CF-4D28-A75E-66C43D90AD08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9C13E49-34FA-41DB-9017-AFAB676324B2}">
      <dgm:prSet phldrT="[Text]" phldr="1"/>
      <dgm:spPr>
        <a:noFill/>
      </dgm:spPr>
      <dgm:t>
        <a:bodyPr/>
        <a:lstStyle/>
        <a:p>
          <a:endParaRPr lang="en-GB" dirty="0"/>
        </a:p>
      </dgm:t>
    </dgm:pt>
    <dgm:pt modelId="{66D2B3B9-6B9E-4BF4-A4B0-24FE35A701F6}" type="sibTrans" cxnId="{A0E2C363-EB0A-4509-A5ED-2B46FE464A6E}">
      <dgm:prSet/>
      <dgm:spPr/>
      <dgm:t>
        <a:bodyPr/>
        <a:lstStyle/>
        <a:p>
          <a:endParaRPr lang="en-GB"/>
        </a:p>
      </dgm:t>
    </dgm:pt>
    <dgm:pt modelId="{7C278E46-831D-48EF-862F-4EFAD30F9595}" type="parTrans" cxnId="{A0E2C363-EB0A-4509-A5ED-2B46FE464A6E}">
      <dgm:prSet/>
      <dgm:spPr/>
      <dgm:t>
        <a:bodyPr/>
        <a:lstStyle/>
        <a:p>
          <a:endParaRPr lang="en-GB"/>
        </a:p>
      </dgm:t>
    </dgm:pt>
    <dgm:pt modelId="{3AEECC9D-66DF-4D99-9D76-8629CAB40967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en-GB" dirty="0"/>
        </a:p>
      </dgm:t>
    </dgm:pt>
    <dgm:pt modelId="{C0873F8B-8D93-4418-A215-F2A9E07E1C7B}" type="parTrans" cxnId="{0CDAF480-89B0-4B07-8D91-C22859B2DD89}">
      <dgm:prSet/>
      <dgm:spPr/>
      <dgm:t>
        <a:bodyPr/>
        <a:lstStyle/>
        <a:p>
          <a:endParaRPr lang="en-GB"/>
        </a:p>
      </dgm:t>
    </dgm:pt>
    <dgm:pt modelId="{E469D88F-5598-46FD-A3D3-6B8EDA9B9FD9}" type="sibTrans" cxnId="{0CDAF480-89B0-4B07-8D91-C22859B2DD89}">
      <dgm:prSet/>
      <dgm:spPr/>
      <dgm:t>
        <a:bodyPr/>
        <a:lstStyle/>
        <a:p>
          <a:endParaRPr lang="en-GB"/>
        </a:p>
      </dgm:t>
    </dgm:pt>
    <dgm:pt modelId="{D7C5A452-A78F-4734-905C-B6908BD604DF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en-GB" dirty="0"/>
        </a:p>
      </dgm:t>
    </dgm:pt>
    <dgm:pt modelId="{42E70E98-EA60-42AE-A1D2-141B5F72F9ED}" type="parTrans" cxnId="{F10EC68F-A621-4E3A-AA7A-F44275E1277C}">
      <dgm:prSet/>
      <dgm:spPr/>
      <dgm:t>
        <a:bodyPr/>
        <a:lstStyle/>
        <a:p>
          <a:endParaRPr lang="en-GB"/>
        </a:p>
      </dgm:t>
    </dgm:pt>
    <dgm:pt modelId="{CD25F75C-D350-47FC-836C-8D5E86E6CE5A}" type="sibTrans" cxnId="{F10EC68F-A621-4E3A-AA7A-F44275E1277C}">
      <dgm:prSet/>
      <dgm:spPr/>
      <dgm:t>
        <a:bodyPr/>
        <a:lstStyle/>
        <a:p>
          <a:endParaRPr lang="en-GB"/>
        </a:p>
      </dgm:t>
    </dgm:pt>
    <dgm:pt modelId="{DF7CD8AF-C569-4E67-8967-288E17127F7A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en-GB" dirty="0"/>
        </a:p>
      </dgm:t>
    </dgm:pt>
    <dgm:pt modelId="{174FB3B8-CD56-4DB7-9A36-CDE59880CC2E}" type="parTrans" cxnId="{0EE33A76-2640-4462-B479-D5553FDAB216}">
      <dgm:prSet/>
      <dgm:spPr/>
      <dgm:t>
        <a:bodyPr/>
        <a:lstStyle/>
        <a:p>
          <a:endParaRPr lang="en-GB"/>
        </a:p>
      </dgm:t>
    </dgm:pt>
    <dgm:pt modelId="{5AC9C2BD-49A2-4DE7-9DDE-245D1ABADC12}" type="sibTrans" cxnId="{0EE33A76-2640-4462-B479-D5553FDAB216}">
      <dgm:prSet/>
      <dgm:spPr/>
      <dgm:t>
        <a:bodyPr/>
        <a:lstStyle/>
        <a:p>
          <a:endParaRPr lang="en-GB"/>
        </a:p>
      </dgm:t>
    </dgm:pt>
    <dgm:pt modelId="{9366EE85-2643-4D99-8C04-7701783C613B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 smtClean="0"/>
        </a:p>
        <a:p>
          <a:endParaRPr lang="en-GB" dirty="0"/>
        </a:p>
      </dgm:t>
    </dgm:pt>
    <dgm:pt modelId="{2F93D4E8-D2EB-4DB1-A480-675F39430E85}" type="parTrans" cxnId="{E8099373-CFCE-420D-BA93-CE9916155DAF}">
      <dgm:prSet/>
      <dgm:spPr/>
      <dgm:t>
        <a:bodyPr/>
        <a:lstStyle/>
        <a:p>
          <a:endParaRPr lang="en-GB"/>
        </a:p>
      </dgm:t>
    </dgm:pt>
    <dgm:pt modelId="{7C109DF9-7459-4157-A345-57C3D2CB996A}" type="sibTrans" cxnId="{E8099373-CFCE-420D-BA93-CE9916155DAF}">
      <dgm:prSet/>
      <dgm:spPr/>
      <dgm:t>
        <a:bodyPr/>
        <a:lstStyle/>
        <a:p>
          <a:endParaRPr lang="en-GB"/>
        </a:p>
      </dgm:t>
    </dgm:pt>
    <dgm:pt modelId="{244C5B50-F506-446B-9CF0-FECB561D74D5}" type="pres">
      <dgm:prSet presAssocID="{8FBC80CD-07CF-4D28-A75E-66C43D90AD0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938C623-19A6-41D2-9243-77C23833343A}" type="pres">
      <dgm:prSet presAssocID="{59C13E49-34FA-41DB-9017-AFAB676324B2}" presName="centerShape" presStyleLbl="node0" presStyleIdx="0" presStyleCnt="1" custScaleX="57259" custScaleY="57259"/>
      <dgm:spPr/>
      <dgm:t>
        <a:bodyPr/>
        <a:lstStyle/>
        <a:p>
          <a:endParaRPr lang="en-GB"/>
        </a:p>
      </dgm:t>
    </dgm:pt>
    <dgm:pt modelId="{5834CB29-8265-49E3-8DA0-91D9BD410C20}" type="pres">
      <dgm:prSet presAssocID="{C0873F8B-8D93-4418-A215-F2A9E07E1C7B}" presName="Name9" presStyleLbl="parChTrans1D2" presStyleIdx="0" presStyleCnt="4"/>
      <dgm:spPr/>
      <dgm:t>
        <a:bodyPr/>
        <a:lstStyle/>
        <a:p>
          <a:endParaRPr lang="en-GB"/>
        </a:p>
      </dgm:t>
    </dgm:pt>
    <dgm:pt modelId="{885C6846-7C65-470D-B837-17F10E6D315F}" type="pres">
      <dgm:prSet presAssocID="{C0873F8B-8D93-4418-A215-F2A9E07E1C7B}" presName="connTx" presStyleLbl="parChTrans1D2" presStyleIdx="0" presStyleCnt="4"/>
      <dgm:spPr/>
      <dgm:t>
        <a:bodyPr/>
        <a:lstStyle/>
        <a:p>
          <a:endParaRPr lang="en-GB"/>
        </a:p>
      </dgm:t>
    </dgm:pt>
    <dgm:pt modelId="{BD46F934-79EE-432E-A2AB-174C2D3BF637}" type="pres">
      <dgm:prSet presAssocID="{3AEECC9D-66DF-4D99-9D76-8629CAB40967}" presName="node" presStyleLbl="node1" presStyleIdx="0" presStyleCnt="4" custScaleX="132189" custScaleY="132189" custRadScaleRad="83430" custRadScaleInc="-232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1A98908-EEAB-4980-AB00-A8B99A2285BF}" type="pres">
      <dgm:prSet presAssocID="{42E70E98-EA60-42AE-A1D2-141B5F72F9ED}" presName="Name9" presStyleLbl="parChTrans1D2" presStyleIdx="1" presStyleCnt="4"/>
      <dgm:spPr/>
      <dgm:t>
        <a:bodyPr/>
        <a:lstStyle/>
        <a:p>
          <a:endParaRPr lang="en-GB"/>
        </a:p>
      </dgm:t>
    </dgm:pt>
    <dgm:pt modelId="{C9234182-1105-4409-B6B9-28D8CEFE2F80}" type="pres">
      <dgm:prSet presAssocID="{42E70E98-EA60-42AE-A1D2-141B5F72F9ED}" presName="connTx" presStyleLbl="parChTrans1D2" presStyleIdx="1" presStyleCnt="4"/>
      <dgm:spPr/>
      <dgm:t>
        <a:bodyPr/>
        <a:lstStyle/>
        <a:p>
          <a:endParaRPr lang="en-GB"/>
        </a:p>
      </dgm:t>
    </dgm:pt>
    <dgm:pt modelId="{5AC19D51-C6E2-4C0A-B75D-F33A122D9B3D}" type="pres">
      <dgm:prSet presAssocID="{D7C5A452-A78F-4734-905C-B6908BD604DF}" presName="node" presStyleLbl="node1" presStyleIdx="1" presStyleCnt="4" custScaleX="132189" custScaleY="13218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5ED88DD-D363-4F63-B22A-7DF87AABB0F7}" type="pres">
      <dgm:prSet presAssocID="{174FB3B8-CD56-4DB7-9A36-CDE59880CC2E}" presName="Name9" presStyleLbl="parChTrans1D2" presStyleIdx="2" presStyleCnt="4"/>
      <dgm:spPr/>
      <dgm:t>
        <a:bodyPr/>
        <a:lstStyle/>
        <a:p>
          <a:endParaRPr lang="en-GB"/>
        </a:p>
      </dgm:t>
    </dgm:pt>
    <dgm:pt modelId="{E85A0F5F-C847-4467-A338-B1D397E15423}" type="pres">
      <dgm:prSet presAssocID="{174FB3B8-CD56-4DB7-9A36-CDE59880CC2E}" presName="connTx" presStyleLbl="parChTrans1D2" presStyleIdx="2" presStyleCnt="4"/>
      <dgm:spPr/>
      <dgm:t>
        <a:bodyPr/>
        <a:lstStyle/>
        <a:p>
          <a:endParaRPr lang="en-GB"/>
        </a:p>
      </dgm:t>
    </dgm:pt>
    <dgm:pt modelId="{3987FD91-CCE3-4B4B-8AD4-2A4FDA010166}" type="pres">
      <dgm:prSet presAssocID="{DF7CD8AF-C569-4E67-8967-288E17127F7A}" presName="node" presStyleLbl="node1" presStyleIdx="2" presStyleCnt="4" custScaleX="132189" custScaleY="132189" custRadScaleRad="81020" custRadScaleInc="-28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04304F-BFD4-4761-8144-F2D9D6593777}" type="pres">
      <dgm:prSet presAssocID="{2F93D4E8-D2EB-4DB1-A480-675F39430E85}" presName="Name9" presStyleLbl="parChTrans1D2" presStyleIdx="3" presStyleCnt="4"/>
      <dgm:spPr/>
      <dgm:t>
        <a:bodyPr/>
        <a:lstStyle/>
        <a:p>
          <a:endParaRPr lang="en-GB"/>
        </a:p>
      </dgm:t>
    </dgm:pt>
    <dgm:pt modelId="{79120DD9-1C21-43C7-874F-C8693532422B}" type="pres">
      <dgm:prSet presAssocID="{2F93D4E8-D2EB-4DB1-A480-675F39430E85}" presName="connTx" presStyleLbl="parChTrans1D2" presStyleIdx="3" presStyleCnt="4"/>
      <dgm:spPr/>
      <dgm:t>
        <a:bodyPr/>
        <a:lstStyle/>
        <a:p>
          <a:endParaRPr lang="en-GB"/>
        </a:p>
      </dgm:t>
    </dgm:pt>
    <dgm:pt modelId="{83634228-EC6C-4FF0-82FF-44E42CAAD156}" type="pres">
      <dgm:prSet presAssocID="{9366EE85-2643-4D99-8C04-7701783C613B}" presName="node" presStyleLbl="node1" presStyleIdx="3" presStyleCnt="4" custScaleX="132189" custScaleY="13218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ED8BE63-20FB-4AE7-8CCF-FBA063333528}" type="presOf" srcId="{DF7CD8AF-C569-4E67-8967-288E17127F7A}" destId="{3987FD91-CCE3-4B4B-8AD4-2A4FDA010166}" srcOrd="0" destOrd="0" presId="urn:microsoft.com/office/officeart/2005/8/layout/radial1"/>
    <dgm:cxn modelId="{38D0B00F-5368-453F-9023-ACE5CB97B6AE}" type="presOf" srcId="{2F93D4E8-D2EB-4DB1-A480-675F39430E85}" destId="{79120DD9-1C21-43C7-874F-C8693532422B}" srcOrd="1" destOrd="0" presId="urn:microsoft.com/office/officeart/2005/8/layout/radial1"/>
    <dgm:cxn modelId="{49D7AB4A-74B6-4773-9A16-A75441DD0C49}" type="presOf" srcId="{8FBC80CD-07CF-4D28-A75E-66C43D90AD08}" destId="{244C5B50-F506-446B-9CF0-FECB561D74D5}" srcOrd="0" destOrd="0" presId="urn:microsoft.com/office/officeart/2005/8/layout/radial1"/>
    <dgm:cxn modelId="{CA7FECB3-ADF1-4736-9B77-173DC8C4A28F}" type="presOf" srcId="{D7C5A452-A78F-4734-905C-B6908BD604DF}" destId="{5AC19D51-C6E2-4C0A-B75D-F33A122D9B3D}" srcOrd="0" destOrd="0" presId="urn:microsoft.com/office/officeart/2005/8/layout/radial1"/>
    <dgm:cxn modelId="{B471B753-236A-4651-BBD8-1A10F70349C0}" type="presOf" srcId="{174FB3B8-CD56-4DB7-9A36-CDE59880CC2E}" destId="{55ED88DD-D363-4F63-B22A-7DF87AABB0F7}" srcOrd="0" destOrd="0" presId="urn:microsoft.com/office/officeart/2005/8/layout/radial1"/>
    <dgm:cxn modelId="{D9833F45-EF96-4078-9396-BE5DB6F32CDD}" type="presOf" srcId="{174FB3B8-CD56-4DB7-9A36-CDE59880CC2E}" destId="{E85A0F5F-C847-4467-A338-B1D397E15423}" srcOrd="1" destOrd="0" presId="urn:microsoft.com/office/officeart/2005/8/layout/radial1"/>
    <dgm:cxn modelId="{A0E2C363-EB0A-4509-A5ED-2B46FE464A6E}" srcId="{8FBC80CD-07CF-4D28-A75E-66C43D90AD08}" destId="{59C13E49-34FA-41DB-9017-AFAB676324B2}" srcOrd="0" destOrd="0" parTransId="{7C278E46-831D-48EF-862F-4EFAD30F9595}" sibTransId="{66D2B3B9-6B9E-4BF4-A4B0-24FE35A701F6}"/>
    <dgm:cxn modelId="{68488FA3-78A7-4BF5-A6DE-740DAFCFD779}" type="presOf" srcId="{3AEECC9D-66DF-4D99-9D76-8629CAB40967}" destId="{BD46F934-79EE-432E-A2AB-174C2D3BF637}" srcOrd="0" destOrd="0" presId="urn:microsoft.com/office/officeart/2005/8/layout/radial1"/>
    <dgm:cxn modelId="{E8099373-CFCE-420D-BA93-CE9916155DAF}" srcId="{59C13E49-34FA-41DB-9017-AFAB676324B2}" destId="{9366EE85-2643-4D99-8C04-7701783C613B}" srcOrd="3" destOrd="0" parTransId="{2F93D4E8-D2EB-4DB1-A480-675F39430E85}" sibTransId="{7C109DF9-7459-4157-A345-57C3D2CB996A}"/>
    <dgm:cxn modelId="{295D5513-D538-4E77-A581-361F62A5B85E}" type="presOf" srcId="{C0873F8B-8D93-4418-A215-F2A9E07E1C7B}" destId="{5834CB29-8265-49E3-8DA0-91D9BD410C20}" srcOrd="0" destOrd="0" presId="urn:microsoft.com/office/officeart/2005/8/layout/radial1"/>
    <dgm:cxn modelId="{0EE33A76-2640-4462-B479-D5553FDAB216}" srcId="{59C13E49-34FA-41DB-9017-AFAB676324B2}" destId="{DF7CD8AF-C569-4E67-8967-288E17127F7A}" srcOrd="2" destOrd="0" parTransId="{174FB3B8-CD56-4DB7-9A36-CDE59880CC2E}" sibTransId="{5AC9C2BD-49A2-4DE7-9DDE-245D1ABADC12}"/>
    <dgm:cxn modelId="{4B885A02-FD8A-49CB-89D0-1FE7F0B4813E}" type="presOf" srcId="{59C13E49-34FA-41DB-9017-AFAB676324B2}" destId="{4938C623-19A6-41D2-9243-77C23833343A}" srcOrd="0" destOrd="0" presId="urn:microsoft.com/office/officeart/2005/8/layout/radial1"/>
    <dgm:cxn modelId="{F10EC68F-A621-4E3A-AA7A-F44275E1277C}" srcId="{59C13E49-34FA-41DB-9017-AFAB676324B2}" destId="{D7C5A452-A78F-4734-905C-B6908BD604DF}" srcOrd="1" destOrd="0" parTransId="{42E70E98-EA60-42AE-A1D2-141B5F72F9ED}" sibTransId="{CD25F75C-D350-47FC-836C-8D5E86E6CE5A}"/>
    <dgm:cxn modelId="{0CDAF480-89B0-4B07-8D91-C22859B2DD89}" srcId="{59C13E49-34FA-41DB-9017-AFAB676324B2}" destId="{3AEECC9D-66DF-4D99-9D76-8629CAB40967}" srcOrd="0" destOrd="0" parTransId="{C0873F8B-8D93-4418-A215-F2A9E07E1C7B}" sibTransId="{E469D88F-5598-46FD-A3D3-6B8EDA9B9FD9}"/>
    <dgm:cxn modelId="{6386F5DB-B4A8-4785-B53D-E2F1AB933E08}" type="presOf" srcId="{42E70E98-EA60-42AE-A1D2-141B5F72F9ED}" destId="{C9234182-1105-4409-B6B9-28D8CEFE2F80}" srcOrd="1" destOrd="0" presId="urn:microsoft.com/office/officeart/2005/8/layout/radial1"/>
    <dgm:cxn modelId="{C9E59E62-5425-4EC5-A2A6-5124A4F0724B}" type="presOf" srcId="{2F93D4E8-D2EB-4DB1-A480-675F39430E85}" destId="{EB04304F-BFD4-4761-8144-F2D9D6593777}" srcOrd="0" destOrd="0" presId="urn:microsoft.com/office/officeart/2005/8/layout/radial1"/>
    <dgm:cxn modelId="{94B78313-806F-445C-9667-86C9439DF7F6}" type="presOf" srcId="{9366EE85-2643-4D99-8C04-7701783C613B}" destId="{83634228-EC6C-4FF0-82FF-44E42CAAD156}" srcOrd="0" destOrd="0" presId="urn:microsoft.com/office/officeart/2005/8/layout/radial1"/>
    <dgm:cxn modelId="{CE62E7A5-4447-48FE-B7D4-C386E2D31482}" type="presOf" srcId="{42E70E98-EA60-42AE-A1D2-141B5F72F9ED}" destId="{B1A98908-EEAB-4980-AB00-A8B99A2285BF}" srcOrd="0" destOrd="0" presId="urn:microsoft.com/office/officeart/2005/8/layout/radial1"/>
    <dgm:cxn modelId="{71A3949D-DBCB-42B4-9F33-5D62D5311B5D}" type="presOf" srcId="{C0873F8B-8D93-4418-A215-F2A9E07E1C7B}" destId="{885C6846-7C65-470D-B837-17F10E6D315F}" srcOrd="1" destOrd="0" presId="urn:microsoft.com/office/officeart/2005/8/layout/radial1"/>
    <dgm:cxn modelId="{1300740B-5CB1-4FF6-85F4-D3224885E169}" type="presParOf" srcId="{244C5B50-F506-446B-9CF0-FECB561D74D5}" destId="{4938C623-19A6-41D2-9243-77C23833343A}" srcOrd="0" destOrd="0" presId="urn:microsoft.com/office/officeart/2005/8/layout/radial1"/>
    <dgm:cxn modelId="{0B70FA8D-371C-494A-8140-6FD081B486DE}" type="presParOf" srcId="{244C5B50-F506-446B-9CF0-FECB561D74D5}" destId="{5834CB29-8265-49E3-8DA0-91D9BD410C20}" srcOrd="1" destOrd="0" presId="urn:microsoft.com/office/officeart/2005/8/layout/radial1"/>
    <dgm:cxn modelId="{3F5F8C38-39FE-4ED4-A85D-35CDACC504BB}" type="presParOf" srcId="{5834CB29-8265-49E3-8DA0-91D9BD410C20}" destId="{885C6846-7C65-470D-B837-17F10E6D315F}" srcOrd="0" destOrd="0" presId="urn:microsoft.com/office/officeart/2005/8/layout/radial1"/>
    <dgm:cxn modelId="{E50F675E-0C99-4A9E-8A5C-823E3FD664EC}" type="presParOf" srcId="{244C5B50-F506-446B-9CF0-FECB561D74D5}" destId="{BD46F934-79EE-432E-A2AB-174C2D3BF637}" srcOrd="2" destOrd="0" presId="urn:microsoft.com/office/officeart/2005/8/layout/radial1"/>
    <dgm:cxn modelId="{7932A647-E7DE-461E-8222-75B28B77335C}" type="presParOf" srcId="{244C5B50-F506-446B-9CF0-FECB561D74D5}" destId="{B1A98908-EEAB-4980-AB00-A8B99A2285BF}" srcOrd="3" destOrd="0" presId="urn:microsoft.com/office/officeart/2005/8/layout/radial1"/>
    <dgm:cxn modelId="{77396198-05AA-4A56-A5A5-8D519B47446C}" type="presParOf" srcId="{B1A98908-EEAB-4980-AB00-A8B99A2285BF}" destId="{C9234182-1105-4409-B6B9-28D8CEFE2F80}" srcOrd="0" destOrd="0" presId="urn:microsoft.com/office/officeart/2005/8/layout/radial1"/>
    <dgm:cxn modelId="{71094427-6253-49B4-97D1-5646B0C8966A}" type="presParOf" srcId="{244C5B50-F506-446B-9CF0-FECB561D74D5}" destId="{5AC19D51-C6E2-4C0A-B75D-F33A122D9B3D}" srcOrd="4" destOrd="0" presId="urn:microsoft.com/office/officeart/2005/8/layout/radial1"/>
    <dgm:cxn modelId="{4DFABDA2-50C8-4637-898B-4ABCB62DFCDF}" type="presParOf" srcId="{244C5B50-F506-446B-9CF0-FECB561D74D5}" destId="{55ED88DD-D363-4F63-B22A-7DF87AABB0F7}" srcOrd="5" destOrd="0" presId="urn:microsoft.com/office/officeart/2005/8/layout/radial1"/>
    <dgm:cxn modelId="{726037A4-BFA2-426E-9ED6-38859E6D6517}" type="presParOf" srcId="{55ED88DD-D363-4F63-B22A-7DF87AABB0F7}" destId="{E85A0F5F-C847-4467-A338-B1D397E15423}" srcOrd="0" destOrd="0" presId="urn:microsoft.com/office/officeart/2005/8/layout/radial1"/>
    <dgm:cxn modelId="{2B86EB87-140B-4129-9EA0-A3DB48254454}" type="presParOf" srcId="{244C5B50-F506-446B-9CF0-FECB561D74D5}" destId="{3987FD91-CCE3-4B4B-8AD4-2A4FDA010166}" srcOrd="6" destOrd="0" presId="urn:microsoft.com/office/officeart/2005/8/layout/radial1"/>
    <dgm:cxn modelId="{48B93EC8-F675-40E9-A998-F881F4909003}" type="presParOf" srcId="{244C5B50-F506-446B-9CF0-FECB561D74D5}" destId="{EB04304F-BFD4-4761-8144-F2D9D6593777}" srcOrd="7" destOrd="0" presId="urn:microsoft.com/office/officeart/2005/8/layout/radial1"/>
    <dgm:cxn modelId="{34C820AD-980F-4421-B7EE-27F289E8310F}" type="presParOf" srcId="{EB04304F-BFD4-4761-8144-F2D9D6593777}" destId="{79120DD9-1C21-43C7-874F-C8693532422B}" srcOrd="0" destOrd="0" presId="urn:microsoft.com/office/officeart/2005/8/layout/radial1"/>
    <dgm:cxn modelId="{F636DA71-CCCD-4229-B48F-E7037A735D68}" type="presParOf" srcId="{244C5B50-F506-446B-9CF0-FECB561D74D5}" destId="{83634228-EC6C-4FF0-82FF-44E42CAAD156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E9A9B20-23D1-4F3A-BBF4-98B4989505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3A3A64B-4A1B-4FC7-AC0B-516BBCEF758D}">
      <dgm:prSet/>
      <dgm:spPr/>
      <dgm:t>
        <a:bodyPr/>
        <a:lstStyle/>
        <a:p>
          <a:r>
            <a:rPr lang="en-US" b="0" i="0" smtClean="0"/>
            <a:t>Output </a:t>
          </a:r>
          <a:endParaRPr lang="en-GB"/>
        </a:p>
      </dgm:t>
    </dgm:pt>
    <dgm:pt modelId="{9ACD1DEE-D0AA-467C-BBEC-2F14B2BEFC54}" type="parTrans" cxnId="{DF54544C-71C4-44BA-AEDF-D7B9CD520C21}">
      <dgm:prSet/>
      <dgm:spPr/>
      <dgm:t>
        <a:bodyPr/>
        <a:lstStyle/>
        <a:p>
          <a:endParaRPr lang="en-GB"/>
        </a:p>
      </dgm:t>
    </dgm:pt>
    <dgm:pt modelId="{18AD2E91-A1E6-4A2E-A9B4-8CA0C9D8C18C}" type="sibTrans" cxnId="{DF54544C-71C4-44BA-AEDF-D7B9CD520C21}">
      <dgm:prSet/>
      <dgm:spPr/>
      <dgm:t>
        <a:bodyPr/>
        <a:lstStyle/>
        <a:p>
          <a:endParaRPr lang="en-GB"/>
        </a:p>
      </dgm:t>
    </dgm:pt>
    <dgm:pt modelId="{900CD9D0-EA9D-4C8E-8798-47D56F12BC01}">
      <dgm:prSet/>
      <dgm:spPr/>
      <dgm:t>
        <a:bodyPr/>
        <a:lstStyle/>
        <a:p>
          <a:r>
            <a:rPr lang="en-US" b="0" i="0" smtClean="0"/>
            <a:t>list of regional development ideas</a:t>
          </a:r>
          <a:endParaRPr lang="en-GB"/>
        </a:p>
      </dgm:t>
    </dgm:pt>
    <dgm:pt modelId="{2B9F6D05-C65C-4173-B7BD-591639F6E703}" type="parTrans" cxnId="{C19FBC94-36ED-4398-87CE-572AB85159C4}">
      <dgm:prSet/>
      <dgm:spPr/>
      <dgm:t>
        <a:bodyPr/>
        <a:lstStyle/>
        <a:p>
          <a:endParaRPr lang="en-GB"/>
        </a:p>
      </dgm:t>
    </dgm:pt>
    <dgm:pt modelId="{D7715F0E-C9CA-4D3D-BC26-A0FEBA3E3537}" type="sibTrans" cxnId="{C19FBC94-36ED-4398-87CE-572AB85159C4}">
      <dgm:prSet/>
      <dgm:spPr/>
      <dgm:t>
        <a:bodyPr/>
        <a:lstStyle/>
        <a:p>
          <a:endParaRPr lang="en-GB"/>
        </a:p>
      </dgm:t>
    </dgm:pt>
    <dgm:pt modelId="{605D3B87-40ED-4E2E-A771-A9C0981FB069}">
      <dgm:prSet/>
      <dgm:spPr/>
      <dgm:t>
        <a:bodyPr/>
        <a:lstStyle/>
        <a:p>
          <a:r>
            <a:rPr lang="en-US" b="0" i="0" dirty="0" smtClean="0"/>
            <a:t>Shared by 4-ple helix</a:t>
          </a:r>
          <a:endParaRPr lang="en-GB" dirty="0"/>
        </a:p>
      </dgm:t>
    </dgm:pt>
    <dgm:pt modelId="{B81ED84B-C165-47A2-8114-5253167D5526}" type="parTrans" cxnId="{B6E03DFD-5FA7-4F7F-AC29-DBC62444E637}">
      <dgm:prSet/>
      <dgm:spPr/>
      <dgm:t>
        <a:bodyPr/>
        <a:lstStyle/>
        <a:p>
          <a:endParaRPr lang="en-GB"/>
        </a:p>
      </dgm:t>
    </dgm:pt>
    <dgm:pt modelId="{9EC70B6A-7795-4407-9E2A-0E01B6616B9B}" type="sibTrans" cxnId="{B6E03DFD-5FA7-4F7F-AC29-DBC62444E637}">
      <dgm:prSet/>
      <dgm:spPr/>
      <dgm:t>
        <a:bodyPr/>
        <a:lstStyle/>
        <a:p>
          <a:endParaRPr lang="en-GB"/>
        </a:p>
      </dgm:t>
    </dgm:pt>
    <dgm:pt modelId="{9568DD65-B2D2-4B9D-8D1A-ECBA94B3DF5B}">
      <dgm:prSet/>
      <dgm:spPr/>
      <dgm:t>
        <a:bodyPr/>
        <a:lstStyle/>
        <a:p>
          <a:r>
            <a:rPr lang="en-US" b="0" i="0" dirty="0" smtClean="0"/>
            <a:t>Based on local strengths</a:t>
          </a:r>
          <a:endParaRPr lang="en-GB" dirty="0"/>
        </a:p>
      </dgm:t>
    </dgm:pt>
    <dgm:pt modelId="{EAD0E292-367C-4C27-9E1A-5F0C896679C2}" type="parTrans" cxnId="{E172A73C-921C-4E8F-8923-9010820C3150}">
      <dgm:prSet/>
      <dgm:spPr/>
      <dgm:t>
        <a:bodyPr/>
        <a:lstStyle/>
        <a:p>
          <a:endParaRPr lang="en-GB"/>
        </a:p>
      </dgm:t>
    </dgm:pt>
    <dgm:pt modelId="{7C362329-4521-4972-86DF-D54AD1F3548C}" type="sibTrans" cxnId="{E172A73C-921C-4E8F-8923-9010820C3150}">
      <dgm:prSet/>
      <dgm:spPr/>
      <dgm:t>
        <a:bodyPr/>
        <a:lstStyle/>
        <a:p>
          <a:endParaRPr lang="en-GB"/>
        </a:p>
      </dgm:t>
    </dgm:pt>
    <dgm:pt modelId="{4F99D489-DC86-4400-A519-940AF266F2FC}">
      <dgm:prSet/>
      <dgm:spPr/>
      <dgm:t>
        <a:bodyPr/>
        <a:lstStyle/>
        <a:p>
          <a:r>
            <a:rPr lang="en-US" b="0" i="0" dirty="0" smtClean="0"/>
            <a:t>Aware of local limitations</a:t>
          </a:r>
          <a:endParaRPr lang="en-GB" dirty="0"/>
        </a:p>
      </dgm:t>
    </dgm:pt>
    <dgm:pt modelId="{21BFBD03-9EAC-4D29-B42C-A2167685BFEB}" type="parTrans" cxnId="{50FEDF6E-B394-4717-BD88-76986703D344}">
      <dgm:prSet/>
      <dgm:spPr/>
      <dgm:t>
        <a:bodyPr/>
        <a:lstStyle/>
        <a:p>
          <a:endParaRPr lang="en-GB"/>
        </a:p>
      </dgm:t>
    </dgm:pt>
    <dgm:pt modelId="{6C15B366-C407-482A-94A6-DC3BA497CF14}" type="sibTrans" cxnId="{50FEDF6E-B394-4717-BD88-76986703D344}">
      <dgm:prSet/>
      <dgm:spPr/>
      <dgm:t>
        <a:bodyPr/>
        <a:lstStyle/>
        <a:p>
          <a:endParaRPr lang="en-GB"/>
        </a:p>
      </dgm:t>
    </dgm:pt>
    <dgm:pt modelId="{0AAF1327-94B6-486A-AA46-2EF70B0BDEA0}">
      <dgm:prSet/>
      <dgm:spPr/>
      <dgm:t>
        <a:bodyPr/>
        <a:lstStyle/>
        <a:p>
          <a:r>
            <a:rPr lang="en-US" b="0" i="0" smtClean="0"/>
            <a:t>Outcome</a:t>
          </a:r>
          <a:endParaRPr lang="en-GB"/>
        </a:p>
      </dgm:t>
    </dgm:pt>
    <dgm:pt modelId="{13FA316B-BA83-40B7-B07E-638BEC20DF9A}" type="parTrans" cxnId="{234B182C-1496-48F1-BA94-74597A763478}">
      <dgm:prSet/>
      <dgm:spPr/>
      <dgm:t>
        <a:bodyPr/>
        <a:lstStyle/>
        <a:p>
          <a:endParaRPr lang="en-GB"/>
        </a:p>
      </dgm:t>
    </dgm:pt>
    <dgm:pt modelId="{DD119C25-E52D-4AA8-BADC-46641979DAB5}" type="sibTrans" cxnId="{234B182C-1496-48F1-BA94-74597A763478}">
      <dgm:prSet/>
      <dgm:spPr/>
      <dgm:t>
        <a:bodyPr/>
        <a:lstStyle/>
        <a:p>
          <a:endParaRPr lang="en-GB"/>
        </a:p>
      </dgm:t>
    </dgm:pt>
    <dgm:pt modelId="{F09D51CC-E60F-4222-8AB7-E10DE4D59634}">
      <dgm:prSet/>
      <dgm:spPr/>
      <dgm:t>
        <a:bodyPr/>
        <a:lstStyle/>
        <a:p>
          <a:r>
            <a:rPr lang="en-US" b="0" i="0" dirty="0" smtClean="0"/>
            <a:t>4-ple Helix understanding of bio-tech opportunities</a:t>
          </a:r>
          <a:endParaRPr lang="en-GB" dirty="0"/>
        </a:p>
      </dgm:t>
    </dgm:pt>
    <dgm:pt modelId="{663445C0-7805-4791-A8E1-62F856D358E2}" type="parTrans" cxnId="{A005B95B-2F2C-428D-9AE7-F122184B49E2}">
      <dgm:prSet/>
      <dgm:spPr/>
      <dgm:t>
        <a:bodyPr/>
        <a:lstStyle/>
        <a:p>
          <a:endParaRPr lang="en-GB"/>
        </a:p>
      </dgm:t>
    </dgm:pt>
    <dgm:pt modelId="{C9F39AF3-A81D-4345-BF6D-EC2BF98A0008}" type="sibTrans" cxnId="{A005B95B-2F2C-428D-9AE7-F122184B49E2}">
      <dgm:prSet/>
      <dgm:spPr/>
      <dgm:t>
        <a:bodyPr/>
        <a:lstStyle/>
        <a:p>
          <a:endParaRPr lang="en-GB"/>
        </a:p>
      </dgm:t>
    </dgm:pt>
    <dgm:pt modelId="{690E961A-5562-49C4-9A01-EB174775A2CD}">
      <dgm:prSet/>
      <dgm:spPr/>
      <dgm:t>
        <a:bodyPr/>
        <a:lstStyle/>
        <a:p>
          <a:r>
            <a:rPr lang="en-US" b="0" i="0" smtClean="0"/>
            <a:t>4-ple Helix understanding of EDP</a:t>
          </a:r>
          <a:endParaRPr lang="en-GB"/>
        </a:p>
      </dgm:t>
    </dgm:pt>
    <dgm:pt modelId="{56BF5308-6A20-4EF0-978E-9317CE5CF2BA}" type="parTrans" cxnId="{F4003ACB-499D-41AB-9C4A-1A125AACECE6}">
      <dgm:prSet/>
      <dgm:spPr/>
      <dgm:t>
        <a:bodyPr/>
        <a:lstStyle/>
        <a:p>
          <a:endParaRPr lang="en-GB"/>
        </a:p>
      </dgm:t>
    </dgm:pt>
    <dgm:pt modelId="{E8B48E2D-46E4-4E5D-8ADB-D34A116C1EA9}" type="sibTrans" cxnId="{F4003ACB-499D-41AB-9C4A-1A125AACECE6}">
      <dgm:prSet/>
      <dgm:spPr/>
      <dgm:t>
        <a:bodyPr/>
        <a:lstStyle/>
        <a:p>
          <a:endParaRPr lang="en-GB"/>
        </a:p>
      </dgm:t>
    </dgm:pt>
    <dgm:pt modelId="{E9E3581D-2D85-4EF5-A3FC-9B95ED4D40A9}">
      <dgm:prSet/>
      <dgm:spPr/>
      <dgm:t>
        <a:bodyPr/>
        <a:lstStyle/>
        <a:p>
          <a:r>
            <a:rPr lang="en-US" b="0" i="0" smtClean="0"/>
            <a:t>Impact</a:t>
          </a:r>
          <a:endParaRPr lang="en-GB"/>
        </a:p>
      </dgm:t>
    </dgm:pt>
    <dgm:pt modelId="{3CA8596D-1C3C-48F9-A28A-11BB91D5D501}" type="parTrans" cxnId="{70AD9CF4-7349-46D0-BA63-A6DF1275F59E}">
      <dgm:prSet/>
      <dgm:spPr/>
      <dgm:t>
        <a:bodyPr/>
        <a:lstStyle/>
        <a:p>
          <a:endParaRPr lang="en-GB"/>
        </a:p>
      </dgm:t>
    </dgm:pt>
    <dgm:pt modelId="{CBF6B8C5-5E9C-4439-A744-4182BA1D4483}" type="sibTrans" cxnId="{70AD9CF4-7349-46D0-BA63-A6DF1275F59E}">
      <dgm:prSet/>
      <dgm:spPr/>
      <dgm:t>
        <a:bodyPr/>
        <a:lstStyle/>
        <a:p>
          <a:endParaRPr lang="en-GB"/>
        </a:p>
      </dgm:t>
    </dgm:pt>
    <dgm:pt modelId="{739A55DD-1846-4228-A299-9DE148699E44}">
      <dgm:prSet/>
      <dgm:spPr/>
      <dgm:t>
        <a:bodyPr/>
        <a:lstStyle/>
        <a:p>
          <a:r>
            <a:rPr lang="en-US" b="0" i="0" dirty="0" smtClean="0"/>
            <a:t>Influence ROP funding </a:t>
          </a:r>
          <a:endParaRPr lang="en-GB" dirty="0"/>
        </a:p>
      </dgm:t>
    </dgm:pt>
    <dgm:pt modelId="{C53DFDB5-0CBB-4E3F-83DA-5FC2B47667B6}" type="parTrans" cxnId="{3391DB02-BF42-4E8D-900C-E31D70C472B0}">
      <dgm:prSet/>
      <dgm:spPr/>
      <dgm:t>
        <a:bodyPr/>
        <a:lstStyle/>
        <a:p>
          <a:endParaRPr lang="en-GB"/>
        </a:p>
      </dgm:t>
    </dgm:pt>
    <dgm:pt modelId="{A1493469-66D2-4A7B-9400-3FBA4D616F81}" type="sibTrans" cxnId="{3391DB02-BF42-4E8D-900C-E31D70C472B0}">
      <dgm:prSet/>
      <dgm:spPr/>
      <dgm:t>
        <a:bodyPr/>
        <a:lstStyle/>
        <a:p>
          <a:endParaRPr lang="en-GB"/>
        </a:p>
      </dgm:t>
    </dgm:pt>
    <dgm:pt modelId="{F5EE81DC-32E1-408A-BCCB-2CA0CA4ED8CB}">
      <dgm:prSet/>
      <dgm:spPr/>
      <dgm:t>
        <a:bodyPr/>
        <a:lstStyle/>
        <a:p>
          <a:r>
            <a:rPr lang="en-US" b="0" i="0" dirty="0" smtClean="0"/>
            <a:t>Develop RIS3 strategy</a:t>
          </a:r>
          <a:endParaRPr lang="en-GB" dirty="0"/>
        </a:p>
      </dgm:t>
    </dgm:pt>
    <dgm:pt modelId="{F582675F-BDA2-4939-89F3-F6B93B53B6F0}" type="parTrans" cxnId="{568CA399-FA41-4942-AA12-0E764210C36C}">
      <dgm:prSet/>
      <dgm:spPr/>
      <dgm:t>
        <a:bodyPr/>
        <a:lstStyle/>
        <a:p>
          <a:endParaRPr lang="en-GB"/>
        </a:p>
      </dgm:t>
    </dgm:pt>
    <dgm:pt modelId="{AD65FA88-796D-47AA-B55C-A67540117849}" type="sibTrans" cxnId="{568CA399-FA41-4942-AA12-0E764210C36C}">
      <dgm:prSet/>
      <dgm:spPr/>
      <dgm:t>
        <a:bodyPr/>
        <a:lstStyle/>
        <a:p>
          <a:endParaRPr lang="en-GB"/>
        </a:p>
      </dgm:t>
    </dgm:pt>
    <dgm:pt modelId="{1ACE1A48-D51B-431C-9A4B-07622E82D4D8}" type="pres">
      <dgm:prSet presAssocID="{CE9A9B20-23D1-4F3A-BBF4-98B4989505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3A6AE59-03ED-4910-9A8E-AA2A0E06380F}" type="pres">
      <dgm:prSet presAssocID="{23A3A64B-4A1B-4FC7-AC0B-516BBCEF758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289BB8-2477-4F6E-898E-90819700E42B}" type="pres">
      <dgm:prSet presAssocID="{23A3A64B-4A1B-4FC7-AC0B-516BBCEF758D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3728F1-882A-4EAA-9077-6307D39CC54F}" type="pres">
      <dgm:prSet presAssocID="{0AAF1327-94B6-486A-AA46-2EF70B0BDEA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102802A-0AB5-4DC9-BFBB-6AAF05351009}" type="pres">
      <dgm:prSet presAssocID="{0AAF1327-94B6-486A-AA46-2EF70B0BDEA0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5B84F7-C765-4D29-8ED2-20CEF9BAE243}" type="pres">
      <dgm:prSet presAssocID="{E9E3581D-2D85-4EF5-A3FC-9B95ED4D40A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E7C08B9-FAA9-4A91-AA66-E4E8EE8698C1}" type="pres">
      <dgm:prSet presAssocID="{E9E3581D-2D85-4EF5-A3FC-9B95ED4D40A9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68CA399-FA41-4942-AA12-0E764210C36C}" srcId="{E9E3581D-2D85-4EF5-A3FC-9B95ED4D40A9}" destId="{F5EE81DC-32E1-408A-BCCB-2CA0CA4ED8CB}" srcOrd="1" destOrd="0" parTransId="{F582675F-BDA2-4939-89F3-F6B93B53B6F0}" sibTransId="{AD65FA88-796D-47AA-B55C-A67540117849}"/>
    <dgm:cxn modelId="{B6E03DFD-5FA7-4F7F-AC29-DBC62444E637}" srcId="{900CD9D0-EA9D-4C8E-8798-47D56F12BC01}" destId="{605D3B87-40ED-4E2E-A771-A9C0981FB069}" srcOrd="0" destOrd="0" parTransId="{B81ED84B-C165-47A2-8114-5253167D5526}" sibTransId="{9EC70B6A-7795-4407-9E2A-0E01B6616B9B}"/>
    <dgm:cxn modelId="{09692C00-4711-4777-A6F9-02052E3104C1}" type="presOf" srcId="{F5EE81DC-32E1-408A-BCCB-2CA0CA4ED8CB}" destId="{9E7C08B9-FAA9-4A91-AA66-E4E8EE8698C1}" srcOrd="0" destOrd="1" presId="urn:microsoft.com/office/officeart/2005/8/layout/vList2"/>
    <dgm:cxn modelId="{EC0A0004-7F76-4DD1-9018-9068DAAC616F}" type="presOf" srcId="{CE9A9B20-23D1-4F3A-BBF4-98B4989505B4}" destId="{1ACE1A48-D51B-431C-9A4B-07622E82D4D8}" srcOrd="0" destOrd="0" presId="urn:microsoft.com/office/officeart/2005/8/layout/vList2"/>
    <dgm:cxn modelId="{DF54544C-71C4-44BA-AEDF-D7B9CD520C21}" srcId="{CE9A9B20-23D1-4F3A-BBF4-98B4989505B4}" destId="{23A3A64B-4A1B-4FC7-AC0B-516BBCEF758D}" srcOrd="0" destOrd="0" parTransId="{9ACD1DEE-D0AA-467C-BBEC-2F14B2BEFC54}" sibTransId="{18AD2E91-A1E6-4A2E-A9B4-8CA0C9D8C18C}"/>
    <dgm:cxn modelId="{A005B95B-2F2C-428D-9AE7-F122184B49E2}" srcId="{0AAF1327-94B6-486A-AA46-2EF70B0BDEA0}" destId="{F09D51CC-E60F-4222-8AB7-E10DE4D59634}" srcOrd="0" destOrd="0" parTransId="{663445C0-7805-4791-A8E1-62F856D358E2}" sibTransId="{C9F39AF3-A81D-4345-BF6D-EC2BF98A0008}"/>
    <dgm:cxn modelId="{D5460CFF-C2DC-4138-B3EF-EB539EC99367}" type="presOf" srcId="{739A55DD-1846-4228-A299-9DE148699E44}" destId="{9E7C08B9-FAA9-4A91-AA66-E4E8EE8698C1}" srcOrd="0" destOrd="0" presId="urn:microsoft.com/office/officeart/2005/8/layout/vList2"/>
    <dgm:cxn modelId="{234B182C-1496-48F1-BA94-74597A763478}" srcId="{CE9A9B20-23D1-4F3A-BBF4-98B4989505B4}" destId="{0AAF1327-94B6-486A-AA46-2EF70B0BDEA0}" srcOrd="1" destOrd="0" parTransId="{13FA316B-BA83-40B7-B07E-638BEC20DF9A}" sibTransId="{DD119C25-E52D-4AA8-BADC-46641979DAB5}"/>
    <dgm:cxn modelId="{E172A73C-921C-4E8F-8923-9010820C3150}" srcId="{900CD9D0-EA9D-4C8E-8798-47D56F12BC01}" destId="{9568DD65-B2D2-4B9D-8D1A-ECBA94B3DF5B}" srcOrd="1" destOrd="0" parTransId="{EAD0E292-367C-4C27-9E1A-5F0C896679C2}" sibTransId="{7C362329-4521-4972-86DF-D54AD1F3548C}"/>
    <dgm:cxn modelId="{533BD5E4-AC11-4042-80E6-71A590E5441A}" type="presOf" srcId="{4F99D489-DC86-4400-A519-940AF266F2FC}" destId="{5B289BB8-2477-4F6E-898E-90819700E42B}" srcOrd="0" destOrd="3" presId="urn:microsoft.com/office/officeart/2005/8/layout/vList2"/>
    <dgm:cxn modelId="{64C7215F-D62F-4FA1-ACEF-D10998C48052}" type="presOf" srcId="{900CD9D0-EA9D-4C8E-8798-47D56F12BC01}" destId="{5B289BB8-2477-4F6E-898E-90819700E42B}" srcOrd="0" destOrd="0" presId="urn:microsoft.com/office/officeart/2005/8/layout/vList2"/>
    <dgm:cxn modelId="{C19FBC94-36ED-4398-87CE-572AB85159C4}" srcId="{23A3A64B-4A1B-4FC7-AC0B-516BBCEF758D}" destId="{900CD9D0-EA9D-4C8E-8798-47D56F12BC01}" srcOrd="0" destOrd="0" parTransId="{2B9F6D05-C65C-4173-B7BD-591639F6E703}" sibTransId="{D7715F0E-C9CA-4D3D-BC26-A0FEBA3E3537}"/>
    <dgm:cxn modelId="{F4003ACB-499D-41AB-9C4A-1A125AACECE6}" srcId="{0AAF1327-94B6-486A-AA46-2EF70B0BDEA0}" destId="{690E961A-5562-49C4-9A01-EB174775A2CD}" srcOrd="1" destOrd="0" parTransId="{56BF5308-6A20-4EF0-978E-9317CE5CF2BA}" sibTransId="{E8B48E2D-46E4-4E5D-8ADB-D34A116C1EA9}"/>
    <dgm:cxn modelId="{1A0015BF-6BD5-47B7-BFB1-A03AF077FCEC}" type="presOf" srcId="{E9E3581D-2D85-4EF5-A3FC-9B95ED4D40A9}" destId="{D15B84F7-C765-4D29-8ED2-20CEF9BAE243}" srcOrd="0" destOrd="0" presId="urn:microsoft.com/office/officeart/2005/8/layout/vList2"/>
    <dgm:cxn modelId="{5C97DFDC-CB24-4A22-B6AD-BF8F4400C132}" type="presOf" srcId="{690E961A-5562-49C4-9A01-EB174775A2CD}" destId="{A102802A-0AB5-4DC9-BFBB-6AAF05351009}" srcOrd="0" destOrd="1" presId="urn:microsoft.com/office/officeart/2005/8/layout/vList2"/>
    <dgm:cxn modelId="{70AD9CF4-7349-46D0-BA63-A6DF1275F59E}" srcId="{CE9A9B20-23D1-4F3A-BBF4-98B4989505B4}" destId="{E9E3581D-2D85-4EF5-A3FC-9B95ED4D40A9}" srcOrd="2" destOrd="0" parTransId="{3CA8596D-1C3C-48F9-A28A-11BB91D5D501}" sibTransId="{CBF6B8C5-5E9C-4439-A744-4182BA1D4483}"/>
    <dgm:cxn modelId="{1AB9163A-2027-413A-AB12-93411422FD2E}" type="presOf" srcId="{9568DD65-B2D2-4B9D-8D1A-ECBA94B3DF5B}" destId="{5B289BB8-2477-4F6E-898E-90819700E42B}" srcOrd="0" destOrd="2" presId="urn:microsoft.com/office/officeart/2005/8/layout/vList2"/>
    <dgm:cxn modelId="{10E97E54-EE15-4F0D-A199-387E94E713E5}" type="presOf" srcId="{23A3A64B-4A1B-4FC7-AC0B-516BBCEF758D}" destId="{23A6AE59-03ED-4910-9A8E-AA2A0E06380F}" srcOrd="0" destOrd="0" presId="urn:microsoft.com/office/officeart/2005/8/layout/vList2"/>
    <dgm:cxn modelId="{41436E4F-A26B-42B6-BA36-3C94D65CF124}" type="presOf" srcId="{0AAF1327-94B6-486A-AA46-2EF70B0BDEA0}" destId="{FD3728F1-882A-4EAA-9077-6307D39CC54F}" srcOrd="0" destOrd="0" presId="urn:microsoft.com/office/officeart/2005/8/layout/vList2"/>
    <dgm:cxn modelId="{348041F3-1A9F-4A98-AA2A-7232792B8F61}" type="presOf" srcId="{F09D51CC-E60F-4222-8AB7-E10DE4D59634}" destId="{A102802A-0AB5-4DC9-BFBB-6AAF05351009}" srcOrd="0" destOrd="0" presId="urn:microsoft.com/office/officeart/2005/8/layout/vList2"/>
    <dgm:cxn modelId="{3391DB02-BF42-4E8D-900C-E31D70C472B0}" srcId="{E9E3581D-2D85-4EF5-A3FC-9B95ED4D40A9}" destId="{739A55DD-1846-4228-A299-9DE148699E44}" srcOrd="0" destOrd="0" parTransId="{C53DFDB5-0CBB-4E3F-83DA-5FC2B47667B6}" sibTransId="{A1493469-66D2-4A7B-9400-3FBA4D616F81}"/>
    <dgm:cxn modelId="{50FEDF6E-B394-4717-BD88-76986703D344}" srcId="{900CD9D0-EA9D-4C8E-8798-47D56F12BC01}" destId="{4F99D489-DC86-4400-A519-940AF266F2FC}" srcOrd="2" destOrd="0" parTransId="{21BFBD03-9EAC-4D29-B42C-A2167685BFEB}" sibTransId="{6C15B366-C407-482A-94A6-DC3BA497CF14}"/>
    <dgm:cxn modelId="{9346BF74-B6F8-49D3-9918-8593B35C9CE0}" type="presOf" srcId="{605D3B87-40ED-4E2E-A771-A9C0981FB069}" destId="{5B289BB8-2477-4F6E-898E-90819700E42B}" srcOrd="0" destOrd="1" presId="urn:microsoft.com/office/officeart/2005/8/layout/vList2"/>
    <dgm:cxn modelId="{D9343415-4010-4FD3-8F02-5EC0A64E4CFE}" type="presParOf" srcId="{1ACE1A48-D51B-431C-9A4B-07622E82D4D8}" destId="{23A6AE59-03ED-4910-9A8E-AA2A0E06380F}" srcOrd="0" destOrd="0" presId="urn:microsoft.com/office/officeart/2005/8/layout/vList2"/>
    <dgm:cxn modelId="{F87173EC-E826-4C53-BCFE-BAE68159D29E}" type="presParOf" srcId="{1ACE1A48-D51B-431C-9A4B-07622E82D4D8}" destId="{5B289BB8-2477-4F6E-898E-90819700E42B}" srcOrd="1" destOrd="0" presId="urn:microsoft.com/office/officeart/2005/8/layout/vList2"/>
    <dgm:cxn modelId="{F8E41C5B-10BC-426A-A928-93805BC22FDA}" type="presParOf" srcId="{1ACE1A48-D51B-431C-9A4B-07622E82D4D8}" destId="{FD3728F1-882A-4EAA-9077-6307D39CC54F}" srcOrd="2" destOrd="0" presId="urn:microsoft.com/office/officeart/2005/8/layout/vList2"/>
    <dgm:cxn modelId="{80EC2509-6DA5-4565-ADF4-0E8B6756F9E1}" type="presParOf" srcId="{1ACE1A48-D51B-431C-9A4B-07622E82D4D8}" destId="{A102802A-0AB5-4DC9-BFBB-6AAF05351009}" srcOrd="3" destOrd="0" presId="urn:microsoft.com/office/officeart/2005/8/layout/vList2"/>
    <dgm:cxn modelId="{092C2470-FD69-4023-B0EE-9D71F384113D}" type="presParOf" srcId="{1ACE1A48-D51B-431C-9A4B-07622E82D4D8}" destId="{D15B84F7-C765-4D29-8ED2-20CEF9BAE243}" srcOrd="4" destOrd="0" presId="urn:microsoft.com/office/officeart/2005/8/layout/vList2"/>
    <dgm:cxn modelId="{89738DAD-C49F-40C6-83D8-D13971A0B224}" type="presParOf" srcId="{1ACE1A48-D51B-431C-9A4B-07622E82D4D8}" destId="{9E7C08B9-FAA9-4A91-AA66-E4E8EE8698C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7807F6-CD2D-4B79-A3F2-8C4D31AFB298}" type="doc">
      <dgm:prSet loTypeId="urn:microsoft.com/office/officeart/2005/8/layout/cycle4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330EAF9-2E79-4280-892F-E314FB2FDF81}">
      <dgm:prSet custT="1"/>
      <dgm:spPr/>
      <dgm:t>
        <a:bodyPr/>
        <a:lstStyle/>
        <a:p>
          <a:r>
            <a:rPr lang="en-GB" sz="2000" b="1" i="0" dirty="0" smtClean="0"/>
            <a:t>Par</a:t>
          </a:r>
          <a:r>
            <a:rPr lang="en-GB" sz="1800" b="1" i="0" dirty="0" smtClean="0"/>
            <a:t>tnership</a:t>
          </a:r>
          <a:r>
            <a:rPr lang="en-GB" sz="1700" b="1" i="0" dirty="0" smtClean="0"/>
            <a:t> </a:t>
          </a:r>
          <a:endParaRPr lang="en-GB" sz="1700" dirty="0"/>
        </a:p>
      </dgm:t>
    </dgm:pt>
    <dgm:pt modelId="{60C91D96-62CD-4922-863A-083F4801DA63}" type="parTrans" cxnId="{ED8D188A-B34C-4EFA-8B0B-B1B7F46280CC}">
      <dgm:prSet/>
      <dgm:spPr/>
      <dgm:t>
        <a:bodyPr/>
        <a:lstStyle/>
        <a:p>
          <a:endParaRPr lang="en-GB"/>
        </a:p>
      </dgm:t>
    </dgm:pt>
    <dgm:pt modelId="{7BD5BF82-D42E-43CF-92F8-22FA276D2E7E}" type="sibTrans" cxnId="{ED8D188A-B34C-4EFA-8B0B-B1B7F46280CC}">
      <dgm:prSet/>
      <dgm:spPr/>
      <dgm:t>
        <a:bodyPr/>
        <a:lstStyle/>
        <a:p>
          <a:endParaRPr lang="en-GB"/>
        </a:p>
      </dgm:t>
    </dgm:pt>
    <dgm:pt modelId="{D640D23A-C343-4F35-BD07-A08193031FF7}">
      <dgm:prSet custT="1"/>
      <dgm:spPr/>
      <dgm:t>
        <a:bodyPr lIns="0"/>
        <a:lstStyle/>
        <a:p>
          <a:r>
            <a:rPr lang="en-GB" sz="2000" dirty="0" smtClean="0"/>
            <a:t>JRC, DG REGIO, other DGs, regional and national authorities </a:t>
          </a:r>
          <a:endParaRPr lang="en-GB" sz="2000" dirty="0"/>
        </a:p>
      </dgm:t>
    </dgm:pt>
    <dgm:pt modelId="{E6F04850-278E-48E9-8C16-F25FE0212C21}" type="parTrans" cxnId="{9932D4B7-F226-4801-8ED9-96AE4477EE04}">
      <dgm:prSet/>
      <dgm:spPr/>
      <dgm:t>
        <a:bodyPr/>
        <a:lstStyle/>
        <a:p>
          <a:endParaRPr lang="en-GB"/>
        </a:p>
      </dgm:t>
    </dgm:pt>
    <dgm:pt modelId="{0949CB48-F050-4C01-A8B8-DD88E038C637}" type="sibTrans" cxnId="{9932D4B7-F226-4801-8ED9-96AE4477EE04}">
      <dgm:prSet/>
      <dgm:spPr/>
      <dgm:t>
        <a:bodyPr/>
        <a:lstStyle/>
        <a:p>
          <a:endParaRPr lang="en-GB"/>
        </a:p>
      </dgm:t>
    </dgm:pt>
    <dgm:pt modelId="{723779D6-7CEB-42BD-9DF9-4B0A8C5EFDC3}">
      <dgm:prSet custT="1"/>
      <dgm:spPr/>
      <dgm:t>
        <a:bodyPr/>
        <a:lstStyle/>
        <a:p>
          <a:r>
            <a:rPr lang="en-GB" sz="1800" b="1" i="0" dirty="0" smtClean="0"/>
            <a:t>Flexibility </a:t>
          </a:r>
          <a:endParaRPr lang="en-GB" sz="1800" dirty="0"/>
        </a:p>
      </dgm:t>
    </dgm:pt>
    <dgm:pt modelId="{DF327FE4-96AE-43B0-BB44-BF6C7BA9FF8F}" type="parTrans" cxnId="{CE64ADC5-86B5-4568-95D1-7A4F8278ED50}">
      <dgm:prSet/>
      <dgm:spPr/>
      <dgm:t>
        <a:bodyPr/>
        <a:lstStyle/>
        <a:p>
          <a:endParaRPr lang="en-GB"/>
        </a:p>
      </dgm:t>
    </dgm:pt>
    <dgm:pt modelId="{BD2F6410-3214-4D56-8CF2-13B2701C023C}" type="sibTrans" cxnId="{CE64ADC5-86B5-4568-95D1-7A4F8278ED50}">
      <dgm:prSet/>
      <dgm:spPr/>
      <dgm:t>
        <a:bodyPr/>
        <a:lstStyle/>
        <a:p>
          <a:endParaRPr lang="en-GB"/>
        </a:p>
      </dgm:t>
    </dgm:pt>
    <dgm:pt modelId="{2E9ADB72-8879-4289-8B18-2F564B8ECD59}">
      <dgm:prSet custT="1"/>
      <dgm:spPr/>
      <dgm:t>
        <a:bodyPr lIns="0"/>
        <a:lstStyle/>
        <a:p>
          <a:pPr algn="r"/>
          <a:r>
            <a:rPr lang="en-GB" sz="2000" dirty="0" smtClean="0"/>
            <a:t>approach tailored to needs and problems identified by stakeholders</a:t>
          </a:r>
          <a:endParaRPr lang="en-GB" sz="2000" dirty="0"/>
        </a:p>
      </dgm:t>
    </dgm:pt>
    <dgm:pt modelId="{E899CE49-5EDB-45F5-825B-C66E16F7D98D}" type="parTrans" cxnId="{ED5A1329-F2B7-4462-B8AA-C518D9A60F8C}">
      <dgm:prSet/>
      <dgm:spPr/>
      <dgm:t>
        <a:bodyPr/>
        <a:lstStyle/>
        <a:p>
          <a:endParaRPr lang="en-GB"/>
        </a:p>
      </dgm:t>
    </dgm:pt>
    <dgm:pt modelId="{2AAFC92F-8618-4206-85A1-3EA9A57421EB}" type="sibTrans" cxnId="{ED5A1329-F2B7-4462-B8AA-C518D9A60F8C}">
      <dgm:prSet/>
      <dgm:spPr/>
      <dgm:t>
        <a:bodyPr/>
        <a:lstStyle/>
        <a:p>
          <a:endParaRPr lang="en-GB"/>
        </a:p>
      </dgm:t>
    </dgm:pt>
    <dgm:pt modelId="{DF91D519-9632-46D8-915F-7C3A9D2F92B6}">
      <dgm:prSet/>
      <dgm:spPr/>
      <dgm:t>
        <a:bodyPr/>
        <a:lstStyle/>
        <a:p>
          <a:r>
            <a:rPr lang="en-GB" b="1" i="0" dirty="0" smtClean="0"/>
            <a:t>Transnational dimension  </a:t>
          </a:r>
          <a:endParaRPr lang="en-GB" dirty="0"/>
        </a:p>
      </dgm:t>
    </dgm:pt>
    <dgm:pt modelId="{FD6F59C5-BDD8-4D33-AE63-EFBC165AC163}" type="parTrans" cxnId="{B4843A0E-8AA7-498A-8C0C-9A9F7F71D170}">
      <dgm:prSet/>
      <dgm:spPr/>
      <dgm:t>
        <a:bodyPr/>
        <a:lstStyle/>
        <a:p>
          <a:endParaRPr lang="en-GB"/>
        </a:p>
      </dgm:t>
    </dgm:pt>
    <dgm:pt modelId="{474ABCA7-9081-4CB0-8FEA-FFE6F8D169A9}" type="sibTrans" cxnId="{B4843A0E-8AA7-498A-8C0C-9A9F7F71D170}">
      <dgm:prSet/>
      <dgm:spPr/>
      <dgm:t>
        <a:bodyPr/>
        <a:lstStyle/>
        <a:p>
          <a:endParaRPr lang="en-GB"/>
        </a:p>
      </dgm:t>
    </dgm:pt>
    <dgm:pt modelId="{AE5A367D-52F9-46F5-B65C-B69C3B6760FF}">
      <dgm:prSet custT="1"/>
      <dgm:spPr/>
      <dgm:t>
        <a:bodyPr lIns="0" anchor="b" anchorCtr="0"/>
        <a:lstStyle/>
        <a:p>
          <a:pPr marL="0" indent="0" algn="r"/>
          <a:r>
            <a:rPr lang="en-GB" sz="1800" dirty="0" smtClean="0"/>
            <a:t> </a:t>
          </a:r>
          <a:r>
            <a:rPr lang="en-GB" sz="2000" dirty="0" smtClean="0"/>
            <a:t>Identify and share common project-ideas and solutions </a:t>
          </a:r>
          <a:endParaRPr lang="en-GB" sz="2000" dirty="0"/>
        </a:p>
      </dgm:t>
    </dgm:pt>
    <dgm:pt modelId="{A0B8E583-1E2E-4742-982B-F70904A98737}" type="parTrans" cxnId="{C4E4AA1B-F97D-4B47-8E34-192A14915D64}">
      <dgm:prSet/>
      <dgm:spPr/>
      <dgm:t>
        <a:bodyPr/>
        <a:lstStyle/>
        <a:p>
          <a:endParaRPr lang="en-GB"/>
        </a:p>
      </dgm:t>
    </dgm:pt>
    <dgm:pt modelId="{3F9A764F-6E6B-48E5-AAE8-A27A21B06272}" type="sibTrans" cxnId="{C4E4AA1B-F97D-4B47-8E34-192A14915D64}">
      <dgm:prSet/>
      <dgm:spPr/>
      <dgm:t>
        <a:bodyPr/>
        <a:lstStyle/>
        <a:p>
          <a:endParaRPr lang="en-GB"/>
        </a:p>
      </dgm:t>
    </dgm:pt>
    <dgm:pt modelId="{9ED73712-CB82-4711-98E0-9BB6ED2439AD}">
      <dgm:prSet custT="1"/>
      <dgm:spPr/>
      <dgm:t>
        <a:bodyPr/>
        <a:lstStyle/>
        <a:p>
          <a:r>
            <a:rPr lang="en-GB" sz="1800" b="1" i="0" dirty="0" smtClean="0"/>
            <a:t>Synergies with other activities </a:t>
          </a:r>
          <a:endParaRPr lang="en-GB" sz="1800" dirty="0"/>
        </a:p>
      </dgm:t>
    </dgm:pt>
    <dgm:pt modelId="{7C78B06B-E090-41A9-AAE7-DE224965A89E}" type="parTrans" cxnId="{60E49946-9DE6-4301-BD9A-61E5D0D6C62F}">
      <dgm:prSet/>
      <dgm:spPr/>
      <dgm:t>
        <a:bodyPr/>
        <a:lstStyle/>
        <a:p>
          <a:endParaRPr lang="en-GB"/>
        </a:p>
      </dgm:t>
    </dgm:pt>
    <dgm:pt modelId="{3A05C802-F83A-477F-B6E1-8360BDA6ECD6}" type="sibTrans" cxnId="{60E49946-9DE6-4301-BD9A-61E5D0D6C62F}">
      <dgm:prSet/>
      <dgm:spPr/>
      <dgm:t>
        <a:bodyPr/>
        <a:lstStyle/>
        <a:p>
          <a:endParaRPr lang="en-GB"/>
        </a:p>
      </dgm:t>
    </dgm:pt>
    <dgm:pt modelId="{AA2B7A40-8464-4F37-A411-CD0CF1DF67BD}">
      <dgm:prSet custT="1"/>
      <dgm:spPr/>
      <dgm:t>
        <a:bodyPr lIns="0" anchor="b" anchorCtr="0"/>
        <a:lstStyle/>
        <a:p>
          <a:r>
            <a:rPr lang="en-GB" sz="2000" dirty="0" smtClean="0"/>
            <a:t>S2E, Less Developed Regions initiative, Vanguard Initiative, S3P, etc. </a:t>
          </a:r>
          <a:endParaRPr lang="en-GB" sz="2000" dirty="0"/>
        </a:p>
      </dgm:t>
    </dgm:pt>
    <dgm:pt modelId="{55A73A79-CCA8-4C79-8C00-B99C90CBB24A}" type="parTrans" cxnId="{66708191-6AFB-4AD6-93DA-5B80CE80B5BD}">
      <dgm:prSet/>
      <dgm:spPr/>
      <dgm:t>
        <a:bodyPr/>
        <a:lstStyle/>
        <a:p>
          <a:endParaRPr lang="en-GB"/>
        </a:p>
      </dgm:t>
    </dgm:pt>
    <dgm:pt modelId="{76F81915-C85A-460B-A29C-0AC9DF41BEA2}" type="sibTrans" cxnId="{66708191-6AFB-4AD6-93DA-5B80CE80B5BD}">
      <dgm:prSet/>
      <dgm:spPr/>
      <dgm:t>
        <a:bodyPr/>
        <a:lstStyle/>
        <a:p>
          <a:endParaRPr lang="en-GB"/>
        </a:p>
      </dgm:t>
    </dgm:pt>
    <dgm:pt modelId="{D7BA0FCF-4515-4671-8BA4-C49BD96331A0}" type="pres">
      <dgm:prSet presAssocID="{917807F6-CD2D-4B79-A3F2-8C4D31AFB29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E5E796F-93D0-4B96-9E8C-ABEE442A03B1}" type="pres">
      <dgm:prSet presAssocID="{917807F6-CD2D-4B79-A3F2-8C4D31AFB298}" presName="children" presStyleCnt="0"/>
      <dgm:spPr/>
      <dgm:t>
        <a:bodyPr/>
        <a:lstStyle/>
        <a:p>
          <a:endParaRPr lang="en-GB"/>
        </a:p>
      </dgm:t>
    </dgm:pt>
    <dgm:pt modelId="{DBBD5E00-3C09-4DCE-AE0D-26D93E15B7FE}" type="pres">
      <dgm:prSet presAssocID="{917807F6-CD2D-4B79-A3F2-8C4D31AFB298}" presName="child1group" presStyleCnt="0"/>
      <dgm:spPr/>
      <dgm:t>
        <a:bodyPr/>
        <a:lstStyle/>
        <a:p>
          <a:endParaRPr lang="en-GB"/>
        </a:p>
      </dgm:t>
    </dgm:pt>
    <dgm:pt modelId="{25F3D372-F12E-423A-89AC-006420C5DA6E}" type="pres">
      <dgm:prSet presAssocID="{917807F6-CD2D-4B79-A3F2-8C4D31AFB298}" presName="child1" presStyleLbl="bgAcc1" presStyleIdx="0" presStyleCnt="4" custScaleX="151968" custLinFactNeighborX="-39733" custLinFactNeighborY="-4992"/>
      <dgm:spPr/>
      <dgm:t>
        <a:bodyPr/>
        <a:lstStyle/>
        <a:p>
          <a:endParaRPr lang="en-GB"/>
        </a:p>
      </dgm:t>
    </dgm:pt>
    <dgm:pt modelId="{28FCA814-5578-4689-A837-D8627738CCDD}" type="pres">
      <dgm:prSet presAssocID="{917807F6-CD2D-4B79-A3F2-8C4D31AFB298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204BDB-D955-4733-8904-4309AD6660CD}" type="pres">
      <dgm:prSet presAssocID="{917807F6-CD2D-4B79-A3F2-8C4D31AFB298}" presName="child2group" presStyleCnt="0"/>
      <dgm:spPr/>
      <dgm:t>
        <a:bodyPr/>
        <a:lstStyle/>
        <a:p>
          <a:endParaRPr lang="en-GB"/>
        </a:p>
      </dgm:t>
    </dgm:pt>
    <dgm:pt modelId="{FABB6B2E-B714-4042-A39D-ED00F1B51628}" type="pres">
      <dgm:prSet presAssocID="{917807F6-CD2D-4B79-A3F2-8C4D31AFB298}" presName="child2" presStyleLbl="bgAcc1" presStyleIdx="1" presStyleCnt="4" custScaleX="145873" custLinFactNeighborX="25011"/>
      <dgm:spPr/>
      <dgm:t>
        <a:bodyPr/>
        <a:lstStyle/>
        <a:p>
          <a:endParaRPr lang="en-GB"/>
        </a:p>
      </dgm:t>
    </dgm:pt>
    <dgm:pt modelId="{8FF4C128-A21C-4BE0-91EE-6993F22102E1}" type="pres">
      <dgm:prSet presAssocID="{917807F6-CD2D-4B79-A3F2-8C4D31AFB298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E318F6F-0E49-446B-88D3-6B22312EAB84}" type="pres">
      <dgm:prSet presAssocID="{917807F6-CD2D-4B79-A3F2-8C4D31AFB298}" presName="child3group" presStyleCnt="0"/>
      <dgm:spPr/>
      <dgm:t>
        <a:bodyPr/>
        <a:lstStyle/>
        <a:p>
          <a:endParaRPr lang="en-GB"/>
        </a:p>
      </dgm:t>
    </dgm:pt>
    <dgm:pt modelId="{3AA04FB6-9326-4003-A060-FF12BD2F9AA0}" type="pres">
      <dgm:prSet presAssocID="{917807F6-CD2D-4B79-A3F2-8C4D31AFB298}" presName="child3" presStyleLbl="bgAcc1" presStyleIdx="2" presStyleCnt="4" custScaleX="138146" custScaleY="82477" custLinFactNeighborX="27484" custLinFactNeighborY="8351"/>
      <dgm:spPr/>
      <dgm:t>
        <a:bodyPr/>
        <a:lstStyle/>
        <a:p>
          <a:endParaRPr lang="en-GB"/>
        </a:p>
      </dgm:t>
    </dgm:pt>
    <dgm:pt modelId="{9D6FA61B-39DC-4595-A785-CE0BF93604A9}" type="pres">
      <dgm:prSet presAssocID="{917807F6-CD2D-4B79-A3F2-8C4D31AFB298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D87F5D-8302-4A49-ADDA-D6BD07E480C2}" type="pres">
      <dgm:prSet presAssocID="{917807F6-CD2D-4B79-A3F2-8C4D31AFB298}" presName="child4group" presStyleCnt="0"/>
      <dgm:spPr/>
      <dgm:t>
        <a:bodyPr/>
        <a:lstStyle/>
        <a:p>
          <a:endParaRPr lang="en-GB"/>
        </a:p>
      </dgm:t>
    </dgm:pt>
    <dgm:pt modelId="{83DA5407-9BA6-452B-81E3-2F0070499A7F}" type="pres">
      <dgm:prSet presAssocID="{917807F6-CD2D-4B79-A3F2-8C4D31AFB298}" presName="child4" presStyleLbl="bgAcc1" presStyleIdx="3" presStyleCnt="4" custScaleX="154051" custScaleY="93031" custLinFactNeighborX="-24511" custLinFactNeighborY="13628"/>
      <dgm:spPr/>
      <dgm:t>
        <a:bodyPr/>
        <a:lstStyle/>
        <a:p>
          <a:endParaRPr lang="en-GB"/>
        </a:p>
      </dgm:t>
    </dgm:pt>
    <dgm:pt modelId="{D2E32A25-C3F6-4F28-A280-85A6A7A55BB7}" type="pres">
      <dgm:prSet presAssocID="{917807F6-CD2D-4B79-A3F2-8C4D31AFB298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BF9F939-FFBA-4052-92D4-971749D893C6}" type="pres">
      <dgm:prSet presAssocID="{917807F6-CD2D-4B79-A3F2-8C4D31AFB298}" presName="childPlaceholder" presStyleCnt="0"/>
      <dgm:spPr/>
      <dgm:t>
        <a:bodyPr/>
        <a:lstStyle/>
        <a:p>
          <a:endParaRPr lang="en-GB"/>
        </a:p>
      </dgm:t>
    </dgm:pt>
    <dgm:pt modelId="{6B7DC5B8-CEAE-4553-83ED-C03325579C9B}" type="pres">
      <dgm:prSet presAssocID="{917807F6-CD2D-4B79-A3F2-8C4D31AFB298}" presName="circle" presStyleCnt="0"/>
      <dgm:spPr/>
      <dgm:t>
        <a:bodyPr/>
        <a:lstStyle/>
        <a:p>
          <a:endParaRPr lang="en-GB"/>
        </a:p>
      </dgm:t>
    </dgm:pt>
    <dgm:pt modelId="{BEF64E75-845F-4122-8096-6E2BE6D23C82}" type="pres">
      <dgm:prSet presAssocID="{917807F6-CD2D-4B79-A3F2-8C4D31AFB298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40BC105-A52C-492A-992D-D8E399B4D111}" type="pres">
      <dgm:prSet presAssocID="{917807F6-CD2D-4B79-A3F2-8C4D31AFB298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956BFF-F3FE-47AC-8505-2D4C14CBC250}" type="pres">
      <dgm:prSet presAssocID="{917807F6-CD2D-4B79-A3F2-8C4D31AFB298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EF2EFEF-3D60-4CC8-8B0F-C508E659824A}" type="pres">
      <dgm:prSet presAssocID="{917807F6-CD2D-4B79-A3F2-8C4D31AFB298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B24127F-437C-4E8E-A10E-0C8E45559D4E}" type="pres">
      <dgm:prSet presAssocID="{917807F6-CD2D-4B79-A3F2-8C4D31AFB298}" presName="quadrantPlaceholder" presStyleCnt="0"/>
      <dgm:spPr/>
      <dgm:t>
        <a:bodyPr/>
        <a:lstStyle/>
        <a:p>
          <a:endParaRPr lang="en-GB"/>
        </a:p>
      </dgm:t>
    </dgm:pt>
    <dgm:pt modelId="{6BB3BD9F-475D-4B8D-A1BC-F85C2E5C7812}" type="pres">
      <dgm:prSet presAssocID="{917807F6-CD2D-4B79-A3F2-8C4D31AFB298}" presName="center1" presStyleLbl="fgShp" presStyleIdx="0" presStyleCnt="2"/>
      <dgm:spPr/>
      <dgm:t>
        <a:bodyPr/>
        <a:lstStyle/>
        <a:p>
          <a:endParaRPr lang="en-GB"/>
        </a:p>
      </dgm:t>
    </dgm:pt>
    <dgm:pt modelId="{3FF0481A-EE36-4DEC-B62D-E14763CC0E20}" type="pres">
      <dgm:prSet presAssocID="{917807F6-CD2D-4B79-A3F2-8C4D31AFB298}" presName="center2" presStyleLbl="fgShp" presStyleIdx="1" presStyleCnt="2"/>
      <dgm:spPr/>
      <dgm:t>
        <a:bodyPr/>
        <a:lstStyle/>
        <a:p>
          <a:endParaRPr lang="en-GB"/>
        </a:p>
      </dgm:t>
    </dgm:pt>
  </dgm:ptLst>
  <dgm:cxnLst>
    <dgm:cxn modelId="{ED8D188A-B34C-4EFA-8B0B-B1B7F46280CC}" srcId="{917807F6-CD2D-4B79-A3F2-8C4D31AFB298}" destId="{D330EAF9-2E79-4280-892F-E314FB2FDF81}" srcOrd="0" destOrd="0" parTransId="{60C91D96-62CD-4922-863A-083F4801DA63}" sibTransId="{7BD5BF82-D42E-43CF-92F8-22FA276D2E7E}"/>
    <dgm:cxn modelId="{CE64ADC5-86B5-4568-95D1-7A4F8278ED50}" srcId="{917807F6-CD2D-4B79-A3F2-8C4D31AFB298}" destId="{723779D6-7CEB-42BD-9DF9-4B0A8C5EFDC3}" srcOrd="1" destOrd="0" parTransId="{DF327FE4-96AE-43B0-BB44-BF6C7BA9FF8F}" sibTransId="{BD2F6410-3214-4D56-8CF2-13B2701C023C}"/>
    <dgm:cxn modelId="{9932D4B7-F226-4801-8ED9-96AE4477EE04}" srcId="{D330EAF9-2E79-4280-892F-E314FB2FDF81}" destId="{D640D23A-C343-4F35-BD07-A08193031FF7}" srcOrd="0" destOrd="0" parTransId="{E6F04850-278E-48E9-8C16-F25FE0212C21}" sibTransId="{0949CB48-F050-4C01-A8B8-DD88E038C637}"/>
    <dgm:cxn modelId="{C4E4AA1B-F97D-4B47-8E34-192A14915D64}" srcId="{DF91D519-9632-46D8-915F-7C3A9D2F92B6}" destId="{AE5A367D-52F9-46F5-B65C-B69C3B6760FF}" srcOrd="0" destOrd="0" parTransId="{A0B8E583-1E2E-4742-982B-F70904A98737}" sibTransId="{3F9A764F-6E6B-48E5-AAE8-A27A21B06272}"/>
    <dgm:cxn modelId="{D7C42C6C-13E6-4314-AA4B-F6677C8951C2}" type="presOf" srcId="{D640D23A-C343-4F35-BD07-A08193031FF7}" destId="{28FCA814-5578-4689-A837-D8627738CCDD}" srcOrd="1" destOrd="0" presId="urn:microsoft.com/office/officeart/2005/8/layout/cycle4"/>
    <dgm:cxn modelId="{1B6F324D-BA3D-4848-8CC3-05DF992B72AF}" type="presOf" srcId="{AA2B7A40-8464-4F37-A411-CD0CF1DF67BD}" destId="{D2E32A25-C3F6-4F28-A280-85A6A7A55BB7}" srcOrd="1" destOrd="0" presId="urn:microsoft.com/office/officeart/2005/8/layout/cycle4"/>
    <dgm:cxn modelId="{66708191-6AFB-4AD6-93DA-5B80CE80B5BD}" srcId="{9ED73712-CB82-4711-98E0-9BB6ED2439AD}" destId="{AA2B7A40-8464-4F37-A411-CD0CF1DF67BD}" srcOrd="0" destOrd="0" parTransId="{55A73A79-CCA8-4C79-8C00-B99C90CBB24A}" sibTransId="{76F81915-C85A-460B-A29C-0AC9DF41BEA2}"/>
    <dgm:cxn modelId="{264356EA-5499-4FA1-B234-AF53516B9556}" type="presOf" srcId="{AA2B7A40-8464-4F37-A411-CD0CF1DF67BD}" destId="{83DA5407-9BA6-452B-81E3-2F0070499A7F}" srcOrd="0" destOrd="0" presId="urn:microsoft.com/office/officeart/2005/8/layout/cycle4"/>
    <dgm:cxn modelId="{3DC4D825-C58D-451F-BBA7-108E8384E1D8}" type="presOf" srcId="{D640D23A-C343-4F35-BD07-A08193031FF7}" destId="{25F3D372-F12E-423A-89AC-006420C5DA6E}" srcOrd="0" destOrd="0" presId="urn:microsoft.com/office/officeart/2005/8/layout/cycle4"/>
    <dgm:cxn modelId="{ED5A1329-F2B7-4462-B8AA-C518D9A60F8C}" srcId="{723779D6-7CEB-42BD-9DF9-4B0A8C5EFDC3}" destId="{2E9ADB72-8879-4289-8B18-2F564B8ECD59}" srcOrd="0" destOrd="0" parTransId="{E899CE49-5EDB-45F5-825B-C66E16F7D98D}" sibTransId="{2AAFC92F-8618-4206-85A1-3EA9A57421EB}"/>
    <dgm:cxn modelId="{D92155F1-D5F4-4FC5-B3CF-B5907D039F79}" type="presOf" srcId="{2E9ADB72-8879-4289-8B18-2F564B8ECD59}" destId="{8FF4C128-A21C-4BE0-91EE-6993F22102E1}" srcOrd="1" destOrd="0" presId="urn:microsoft.com/office/officeart/2005/8/layout/cycle4"/>
    <dgm:cxn modelId="{3622972A-1A1A-4DB4-ABEB-9BF31AD36920}" type="presOf" srcId="{9ED73712-CB82-4711-98E0-9BB6ED2439AD}" destId="{EEF2EFEF-3D60-4CC8-8B0F-C508E659824A}" srcOrd="0" destOrd="0" presId="urn:microsoft.com/office/officeart/2005/8/layout/cycle4"/>
    <dgm:cxn modelId="{CF1DC2C6-62EE-4732-976B-D78CC86B64AD}" type="presOf" srcId="{2E9ADB72-8879-4289-8B18-2F564B8ECD59}" destId="{FABB6B2E-B714-4042-A39D-ED00F1B51628}" srcOrd="0" destOrd="0" presId="urn:microsoft.com/office/officeart/2005/8/layout/cycle4"/>
    <dgm:cxn modelId="{84319ED9-8D78-45BE-93A5-56AC8CAF1DDE}" type="presOf" srcId="{DF91D519-9632-46D8-915F-7C3A9D2F92B6}" destId="{75956BFF-F3FE-47AC-8505-2D4C14CBC250}" srcOrd="0" destOrd="0" presId="urn:microsoft.com/office/officeart/2005/8/layout/cycle4"/>
    <dgm:cxn modelId="{60E49946-9DE6-4301-BD9A-61E5D0D6C62F}" srcId="{917807F6-CD2D-4B79-A3F2-8C4D31AFB298}" destId="{9ED73712-CB82-4711-98E0-9BB6ED2439AD}" srcOrd="3" destOrd="0" parTransId="{7C78B06B-E090-41A9-AAE7-DE224965A89E}" sibTransId="{3A05C802-F83A-477F-B6E1-8360BDA6ECD6}"/>
    <dgm:cxn modelId="{70A7CE21-C13A-4D14-8CB4-96E0EE5B716B}" type="presOf" srcId="{723779D6-7CEB-42BD-9DF9-4B0A8C5EFDC3}" destId="{140BC105-A52C-492A-992D-D8E399B4D111}" srcOrd="0" destOrd="0" presId="urn:microsoft.com/office/officeart/2005/8/layout/cycle4"/>
    <dgm:cxn modelId="{F6095B18-383D-4082-9EB7-4FF22C73946F}" type="presOf" srcId="{AE5A367D-52F9-46F5-B65C-B69C3B6760FF}" destId="{9D6FA61B-39DC-4595-A785-CE0BF93604A9}" srcOrd="1" destOrd="0" presId="urn:microsoft.com/office/officeart/2005/8/layout/cycle4"/>
    <dgm:cxn modelId="{1E2BD215-F7B6-4C77-9248-991EFFD4C10E}" type="presOf" srcId="{D330EAF9-2E79-4280-892F-E314FB2FDF81}" destId="{BEF64E75-845F-4122-8096-6E2BE6D23C82}" srcOrd="0" destOrd="0" presId="urn:microsoft.com/office/officeart/2005/8/layout/cycle4"/>
    <dgm:cxn modelId="{B4843A0E-8AA7-498A-8C0C-9A9F7F71D170}" srcId="{917807F6-CD2D-4B79-A3F2-8C4D31AFB298}" destId="{DF91D519-9632-46D8-915F-7C3A9D2F92B6}" srcOrd="2" destOrd="0" parTransId="{FD6F59C5-BDD8-4D33-AE63-EFBC165AC163}" sibTransId="{474ABCA7-9081-4CB0-8FEA-FFE6F8D169A9}"/>
    <dgm:cxn modelId="{E55A762C-FA3F-40F7-A1B2-F957EDE09189}" type="presOf" srcId="{AE5A367D-52F9-46F5-B65C-B69C3B6760FF}" destId="{3AA04FB6-9326-4003-A060-FF12BD2F9AA0}" srcOrd="0" destOrd="0" presId="urn:microsoft.com/office/officeart/2005/8/layout/cycle4"/>
    <dgm:cxn modelId="{9194BE55-D9FD-4D39-967A-85CEAC10E5C5}" type="presOf" srcId="{917807F6-CD2D-4B79-A3F2-8C4D31AFB298}" destId="{D7BA0FCF-4515-4671-8BA4-C49BD96331A0}" srcOrd="0" destOrd="0" presId="urn:microsoft.com/office/officeart/2005/8/layout/cycle4"/>
    <dgm:cxn modelId="{0F39AA3C-4D47-4F61-AA63-5C26EC6B0C89}" type="presParOf" srcId="{D7BA0FCF-4515-4671-8BA4-C49BD96331A0}" destId="{DE5E796F-93D0-4B96-9E8C-ABEE442A03B1}" srcOrd="0" destOrd="0" presId="urn:microsoft.com/office/officeart/2005/8/layout/cycle4"/>
    <dgm:cxn modelId="{74A477D8-7984-4455-9969-A9B7DA50941C}" type="presParOf" srcId="{DE5E796F-93D0-4B96-9E8C-ABEE442A03B1}" destId="{DBBD5E00-3C09-4DCE-AE0D-26D93E15B7FE}" srcOrd="0" destOrd="0" presId="urn:microsoft.com/office/officeart/2005/8/layout/cycle4"/>
    <dgm:cxn modelId="{DEF9865B-2A72-4D1F-9BD8-A1AF3930895E}" type="presParOf" srcId="{DBBD5E00-3C09-4DCE-AE0D-26D93E15B7FE}" destId="{25F3D372-F12E-423A-89AC-006420C5DA6E}" srcOrd="0" destOrd="0" presId="urn:microsoft.com/office/officeart/2005/8/layout/cycle4"/>
    <dgm:cxn modelId="{12428277-E3EF-4D38-8157-2D00EFCA8E52}" type="presParOf" srcId="{DBBD5E00-3C09-4DCE-AE0D-26D93E15B7FE}" destId="{28FCA814-5578-4689-A837-D8627738CCDD}" srcOrd="1" destOrd="0" presId="urn:microsoft.com/office/officeart/2005/8/layout/cycle4"/>
    <dgm:cxn modelId="{E71E5172-1C6B-43D6-AE75-DD88B34656AC}" type="presParOf" srcId="{DE5E796F-93D0-4B96-9E8C-ABEE442A03B1}" destId="{2D204BDB-D955-4733-8904-4309AD6660CD}" srcOrd="1" destOrd="0" presId="urn:microsoft.com/office/officeart/2005/8/layout/cycle4"/>
    <dgm:cxn modelId="{365BBCE2-54DB-4347-9339-915D0CAA09D5}" type="presParOf" srcId="{2D204BDB-D955-4733-8904-4309AD6660CD}" destId="{FABB6B2E-B714-4042-A39D-ED00F1B51628}" srcOrd="0" destOrd="0" presId="urn:microsoft.com/office/officeart/2005/8/layout/cycle4"/>
    <dgm:cxn modelId="{91B7C6BE-33BB-4421-A227-68BED3BADCB6}" type="presParOf" srcId="{2D204BDB-D955-4733-8904-4309AD6660CD}" destId="{8FF4C128-A21C-4BE0-91EE-6993F22102E1}" srcOrd="1" destOrd="0" presId="urn:microsoft.com/office/officeart/2005/8/layout/cycle4"/>
    <dgm:cxn modelId="{D4747349-CD80-428E-9EA9-216ECC4E21DA}" type="presParOf" srcId="{DE5E796F-93D0-4B96-9E8C-ABEE442A03B1}" destId="{9E318F6F-0E49-446B-88D3-6B22312EAB84}" srcOrd="2" destOrd="0" presId="urn:microsoft.com/office/officeart/2005/8/layout/cycle4"/>
    <dgm:cxn modelId="{037BF72F-CCAE-4B86-A8B6-400206E2E425}" type="presParOf" srcId="{9E318F6F-0E49-446B-88D3-6B22312EAB84}" destId="{3AA04FB6-9326-4003-A060-FF12BD2F9AA0}" srcOrd="0" destOrd="0" presId="urn:microsoft.com/office/officeart/2005/8/layout/cycle4"/>
    <dgm:cxn modelId="{80E2DC56-4BBF-4115-8FB9-971EE5ED4067}" type="presParOf" srcId="{9E318F6F-0E49-446B-88D3-6B22312EAB84}" destId="{9D6FA61B-39DC-4595-A785-CE0BF93604A9}" srcOrd="1" destOrd="0" presId="urn:microsoft.com/office/officeart/2005/8/layout/cycle4"/>
    <dgm:cxn modelId="{758CD5A9-3D27-4CED-AB6F-0C8232FF52C8}" type="presParOf" srcId="{DE5E796F-93D0-4B96-9E8C-ABEE442A03B1}" destId="{F4D87F5D-8302-4A49-ADDA-D6BD07E480C2}" srcOrd="3" destOrd="0" presId="urn:microsoft.com/office/officeart/2005/8/layout/cycle4"/>
    <dgm:cxn modelId="{9B6A2032-568C-4E9E-9844-A538C0FE8BF4}" type="presParOf" srcId="{F4D87F5D-8302-4A49-ADDA-D6BD07E480C2}" destId="{83DA5407-9BA6-452B-81E3-2F0070499A7F}" srcOrd="0" destOrd="0" presId="urn:microsoft.com/office/officeart/2005/8/layout/cycle4"/>
    <dgm:cxn modelId="{E75A55C4-60E8-458C-AC67-FB85B4D3E72E}" type="presParOf" srcId="{F4D87F5D-8302-4A49-ADDA-D6BD07E480C2}" destId="{D2E32A25-C3F6-4F28-A280-85A6A7A55BB7}" srcOrd="1" destOrd="0" presId="urn:microsoft.com/office/officeart/2005/8/layout/cycle4"/>
    <dgm:cxn modelId="{77D36EEE-8110-4623-B785-FBD05CFE0A00}" type="presParOf" srcId="{DE5E796F-93D0-4B96-9E8C-ABEE442A03B1}" destId="{ABF9F939-FFBA-4052-92D4-971749D893C6}" srcOrd="4" destOrd="0" presId="urn:microsoft.com/office/officeart/2005/8/layout/cycle4"/>
    <dgm:cxn modelId="{31149034-A47C-4D8E-BD42-BD753E448FD3}" type="presParOf" srcId="{D7BA0FCF-4515-4671-8BA4-C49BD96331A0}" destId="{6B7DC5B8-CEAE-4553-83ED-C03325579C9B}" srcOrd="1" destOrd="0" presId="urn:microsoft.com/office/officeart/2005/8/layout/cycle4"/>
    <dgm:cxn modelId="{FE703A2D-DD0E-49F4-AF53-EFC4D48A92D4}" type="presParOf" srcId="{6B7DC5B8-CEAE-4553-83ED-C03325579C9B}" destId="{BEF64E75-845F-4122-8096-6E2BE6D23C82}" srcOrd="0" destOrd="0" presId="urn:microsoft.com/office/officeart/2005/8/layout/cycle4"/>
    <dgm:cxn modelId="{388A5C96-EE3F-4B2C-883F-AF630801CD09}" type="presParOf" srcId="{6B7DC5B8-CEAE-4553-83ED-C03325579C9B}" destId="{140BC105-A52C-492A-992D-D8E399B4D111}" srcOrd="1" destOrd="0" presId="urn:microsoft.com/office/officeart/2005/8/layout/cycle4"/>
    <dgm:cxn modelId="{9A9CECA6-1134-4F2C-9944-78C5F86C03DA}" type="presParOf" srcId="{6B7DC5B8-CEAE-4553-83ED-C03325579C9B}" destId="{75956BFF-F3FE-47AC-8505-2D4C14CBC250}" srcOrd="2" destOrd="0" presId="urn:microsoft.com/office/officeart/2005/8/layout/cycle4"/>
    <dgm:cxn modelId="{40E93FF3-5289-4B3E-837E-B4E5BD55BAB8}" type="presParOf" srcId="{6B7DC5B8-CEAE-4553-83ED-C03325579C9B}" destId="{EEF2EFEF-3D60-4CC8-8B0F-C508E659824A}" srcOrd="3" destOrd="0" presId="urn:microsoft.com/office/officeart/2005/8/layout/cycle4"/>
    <dgm:cxn modelId="{FF4B0846-24E0-47E1-8893-7D5305E2FC03}" type="presParOf" srcId="{6B7DC5B8-CEAE-4553-83ED-C03325579C9B}" destId="{4B24127F-437C-4E8E-A10E-0C8E45559D4E}" srcOrd="4" destOrd="0" presId="urn:microsoft.com/office/officeart/2005/8/layout/cycle4"/>
    <dgm:cxn modelId="{D9160110-E520-4BCE-9A83-B9E5AFF21F33}" type="presParOf" srcId="{D7BA0FCF-4515-4671-8BA4-C49BD96331A0}" destId="{6BB3BD9F-475D-4B8D-A1BC-F85C2E5C7812}" srcOrd="2" destOrd="0" presId="urn:microsoft.com/office/officeart/2005/8/layout/cycle4"/>
    <dgm:cxn modelId="{0B33E08B-2291-474F-8E8B-93CCB30CEADC}" type="presParOf" srcId="{D7BA0FCF-4515-4671-8BA4-C49BD96331A0}" destId="{3FF0481A-EE36-4DEC-B62D-E14763CC0E2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78F877-0A83-4179-9366-DE1963D52C3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47A0380-9CD4-4FDC-B14A-DB99CF1202B2}">
      <dgm:prSet custT="1"/>
      <dgm:spPr/>
      <dgm:t>
        <a:bodyPr vert="vert270"/>
        <a:lstStyle/>
        <a:p>
          <a:pPr rtl="0"/>
          <a:r>
            <a:rPr lang="en-GB" sz="4800" b="1" dirty="0" smtClean="0"/>
            <a:t>Broader RIS3 implementation</a:t>
          </a:r>
          <a:endParaRPr lang="en-GB" sz="4800" b="1" dirty="0"/>
        </a:p>
      </dgm:t>
    </dgm:pt>
    <dgm:pt modelId="{8060C0B1-C620-4EE8-A817-30E23F7EAE90}" type="parTrans" cxnId="{A9C4B727-BE8A-4218-879E-5573D326A48B}">
      <dgm:prSet/>
      <dgm:spPr/>
      <dgm:t>
        <a:bodyPr/>
        <a:lstStyle/>
        <a:p>
          <a:endParaRPr lang="en-GB"/>
        </a:p>
      </dgm:t>
    </dgm:pt>
    <dgm:pt modelId="{E89D11B8-995C-46C2-8C94-7042B93CB8B2}" type="sibTrans" cxnId="{A9C4B727-BE8A-4218-879E-5573D326A48B}">
      <dgm:prSet/>
      <dgm:spPr/>
      <dgm:t>
        <a:bodyPr/>
        <a:lstStyle/>
        <a:p>
          <a:endParaRPr lang="en-GB"/>
        </a:p>
      </dgm:t>
    </dgm:pt>
    <dgm:pt modelId="{7DF78363-C50C-4723-B69F-7EFC0BC675C7}">
      <dgm:prSet custT="1"/>
      <dgm:spPr/>
      <dgm:t>
        <a:bodyPr/>
        <a:lstStyle/>
        <a:p>
          <a:pPr rtl="0"/>
          <a:r>
            <a:rPr lang="en-GB" sz="2800" dirty="0" smtClean="0"/>
            <a:t>Sustaining EDP</a:t>
          </a:r>
          <a:endParaRPr lang="en-GB" sz="2800" dirty="0"/>
        </a:p>
      </dgm:t>
    </dgm:pt>
    <dgm:pt modelId="{565361EE-1F5D-4BBF-9E1A-D0D27B4DA1BF}" type="parTrans" cxnId="{8DC13F97-47D3-4E17-A5D2-774951D3BB5F}">
      <dgm:prSet/>
      <dgm:spPr/>
      <dgm:t>
        <a:bodyPr/>
        <a:lstStyle/>
        <a:p>
          <a:endParaRPr lang="en-GB"/>
        </a:p>
      </dgm:t>
    </dgm:pt>
    <dgm:pt modelId="{093C1155-66AC-441D-8E4E-4AD9ACB1EB12}" type="sibTrans" cxnId="{8DC13F97-47D3-4E17-A5D2-774951D3BB5F}">
      <dgm:prSet/>
      <dgm:spPr/>
      <dgm:t>
        <a:bodyPr/>
        <a:lstStyle/>
        <a:p>
          <a:endParaRPr lang="en-GB"/>
        </a:p>
      </dgm:t>
    </dgm:pt>
    <dgm:pt modelId="{ED23626C-E39F-4E96-9124-A511CC2FB255}">
      <dgm:prSet custT="1"/>
      <dgm:spPr/>
      <dgm:t>
        <a:bodyPr/>
        <a:lstStyle/>
        <a:p>
          <a:pPr rtl="0"/>
          <a:r>
            <a:rPr lang="en-GB" sz="2800" dirty="0" smtClean="0"/>
            <a:t>Instruments beyond the ROP</a:t>
          </a:r>
          <a:endParaRPr lang="en-GB" sz="2800" dirty="0"/>
        </a:p>
      </dgm:t>
    </dgm:pt>
    <dgm:pt modelId="{0731FD45-90DC-4C4C-B698-F164693197D8}" type="parTrans" cxnId="{1048C2E6-6382-4108-9EEC-8CD20D11B2DA}">
      <dgm:prSet/>
      <dgm:spPr/>
      <dgm:t>
        <a:bodyPr/>
        <a:lstStyle/>
        <a:p>
          <a:endParaRPr lang="en-GB"/>
        </a:p>
      </dgm:t>
    </dgm:pt>
    <dgm:pt modelId="{27E92B6A-DC55-4935-A8B1-39B9F45FEBFC}" type="sibTrans" cxnId="{1048C2E6-6382-4108-9EEC-8CD20D11B2DA}">
      <dgm:prSet/>
      <dgm:spPr/>
      <dgm:t>
        <a:bodyPr/>
        <a:lstStyle/>
        <a:p>
          <a:endParaRPr lang="en-GB"/>
        </a:p>
      </dgm:t>
    </dgm:pt>
    <dgm:pt modelId="{93EDF626-DB47-4860-B1A8-C2816C9305F0}">
      <dgm:prSet custT="1"/>
      <dgm:spPr/>
      <dgm:t>
        <a:bodyPr/>
        <a:lstStyle/>
        <a:p>
          <a:pPr rtl="0"/>
          <a:r>
            <a:rPr lang="en-GB" sz="2800" dirty="0" smtClean="0"/>
            <a:t>Outward-looking orientation – Transnational cooperation</a:t>
          </a:r>
          <a:endParaRPr lang="en-GB" sz="2800" dirty="0"/>
        </a:p>
      </dgm:t>
    </dgm:pt>
    <dgm:pt modelId="{55BAC855-F70B-4353-A3DB-B0C3F5E284C1}" type="parTrans" cxnId="{6BEDCFA9-F7AB-4B02-B5E9-5CCBB8277C9E}">
      <dgm:prSet/>
      <dgm:spPr/>
      <dgm:t>
        <a:bodyPr/>
        <a:lstStyle/>
        <a:p>
          <a:endParaRPr lang="en-GB"/>
        </a:p>
      </dgm:t>
    </dgm:pt>
    <dgm:pt modelId="{00C5DF3E-331D-4F0C-AF78-96315D8FAA52}" type="sibTrans" cxnId="{6BEDCFA9-F7AB-4B02-B5E9-5CCBB8277C9E}">
      <dgm:prSet/>
      <dgm:spPr/>
      <dgm:t>
        <a:bodyPr/>
        <a:lstStyle/>
        <a:p>
          <a:endParaRPr lang="en-GB"/>
        </a:p>
      </dgm:t>
    </dgm:pt>
    <dgm:pt modelId="{C7315953-12A2-42AD-8D4C-0E08D977DF56}">
      <dgm:prSet custT="1"/>
      <dgm:spPr/>
      <dgm:t>
        <a:bodyPr/>
        <a:lstStyle/>
        <a:p>
          <a:pPr rtl="0"/>
          <a:r>
            <a:rPr lang="en-US" sz="2800" dirty="0" smtClean="0"/>
            <a:t>Governance</a:t>
          </a:r>
          <a:endParaRPr lang="en-GB" sz="2800" dirty="0"/>
        </a:p>
      </dgm:t>
    </dgm:pt>
    <dgm:pt modelId="{E3B41310-54A0-4610-9E2E-F2A982A07BDB}" type="parTrans" cxnId="{C834FA68-B1BF-4431-85DA-36E305DEFA20}">
      <dgm:prSet/>
      <dgm:spPr/>
      <dgm:t>
        <a:bodyPr/>
        <a:lstStyle/>
        <a:p>
          <a:endParaRPr lang="en-GB"/>
        </a:p>
      </dgm:t>
    </dgm:pt>
    <dgm:pt modelId="{C9EBAF00-447D-4F1E-A4DF-960B80145E73}" type="sibTrans" cxnId="{C834FA68-B1BF-4431-85DA-36E305DEFA20}">
      <dgm:prSet/>
      <dgm:spPr/>
      <dgm:t>
        <a:bodyPr/>
        <a:lstStyle/>
        <a:p>
          <a:endParaRPr lang="en-GB"/>
        </a:p>
      </dgm:t>
    </dgm:pt>
    <dgm:pt modelId="{A8DDC4E1-0218-482F-B98D-3E9CEDDE1C63}">
      <dgm:prSet custT="1"/>
      <dgm:spPr/>
      <dgm:t>
        <a:bodyPr/>
        <a:lstStyle/>
        <a:p>
          <a:pPr rtl="0"/>
          <a:r>
            <a:rPr lang="en-US" sz="2800" dirty="0" smtClean="0"/>
            <a:t>Monitoring</a:t>
          </a:r>
          <a:endParaRPr lang="en-GB" sz="2800" dirty="0"/>
        </a:p>
      </dgm:t>
    </dgm:pt>
    <dgm:pt modelId="{5CED1210-4468-4248-88BB-ECBC1CB9768C}" type="parTrans" cxnId="{541A38B1-FF37-48B4-91EE-350E2D197185}">
      <dgm:prSet/>
      <dgm:spPr/>
      <dgm:t>
        <a:bodyPr/>
        <a:lstStyle/>
        <a:p>
          <a:endParaRPr lang="en-GB"/>
        </a:p>
      </dgm:t>
    </dgm:pt>
    <dgm:pt modelId="{30BFD6CF-1793-4A40-A24A-5B67907FBAB0}" type="sibTrans" cxnId="{541A38B1-FF37-48B4-91EE-350E2D197185}">
      <dgm:prSet/>
      <dgm:spPr/>
      <dgm:t>
        <a:bodyPr/>
        <a:lstStyle/>
        <a:p>
          <a:endParaRPr lang="en-GB"/>
        </a:p>
      </dgm:t>
    </dgm:pt>
    <dgm:pt modelId="{27EFA0C7-3BEE-41C8-AA7E-3FB53015AA0F}">
      <dgm:prSet/>
      <dgm:spPr/>
      <dgm:t>
        <a:bodyPr/>
        <a:lstStyle/>
        <a:p>
          <a:pPr rtl="0"/>
          <a:endParaRPr lang="en-GB" dirty="0"/>
        </a:p>
      </dgm:t>
    </dgm:pt>
    <dgm:pt modelId="{749504A2-03FF-4772-9B61-4F3CE05DE696}" type="sibTrans" cxnId="{6F48ADFF-D58C-4FAB-9D04-E3C19402B808}">
      <dgm:prSet/>
      <dgm:spPr/>
      <dgm:t>
        <a:bodyPr/>
        <a:lstStyle/>
        <a:p>
          <a:endParaRPr lang="en-GB"/>
        </a:p>
      </dgm:t>
    </dgm:pt>
    <dgm:pt modelId="{F1D6944D-8ABE-4474-AF7F-187C354DCE54}" type="parTrans" cxnId="{6F48ADFF-D58C-4FAB-9D04-E3C19402B808}">
      <dgm:prSet/>
      <dgm:spPr/>
      <dgm:t>
        <a:bodyPr/>
        <a:lstStyle/>
        <a:p>
          <a:endParaRPr lang="en-GB"/>
        </a:p>
      </dgm:t>
    </dgm:pt>
    <dgm:pt modelId="{3882F486-50E9-4EE7-8182-CABF2ABB6DAB}" type="pres">
      <dgm:prSet presAssocID="{BC78F877-0A83-4179-9366-DE1963D52C3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EF0C8BAA-92B3-4B3C-A56C-8E9EA05C6195}" type="pres">
      <dgm:prSet presAssocID="{047A0380-9CD4-4FDC-B14A-DB99CF1202B2}" presName="thickLine" presStyleLbl="alignNode1" presStyleIdx="0" presStyleCnt="1"/>
      <dgm:spPr/>
    </dgm:pt>
    <dgm:pt modelId="{5B743A9A-BC41-4ACB-AEA9-2B8BDB649498}" type="pres">
      <dgm:prSet presAssocID="{047A0380-9CD4-4FDC-B14A-DB99CF1202B2}" presName="horz1" presStyleCnt="0"/>
      <dgm:spPr/>
    </dgm:pt>
    <dgm:pt modelId="{1050DEDA-E93B-43D1-946F-8500D42ADA8A}" type="pres">
      <dgm:prSet presAssocID="{047A0380-9CD4-4FDC-B14A-DB99CF1202B2}" presName="tx1" presStyleLbl="revTx" presStyleIdx="0" presStyleCnt="7" custScaleX="156470"/>
      <dgm:spPr/>
      <dgm:t>
        <a:bodyPr/>
        <a:lstStyle/>
        <a:p>
          <a:endParaRPr lang="en-GB"/>
        </a:p>
      </dgm:t>
    </dgm:pt>
    <dgm:pt modelId="{1B784C8D-56E4-4B4B-88F3-1E79F7FC2F6D}" type="pres">
      <dgm:prSet presAssocID="{047A0380-9CD4-4FDC-B14A-DB99CF1202B2}" presName="vert1" presStyleCnt="0"/>
      <dgm:spPr/>
    </dgm:pt>
    <dgm:pt modelId="{62DBD5B8-C7F1-41F1-A4A5-31EAC4B5A94F}" type="pres">
      <dgm:prSet presAssocID="{C7315953-12A2-42AD-8D4C-0E08D977DF56}" presName="vertSpace2a" presStyleCnt="0"/>
      <dgm:spPr/>
    </dgm:pt>
    <dgm:pt modelId="{DA9440BF-7C05-4247-BE64-F5175D6E4700}" type="pres">
      <dgm:prSet presAssocID="{C7315953-12A2-42AD-8D4C-0E08D977DF56}" presName="horz2" presStyleCnt="0"/>
      <dgm:spPr/>
    </dgm:pt>
    <dgm:pt modelId="{35F5634E-4D46-4997-B2B4-E4AC2FF1E94E}" type="pres">
      <dgm:prSet presAssocID="{C7315953-12A2-42AD-8D4C-0E08D977DF56}" presName="horzSpace2" presStyleCnt="0"/>
      <dgm:spPr/>
    </dgm:pt>
    <dgm:pt modelId="{00C56F72-2754-4257-8551-8398656647F1}" type="pres">
      <dgm:prSet presAssocID="{C7315953-12A2-42AD-8D4C-0E08D977DF56}" presName="tx2" presStyleLbl="revTx" presStyleIdx="1" presStyleCnt="7" custScaleX="149672"/>
      <dgm:spPr/>
      <dgm:t>
        <a:bodyPr/>
        <a:lstStyle/>
        <a:p>
          <a:endParaRPr lang="en-GB"/>
        </a:p>
      </dgm:t>
    </dgm:pt>
    <dgm:pt modelId="{77CEE333-2157-4286-B8A1-08CCF7FD21E1}" type="pres">
      <dgm:prSet presAssocID="{C7315953-12A2-42AD-8D4C-0E08D977DF56}" presName="vert2" presStyleCnt="0"/>
      <dgm:spPr/>
    </dgm:pt>
    <dgm:pt modelId="{77E1C015-C1A3-4D06-93D8-3E71105DF56B}" type="pres">
      <dgm:prSet presAssocID="{C7315953-12A2-42AD-8D4C-0E08D977DF56}" presName="thinLine2b" presStyleLbl="callout" presStyleIdx="0" presStyleCnt="5"/>
      <dgm:spPr/>
    </dgm:pt>
    <dgm:pt modelId="{0770FE45-D316-47F6-B7D7-A3BD17CF2041}" type="pres">
      <dgm:prSet presAssocID="{C7315953-12A2-42AD-8D4C-0E08D977DF56}" presName="vertSpace2b" presStyleCnt="0"/>
      <dgm:spPr/>
    </dgm:pt>
    <dgm:pt modelId="{832F55D5-F5CE-465E-AFEC-0EBA599E13A4}" type="pres">
      <dgm:prSet presAssocID="{A8DDC4E1-0218-482F-B98D-3E9CEDDE1C63}" presName="horz2" presStyleCnt="0"/>
      <dgm:spPr/>
    </dgm:pt>
    <dgm:pt modelId="{79752FF7-F162-4239-9DAA-9CEAFECF6C25}" type="pres">
      <dgm:prSet presAssocID="{A8DDC4E1-0218-482F-B98D-3E9CEDDE1C63}" presName="horzSpace2" presStyleCnt="0"/>
      <dgm:spPr/>
    </dgm:pt>
    <dgm:pt modelId="{4C0886D9-A04D-4302-A672-D67549DBF12E}" type="pres">
      <dgm:prSet presAssocID="{A8DDC4E1-0218-482F-B98D-3E9CEDDE1C63}" presName="tx2" presStyleLbl="revTx" presStyleIdx="2" presStyleCnt="7"/>
      <dgm:spPr/>
      <dgm:t>
        <a:bodyPr/>
        <a:lstStyle/>
        <a:p>
          <a:endParaRPr lang="en-GB"/>
        </a:p>
      </dgm:t>
    </dgm:pt>
    <dgm:pt modelId="{5A1FB769-5704-4E8B-A350-56AF3DD0D1DE}" type="pres">
      <dgm:prSet presAssocID="{A8DDC4E1-0218-482F-B98D-3E9CEDDE1C63}" presName="vert2" presStyleCnt="0"/>
      <dgm:spPr/>
    </dgm:pt>
    <dgm:pt modelId="{837761C5-5A73-450E-A9BC-0A487F810681}" type="pres">
      <dgm:prSet presAssocID="{A8DDC4E1-0218-482F-B98D-3E9CEDDE1C63}" presName="thinLine2b" presStyleLbl="callout" presStyleIdx="1" presStyleCnt="5"/>
      <dgm:spPr/>
    </dgm:pt>
    <dgm:pt modelId="{2C4A55FE-9402-489D-B7D7-A54AF9135B25}" type="pres">
      <dgm:prSet presAssocID="{A8DDC4E1-0218-482F-B98D-3E9CEDDE1C63}" presName="vertSpace2b" presStyleCnt="0"/>
      <dgm:spPr/>
    </dgm:pt>
    <dgm:pt modelId="{904A6EAD-2C15-49B6-98D1-7CF671329511}" type="pres">
      <dgm:prSet presAssocID="{7DF78363-C50C-4723-B69F-7EFC0BC675C7}" presName="horz2" presStyleCnt="0"/>
      <dgm:spPr/>
    </dgm:pt>
    <dgm:pt modelId="{11780D4C-9C13-4B3A-B664-3E842CC48D8E}" type="pres">
      <dgm:prSet presAssocID="{7DF78363-C50C-4723-B69F-7EFC0BC675C7}" presName="horzSpace2" presStyleCnt="0"/>
      <dgm:spPr/>
    </dgm:pt>
    <dgm:pt modelId="{26AE1966-63F7-44AC-B7CC-D684F30D3759}" type="pres">
      <dgm:prSet presAssocID="{7DF78363-C50C-4723-B69F-7EFC0BC675C7}" presName="tx2" presStyleLbl="revTx" presStyleIdx="3" presStyleCnt="7" custScaleX="301208"/>
      <dgm:spPr/>
      <dgm:t>
        <a:bodyPr/>
        <a:lstStyle/>
        <a:p>
          <a:endParaRPr lang="en-GB"/>
        </a:p>
      </dgm:t>
    </dgm:pt>
    <dgm:pt modelId="{E7703D90-2844-43EB-9733-C4DA8AD41913}" type="pres">
      <dgm:prSet presAssocID="{7DF78363-C50C-4723-B69F-7EFC0BC675C7}" presName="vert2" presStyleCnt="0"/>
      <dgm:spPr/>
    </dgm:pt>
    <dgm:pt modelId="{B2372938-F473-446F-A824-96F64DC47CDC}" type="pres">
      <dgm:prSet presAssocID="{7DF78363-C50C-4723-B69F-7EFC0BC675C7}" presName="thinLine2b" presStyleLbl="callout" presStyleIdx="2" presStyleCnt="5"/>
      <dgm:spPr/>
    </dgm:pt>
    <dgm:pt modelId="{A7045DD7-8FB6-4402-8C51-81BD8614E548}" type="pres">
      <dgm:prSet presAssocID="{7DF78363-C50C-4723-B69F-7EFC0BC675C7}" presName="vertSpace2b" presStyleCnt="0"/>
      <dgm:spPr/>
    </dgm:pt>
    <dgm:pt modelId="{834CF56B-B57F-42AF-8AC5-EA7F20F7B232}" type="pres">
      <dgm:prSet presAssocID="{ED23626C-E39F-4E96-9124-A511CC2FB255}" presName="horz2" presStyleCnt="0"/>
      <dgm:spPr/>
    </dgm:pt>
    <dgm:pt modelId="{5B6B4E4D-8935-4AF7-AF32-EF1C74F98582}" type="pres">
      <dgm:prSet presAssocID="{ED23626C-E39F-4E96-9124-A511CC2FB255}" presName="horzSpace2" presStyleCnt="0"/>
      <dgm:spPr/>
    </dgm:pt>
    <dgm:pt modelId="{CE96D6E2-5957-4C1E-8D2E-809592A0E2CB}" type="pres">
      <dgm:prSet presAssocID="{ED23626C-E39F-4E96-9124-A511CC2FB255}" presName="tx2" presStyleLbl="revTx" presStyleIdx="4" presStyleCnt="7" custScaleX="259740" custScaleY="82326"/>
      <dgm:spPr/>
      <dgm:t>
        <a:bodyPr/>
        <a:lstStyle/>
        <a:p>
          <a:endParaRPr lang="en-GB"/>
        </a:p>
      </dgm:t>
    </dgm:pt>
    <dgm:pt modelId="{713C18E1-0B50-44FE-9FBD-39AF88156A80}" type="pres">
      <dgm:prSet presAssocID="{ED23626C-E39F-4E96-9124-A511CC2FB255}" presName="vert2" presStyleCnt="0"/>
      <dgm:spPr/>
    </dgm:pt>
    <dgm:pt modelId="{FB215A79-5C95-4827-AC74-2C682029613C}" type="pres">
      <dgm:prSet presAssocID="{ED23626C-E39F-4E96-9124-A511CC2FB255}" presName="thinLine2b" presStyleLbl="callout" presStyleIdx="3" presStyleCnt="5"/>
      <dgm:spPr/>
    </dgm:pt>
    <dgm:pt modelId="{06907E4F-22B7-4178-9A6B-59426CCC4899}" type="pres">
      <dgm:prSet presAssocID="{ED23626C-E39F-4E96-9124-A511CC2FB255}" presName="vertSpace2b" presStyleCnt="0"/>
      <dgm:spPr/>
    </dgm:pt>
    <dgm:pt modelId="{17F4B84B-9B5A-4260-A0A6-E3F3EF2E538E}" type="pres">
      <dgm:prSet presAssocID="{93EDF626-DB47-4860-B1A8-C2816C9305F0}" presName="horz2" presStyleCnt="0"/>
      <dgm:spPr/>
    </dgm:pt>
    <dgm:pt modelId="{55B994ED-F945-4A71-8B67-8F1B47036ED2}" type="pres">
      <dgm:prSet presAssocID="{93EDF626-DB47-4860-B1A8-C2816C9305F0}" presName="horzSpace2" presStyleCnt="0"/>
      <dgm:spPr/>
    </dgm:pt>
    <dgm:pt modelId="{484788F1-1F60-4CF0-A19F-8E06DC63BBDF}" type="pres">
      <dgm:prSet presAssocID="{93EDF626-DB47-4860-B1A8-C2816C9305F0}" presName="tx2" presStyleLbl="revTx" presStyleIdx="5" presStyleCnt="7" custScaleX="258182"/>
      <dgm:spPr/>
      <dgm:t>
        <a:bodyPr/>
        <a:lstStyle/>
        <a:p>
          <a:endParaRPr lang="en-GB"/>
        </a:p>
      </dgm:t>
    </dgm:pt>
    <dgm:pt modelId="{B1932968-40EF-4459-9C96-1F9F80697C0D}" type="pres">
      <dgm:prSet presAssocID="{93EDF626-DB47-4860-B1A8-C2816C9305F0}" presName="vert2" presStyleCnt="0"/>
      <dgm:spPr/>
    </dgm:pt>
    <dgm:pt modelId="{229104E7-A274-47A6-8670-6C711B54C503}" type="pres">
      <dgm:prSet presAssocID="{27EFA0C7-3BEE-41C8-AA7E-3FB53015AA0F}" presName="horz3" presStyleCnt="0"/>
      <dgm:spPr/>
    </dgm:pt>
    <dgm:pt modelId="{7C1EB1D3-DF45-441D-B71F-C6C37A01FA2D}" type="pres">
      <dgm:prSet presAssocID="{27EFA0C7-3BEE-41C8-AA7E-3FB53015AA0F}" presName="horzSpace3" presStyleCnt="0"/>
      <dgm:spPr/>
    </dgm:pt>
    <dgm:pt modelId="{1A515476-9DD0-4701-AA4B-1AA25909BBE4}" type="pres">
      <dgm:prSet presAssocID="{27EFA0C7-3BEE-41C8-AA7E-3FB53015AA0F}" presName="tx3" presStyleLbl="revTx" presStyleIdx="6" presStyleCnt="7"/>
      <dgm:spPr/>
      <dgm:t>
        <a:bodyPr/>
        <a:lstStyle/>
        <a:p>
          <a:endParaRPr lang="en-GB"/>
        </a:p>
      </dgm:t>
    </dgm:pt>
    <dgm:pt modelId="{35925575-52B1-4099-B7FB-F8567577A76F}" type="pres">
      <dgm:prSet presAssocID="{27EFA0C7-3BEE-41C8-AA7E-3FB53015AA0F}" presName="vert3" presStyleCnt="0"/>
      <dgm:spPr/>
    </dgm:pt>
    <dgm:pt modelId="{259C5B91-63AE-4494-925F-C46E1982D21A}" type="pres">
      <dgm:prSet presAssocID="{93EDF626-DB47-4860-B1A8-C2816C9305F0}" presName="thinLine2b" presStyleLbl="callout" presStyleIdx="4" presStyleCnt="5"/>
      <dgm:spPr/>
    </dgm:pt>
    <dgm:pt modelId="{E6281F41-EA6A-4A22-8C4A-6C7541452672}" type="pres">
      <dgm:prSet presAssocID="{93EDF626-DB47-4860-B1A8-C2816C9305F0}" presName="vertSpace2b" presStyleCnt="0"/>
      <dgm:spPr/>
    </dgm:pt>
  </dgm:ptLst>
  <dgm:cxnLst>
    <dgm:cxn modelId="{8DC13F97-47D3-4E17-A5D2-774951D3BB5F}" srcId="{047A0380-9CD4-4FDC-B14A-DB99CF1202B2}" destId="{7DF78363-C50C-4723-B69F-7EFC0BC675C7}" srcOrd="2" destOrd="0" parTransId="{565361EE-1F5D-4BBF-9E1A-D0D27B4DA1BF}" sibTransId="{093C1155-66AC-441D-8E4E-4AD9ACB1EB12}"/>
    <dgm:cxn modelId="{9B17EAB1-1349-41A0-8FA4-14C5ADCC67F4}" type="presOf" srcId="{93EDF626-DB47-4860-B1A8-C2816C9305F0}" destId="{484788F1-1F60-4CF0-A19F-8E06DC63BBDF}" srcOrd="0" destOrd="0" presId="urn:microsoft.com/office/officeart/2008/layout/LinedList"/>
    <dgm:cxn modelId="{6F48ADFF-D58C-4FAB-9D04-E3C19402B808}" srcId="{93EDF626-DB47-4860-B1A8-C2816C9305F0}" destId="{27EFA0C7-3BEE-41C8-AA7E-3FB53015AA0F}" srcOrd="0" destOrd="0" parTransId="{F1D6944D-8ABE-4474-AF7F-187C354DCE54}" sibTransId="{749504A2-03FF-4772-9B61-4F3CE05DE696}"/>
    <dgm:cxn modelId="{A9C4B727-BE8A-4218-879E-5573D326A48B}" srcId="{BC78F877-0A83-4179-9366-DE1963D52C38}" destId="{047A0380-9CD4-4FDC-B14A-DB99CF1202B2}" srcOrd="0" destOrd="0" parTransId="{8060C0B1-C620-4EE8-A817-30E23F7EAE90}" sibTransId="{E89D11B8-995C-46C2-8C94-7042B93CB8B2}"/>
    <dgm:cxn modelId="{D83392CA-86BC-4951-BEB2-362E3571EE37}" type="presOf" srcId="{27EFA0C7-3BEE-41C8-AA7E-3FB53015AA0F}" destId="{1A515476-9DD0-4701-AA4B-1AA25909BBE4}" srcOrd="0" destOrd="0" presId="urn:microsoft.com/office/officeart/2008/layout/LinedList"/>
    <dgm:cxn modelId="{13E75CFE-F83E-45D2-A118-DFDDBA594079}" type="presOf" srcId="{BC78F877-0A83-4179-9366-DE1963D52C38}" destId="{3882F486-50E9-4EE7-8182-CABF2ABB6DAB}" srcOrd="0" destOrd="0" presId="urn:microsoft.com/office/officeart/2008/layout/LinedList"/>
    <dgm:cxn modelId="{ECBDE496-A64E-465B-B189-4EEB66879B9F}" type="presOf" srcId="{A8DDC4E1-0218-482F-B98D-3E9CEDDE1C63}" destId="{4C0886D9-A04D-4302-A672-D67549DBF12E}" srcOrd="0" destOrd="0" presId="urn:microsoft.com/office/officeart/2008/layout/LinedList"/>
    <dgm:cxn modelId="{C834FA68-B1BF-4431-85DA-36E305DEFA20}" srcId="{047A0380-9CD4-4FDC-B14A-DB99CF1202B2}" destId="{C7315953-12A2-42AD-8D4C-0E08D977DF56}" srcOrd="0" destOrd="0" parTransId="{E3B41310-54A0-4610-9E2E-F2A982A07BDB}" sibTransId="{C9EBAF00-447D-4F1E-A4DF-960B80145E73}"/>
    <dgm:cxn modelId="{541A38B1-FF37-48B4-91EE-350E2D197185}" srcId="{047A0380-9CD4-4FDC-B14A-DB99CF1202B2}" destId="{A8DDC4E1-0218-482F-B98D-3E9CEDDE1C63}" srcOrd="1" destOrd="0" parTransId="{5CED1210-4468-4248-88BB-ECBC1CB9768C}" sibTransId="{30BFD6CF-1793-4A40-A24A-5B67907FBAB0}"/>
    <dgm:cxn modelId="{1048C2E6-6382-4108-9EEC-8CD20D11B2DA}" srcId="{047A0380-9CD4-4FDC-B14A-DB99CF1202B2}" destId="{ED23626C-E39F-4E96-9124-A511CC2FB255}" srcOrd="3" destOrd="0" parTransId="{0731FD45-90DC-4C4C-B698-F164693197D8}" sibTransId="{27E92B6A-DC55-4935-A8B1-39B9F45FEBFC}"/>
    <dgm:cxn modelId="{2B0C2D3D-72E3-417A-BBC4-416C30640E79}" type="presOf" srcId="{C7315953-12A2-42AD-8D4C-0E08D977DF56}" destId="{00C56F72-2754-4257-8551-8398656647F1}" srcOrd="0" destOrd="0" presId="urn:microsoft.com/office/officeart/2008/layout/LinedList"/>
    <dgm:cxn modelId="{2B385DB0-040B-420D-A4E9-E1C4B1918FAA}" type="presOf" srcId="{047A0380-9CD4-4FDC-B14A-DB99CF1202B2}" destId="{1050DEDA-E93B-43D1-946F-8500D42ADA8A}" srcOrd="0" destOrd="0" presId="urn:microsoft.com/office/officeart/2008/layout/LinedList"/>
    <dgm:cxn modelId="{2F4612A1-62D5-461E-BF67-FBFA167649C0}" type="presOf" srcId="{7DF78363-C50C-4723-B69F-7EFC0BC675C7}" destId="{26AE1966-63F7-44AC-B7CC-D684F30D3759}" srcOrd="0" destOrd="0" presId="urn:microsoft.com/office/officeart/2008/layout/LinedList"/>
    <dgm:cxn modelId="{6BEDCFA9-F7AB-4B02-B5E9-5CCBB8277C9E}" srcId="{047A0380-9CD4-4FDC-B14A-DB99CF1202B2}" destId="{93EDF626-DB47-4860-B1A8-C2816C9305F0}" srcOrd="4" destOrd="0" parTransId="{55BAC855-F70B-4353-A3DB-B0C3F5E284C1}" sibTransId="{00C5DF3E-331D-4F0C-AF78-96315D8FAA52}"/>
    <dgm:cxn modelId="{5D3D8D3F-C4D3-4DBB-8249-A87C2C1DBB28}" type="presOf" srcId="{ED23626C-E39F-4E96-9124-A511CC2FB255}" destId="{CE96D6E2-5957-4C1E-8D2E-809592A0E2CB}" srcOrd="0" destOrd="0" presId="urn:microsoft.com/office/officeart/2008/layout/LinedList"/>
    <dgm:cxn modelId="{DB67519D-FA47-47ED-B744-74A070092DBD}" type="presParOf" srcId="{3882F486-50E9-4EE7-8182-CABF2ABB6DAB}" destId="{EF0C8BAA-92B3-4B3C-A56C-8E9EA05C6195}" srcOrd="0" destOrd="0" presId="urn:microsoft.com/office/officeart/2008/layout/LinedList"/>
    <dgm:cxn modelId="{91FF170E-5109-4858-8CE9-508D27804A50}" type="presParOf" srcId="{3882F486-50E9-4EE7-8182-CABF2ABB6DAB}" destId="{5B743A9A-BC41-4ACB-AEA9-2B8BDB649498}" srcOrd="1" destOrd="0" presId="urn:microsoft.com/office/officeart/2008/layout/LinedList"/>
    <dgm:cxn modelId="{28B3F3D3-72FE-427A-A8B6-39F7F43E5BC1}" type="presParOf" srcId="{5B743A9A-BC41-4ACB-AEA9-2B8BDB649498}" destId="{1050DEDA-E93B-43D1-946F-8500D42ADA8A}" srcOrd="0" destOrd="0" presId="urn:microsoft.com/office/officeart/2008/layout/LinedList"/>
    <dgm:cxn modelId="{5613F8EB-11ED-4FA3-9ED5-EA1B48E2AAD7}" type="presParOf" srcId="{5B743A9A-BC41-4ACB-AEA9-2B8BDB649498}" destId="{1B784C8D-56E4-4B4B-88F3-1E79F7FC2F6D}" srcOrd="1" destOrd="0" presId="urn:microsoft.com/office/officeart/2008/layout/LinedList"/>
    <dgm:cxn modelId="{6923DBAA-EAC2-4C5F-BF61-790B99963481}" type="presParOf" srcId="{1B784C8D-56E4-4B4B-88F3-1E79F7FC2F6D}" destId="{62DBD5B8-C7F1-41F1-A4A5-31EAC4B5A94F}" srcOrd="0" destOrd="0" presId="urn:microsoft.com/office/officeart/2008/layout/LinedList"/>
    <dgm:cxn modelId="{C2CAC350-7DB6-49C6-823E-D66C01BD9CF4}" type="presParOf" srcId="{1B784C8D-56E4-4B4B-88F3-1E79F7FC2F6D}" destId="{DA9440BF-7C05-4247-BE64-F5175D6E4700}" srcOrd="1" destOrd="0" presId="urn:microsoft.com/office/officeart/2008/layout/LinedList"/>
    <dgm:cxn modelId="{2DD788B5-5C74-4464-9E39-031ABD8956BD}" type="presParOf" srcId="{DA9440BF-7C05-4247-BE64-F5175D6E4700}" destId="{35F5634E-4D46-4997-B2B4-E4AC2FF1E94E}" srcOrd="0" destOrd="0" presId="urn:microsoft.com/office/officeart/2008/layout/LinedList"/>
    <dgm:cxn modelId="{81F7449E-A2AA-4891-89E8-497DEB76FC24}" type="presParOf" srcId="{DA9440BF-7C05-4247-BE64-F5175D6E4700}" destId="{00C56F72-2754-4257-8551-8398656647F1}" srcOrd="1" destOrd="0" presId="urn:microsoft.com/office/officeart/2008/layout/LinedList"/>
    <dgm:cxn modelId="{7545AB58-4475-4FD3-9D23-96B61A98D542}" type="presParOf" srcId="{DA9440BF-7C05-4247-BE64-F5175D6E4700}" destId="{77CEE333-2157-4286-B8A1-08CCF7FD21E1}" srcOrd="2" destOrd="0" presId="urn:microsoft.com/office/officeart/2008/layout/LinedList"/>
    <dgm:cxn modelId="{48C8B095-202D-4856-AEA7-5D0E5308CE00}" type="presParOf" srcId="{1B784C8D-56E4-4B4B-88F3-1E79F7FC2F6D}" destId="{77E1C015-C1A3-4D06-93D8-3E71105DF56B}" srcOrd="2" destOrd="0" presId="urn:microsoft.com/office/officeart/2008/layout/LinedList"/>
    <dgm:cxn modelId="{556870E3-65A1-47F7-91BD-91049FB12069}" type="presParOf" srcId="{1B784C8D-56E4-4B4B-88F3-1E79F7FC2F6D}" destId="{0770FE45-D316-47F6-B7D7-A3BD17CF2041}" srcOrd="3" destOrd="0" presId="urn:microsoft.com/office/officeart/2008/layout/LinedList"/>
    <dgm:cxn modelId="{C1D25B81-9D9E-405C-B438-43C104200F8B}" type="presParOf" srcId="{1B784C8D-56E4-4B4B-88F3-1E79F7FC2F6D}" destId="{832F55D5-F5CE-465E-AFEC-0EBA599E13A4}" srcOrd="4" destOrd="0" presId="urn:microsoft.com/office/officeart/2008/layout/LinedList"/>
    <dgm:cxn modelId="{198932A7-F380-48F2-9B51-3D8E5A518F73}" type="presParOf" srcId="{832F55D5-F5CE-465E-AFEC-0EBA599E13A4}" destId="{79752FF7-F162-4239-9DAA-9CEAFECF6C25}" srcOrd="0" destOrd="0" presId="urn:microsoft.com/office/officeart/2008/layout/LinedList"/>
    <dgm:cxn modelId="{C71B5AB2-052B-4F99-819C-4E0413EF4678}" type="presParOf" srcId="{832F55D5-F5CE-465E-AFEC-0EBA599E13A4}" destId="{4C0886D9-A04D-4302-A672-D67549DBF12E}" srcOrd="1" destOrd="0" presId="urn:microsoft.com/office/officeart/2008/layout/LinedList"/>
    <dgm:cxn modelId="{343F1328-FB05-4186-9E5C-8B1AE7CF4EC1}" type="presParOf" srcId="{832F55D5-F5CE-465E-AFEC-0EBA599E13A4}" destId="{5A1FB769-5704-4E8B-A350-56AF3DD0D1DE}" srcOrd="2" destOrd="0" presId="urn:microsoft.com/office/officeart/2008/layout/LinedList"/>
    <dgm:cxn modelId="{4F8B07FE-AB22-487F-B334-1A247EA04A3A}" type="presParOf" srcId="{1B784C8D-56E4-4B4B-88F3-1E79F7FC2F6D}" destId="{837761C5-5A73-450E-A9BC-0A487F810681}" srcOrd="5" destOrd="0" presId="urn:microsoft.com/office/officeart/2008/layout/LinedList"/>
    <dgm:cxn modelId="{B0A01545-DDCE-4AF3-BBB9-18761A69F243}" type="presParOf" srcId="{1B784C8D-56E4-4B4B-88F3-1E79F7FC2F6D}" destId="{2C4A55FE-9402-489D-B7D7-A54AF9135B25}" srcOrd="6" destOrd="0" presId="urn:microsoft.com/office/officeart/2008/layout/LinedList"/>
    <dgm:cxn modelId="{12FC48F1-7C38-4E34-B040-C61939507D4D}" type="presParOf" srcId="{1B784C8D-56E4-4B4B-88F3-1E79F7FC2F6D}" destId="{904A6EAD-2C15-49B6-98D1-7CF671329511}" srcOrd="7" destOrd="0" presId="urn:microsoft.com/office/officeart/2008/layout/LinedList"/>
    <dgm:cxn modelId="{9E67D02F-A497-4D72-91E4-AB2EAEC74D97}" type="presParOf" srcId="{904A6EAD-2C15-49B6-98D1-7CF671329511}" destId="{11780D4C-9C13-4B3A-B664-3E842CC48D8E}" srcOrd="0" destOrd="0" presId="urn:microsoft.com/office/officeart/2008/layout/LinedList"/>
    <dgm:cxn modelId="{092BF3A0-787A-4989-A9EC-953C832CE8A4}" type="presParOf" srcId="{904A6EAD-2C15-49B6-98D1-7CF671329511}" destId="{26AE1966-63F7-44AC-B7CC-D684F30D3759}" srcOrd="1" destOrd="0" presId="urn:microsoft.com/office/officeart/2008/layout/LinedList"/>
    <dgm:cxn modelId="{7188143C-EA92-49E3-BE8E-30795B7A7880}" type="presParOf" srcId="{904A6EAD-2C15-49B6-98D1-7CF671329511}" destId="{E7703D90-2844-43EB-9733-C4DA8AD41913}" srcOrd="2" destOrd="0" presId="urn:microsoft.com/office/officeart/2008/layout/LinedList"/>
    <dgm:cxn modelId="{C5F9022A-730B-438D-987A-CAC25665D35C}" type="presParOf" srcId="{1B784C8D-56E4-4B4B-88F3-1E79F7FC2F6D}" destId="{B2372938-F473-446F-A824-96F64DC47CDC}" srcOrd="8" destOrd="0" presId="urn:microsoft.com/office/officeart/2008/layout/LinedList"/>
    <dgm:cxn modelId="{D9A82002-49BF-419C-9DF1-33EF8D86C567}" type="presParOf" srcId="{1B784C8D-56E4-4B4B-88F3-1E79F7FC2F6D}" destId="{A7045DD7-8FB6-4402-8C51-81BD8614E548}" srcOrd="9" destOrd="0" presId="urn:microsoft.com/office/officeart/2008/layout/LinedList"/>
    <dgm:cxn modelId="{BE15CC5A-AAEF-4E81-BE3A-6BB66FA60036}" type="presParOf" srcId="{1B784C8D-56E4-4B4B-88F3-1E79F7FC2F6D}" destId="{834CF56B-B57F-42AF-8AC5-EA7F20F7B232}" srcOrd="10" destOrd="0" presId="urn:microsoft.com/office/officeart/2008/layout/LinedList"/>
    <dgm:cxn modelId="{F4B1AE09-B1CD-4C45-9D7F-F13DDEEEB752}" type="presParOf" srcId="{834CF56B-B57F-42AF-8AC5-EA7F20F7B232}" destId="{5B6B4E4D-8935-4AF7-AF32-EF1C74F98582}" srcOrd="0" destOrd="0" presId="urn:microsoft.com/office/officeart/2008/layout/LinedList"/>
    <dgm:cxn modelId="{0C147C1C-422B-47B2-B5D0-525376572ECA}" type="presParOf" srcId="{834CF56B-B57F-42AF-8AC5-EA7F20F7B232}" destId="{CE96D6E2-5957-4C1E-8D2E-809592A0E2CB}" srcOrd="1" destOrd="0" presId="urn:microsoft.com/office/officeart/2008/layout/LinedList"/>
    <dgm:cxn modelId="{379C5ED1-0A69-4069-8D10-8A3DC0281738}" type="presParOf" srcId="{834CF56B-B57F-42AF-8AC5-EA7F20F7B232}" destId="{713C18E1-0B50-44FE-9FBD-39AF88156A80}" srcOrd="2" destOrd="0" presId="urn:microsoft.com/office/officeart/2008/layout/LinedList"/>
    <dgm:cxn modelId="{2D5E1A7A-0574-4DDF-94BE-AC0D804EB8FA}" type="presParOf" srcId="{1B784C8D-56E4-4B4B-88F3-1E79F7FC2F6D}" destId="{FB215A79-5C95-4827-AC74-2C682029613C}" srcOrd="11" destOrd="0" presId="urn:microsoft.com/office/officeart/2008/layout/LinedList"/>
    <dgm:cxn modelId="{A89C190B-23C7-4726-8FA9-C37D0C1984E7}" type="presParOf" srcId="{1B784C8D-56E4-4B4B-88F3-1E79F7FC2F6D}" destId="{06907E4F-22B7-4178-9A6B-59426CCC4899}" srcOrd="12" destOrd="0" presId="urn:microsoft.com/office/officeart/2008/layout/LinedList"/>
    <dgm:cxn modelId="{2BC2682B-56DA-4047-95B4-F9B5DB885016}" type="presParOf" srcId="{1B784C8D-56E4-4B4B-88F3-1E79F7FC2F6D}" destId="{17F4B84B-9B5A-4260-A0A6-E3F3EF2E538E}" srcOrd="13" destOrd="0" presId="urn:microsoft.com/office/officeart/2008/layout/LinedList"/>
    <dgm:cxn modelId="{5C2156B9-8769-4C73-B2F2-C9D8A494E56D}" type="presParOf" srcId="{17F4B84B-9B5A-4260-A0A6-E3F3EF2E538E}" destId="{55B994ED-F945-4A71-8B67-8F1B47036ED2}" srcOrd="0" destOrd="0" presId="urn:microsoft.com/office/officeart/2008/layout/LinedList"/>
    <dgm:cxn modelId="{8B623A02-EF1C-4494-9B0A-A80D9703D0CF}" type="presParOf" srcId="{17F4B84B-9B5A-4260-A0A6-E3F3EF2E538E}" destId="{484788F1-1F60-4CF0-A19F-8E06DC63BBDF}" srcOrd="1" destOrd="0" presId="urn:microsoft.com/office/officeart/2008/layout/LinedList"/>
    <dgm:cxn modelId="{E2B31F6F-7D02-4EAD-A09A-B47656F62F34}" type="presParOf" srcId="{17F4B84B-9B5A-4260-A0A6-E3F3EF2E538E}" destId="{B1932968-40EF-4459-9C96-1F9F80697C0D}" srcOrd="2" destOrd="0" presId="urn:microsoft.com/office/officeart/2008/layout/LinedList"/>
    <dgm:cxn modelId="{55498733-E317-4FC8-95D6-B5EEB297E248}" type="presParOf" srcId="{B1932968-40EF-4459-9C96-1F9F80697C0D}" destId="{229104E7-A274-47A6-8670-6C711B54C503}" srcOrd="0" destOrd="0" presId="urn:microsoft.com/office/officeart/2008/layout/LinedList"/>
    <dgm:cxn modelId="{5795CC3D-0BDB-42D5-8297-5D36F8D7F80E}" type="presParOf" srcId="{229104E7-A274-47A6-8670-6C711B54C503}" destId="{7C1EB1D3-DF45-441D-B71F-C6C37A01FA2D}" srcOrd="0" destOrd="0" presId="urn:microsoft.com/office/officeart/2008/layout/LinedList"/>
    <dgm:cxn modelId="{64B261A8-DF29-430E-B486-DEA180C4E95A}" type="presParOf" srcId="{229104E7-A274-47A6-8670-6C711B54C503}" destId="{1A515476-9DD0-4701-AA4B-1AA25909BBE4}" srcOrd="1" destOrd="0" presId="urn:microsoft.com/office/officeart/2008/layout/LinedList"/>
    <dgm:cxn modelId="{37A940E7-B325-4F1D-A588-68FA9A602161}" type="presParOf" srcId="{229104E7-A274-47A6-8670-6C711B54C503}" destId="{35925575-52B1-4099-B7FB-F8567577A76F}" srcOrd="2" destOrd="0" presId="urn:microsoft.com/office/officeart/2008/layout/LinedList"/>
    <dgm:cxn modelId="{F4B03286-DD02-4692-8F81-EFF0E1DC2326}" type="presParOf" srcId="{1B784C8D-56E4-4B4B-88F3-1E79F7FC2F6D}" destId="{259C5B91-63AE-4494-925F-C46E1982D21A}" srcOrd="14" destOrd="0" presId="urn:microsoft.com/office/officeart/2008/layout/LinedList"/>
    <dgm:cxn modelId="{85435CC5-55F3-427E-9074-BE3AC9113A1C}" type="presParOf" srcId="{1B784C8D-56E4-4B4B-88F3-1E79F7FC2F6D}" destId="{E6281F41-EA6A-4A22-8C4A-6C7541452672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7EB765-22E6-4A31-B888-1ACF21F8EBC0}" type="doc">
      <dgm:prSet loTypeId="urn:microsoft.com/office/officeart/2008/layout/LinedList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EB9EFC42-2C79-499C-93C0-C0E7A8AC7AF7}">
      <dgm:prSet/>
      <dgm:spPr/>
      <dgm:t>
        <a:bodyPr vert="vert270"/>
        <a:lstStyle/>
        <a:p>
          <a:pPr rtl="0"/>
          <a:r>
            <a:rPr lang="en-GB" b="1" dirty="0" smtClean="0"/>
            <a:t>Co-defined activities</a:t>
          </a:r>
          <a:endParaRPr lang="en-GB" b="1" dirty="0"/>
        </a:p>
      </dgm:t>
    </dgm:pt>
    <dgm:pt modelId="{E8A0F25A-ACF4-4D20-855E-DA35B2966151}" type="parTrans" cxnId="{FBFC98FF-E8E2-4577-B822-B24FD5673EDC}">
      <dgm:prSet/>
      <dgm:spPr/>
      <dgm:t>
        <a:bodyPr/>
        <a:lstStyle/>
        <a:p>
          <a:endParaRPr lang="en-GB"/>
        </a:p>
      </dgm:t>
    </dgm:pt>
    <dgm:pt modelId="{FED1DBEA-9580-4BBD-98D8-3D4F09411B20}" type="sibTrans" cxnId="{FBFC98FF-E8E2-4577-B822-B24FD5673EDC}">
      <dgm:prSet/>
      <dgm:spPr/>
      <dgm:t>
        <a:bodyPr/>
        <a:lstStyle/>
        <a:p>
          <a:endParaRPr lang="en-GB"/>
        </a:p>
      </dgm:t>
    </dgm:pt>
    <dgm:pt modelId="{27AE67B4-F6D4-4D69-AB6D-C408543641CA}">
      <dgm:prSet/>
      <dgm:spPr/>
      <dgm:t>
        <a:bodyPr/>
        <a:lstStyle/>
        <a:p>
          <a:pPr rtl="0"/>
          <a:r>
            <a:rPr lang="en-GB" dirty="0" smtClean="0"/>
            <a:t>Specifically discussed with each region</a:t>
          </a:r>
          <a:endParaRPr lang="en-GB" dirty="0"/>
        </a:p>
      </dgm:t>
    </dgm:pt>
    <dgm:pt modelId="{D8961160-19B4-4053-B46E-A364F3708DA9}" type="parTrans" cxnId="{CA078133-F985-46EE-9D5C-BF1E5E475262}">
      <dgm:prSet/>
      <dgm:spPr/>
      <dgm:t>
        <a:bodyPr/>
        <a:lstStyle/>
        <a:p>
          <a:endParaRPr lang="en-GB"/>
        </a:p>
      </dgm:t>
    </dgm:pt>
    <dgm:pt modelId="{F5118525-C0ED-44F5-A2AF-6773A27FDD34}" type="sibTrans" cxnId="{CA078133-F985-46EE-9D5C-BF1E5E475262}">
      <dgm:prSet/>
      <dgm:spPr/>
      <dgm:t>
        <a:bodyPr/>
        <a:lstStyle/>
        <a:p>
          <a:endParaRPr lang="en-GB"/>
        </a:p>
      </dgm:t>
    </dgm:pt>
    <dgm:pt modelId="{9C23BF05-0CBF-4644-A0EA-EE0F776DE952}">
      <dgm:prSet/>
      <dgm:spPr/>
      <dgm:t>
        <a:bodyPr/>
        <a:lstStyle/>
        <a:p>
          <a:pPr rtl="0"/>
          <a:r>
            <a:rPr lang="en-GB" dirty="0" smtClean="0"/>
            <a:t>Synergies with NOPs and ROPs in Apulia</a:t>
          </a:r>
          <a:endParaRPr lang="en-GB" dirty="0"/>
        </a:p>
      </dgm:t>
    </dgm:pt>
    <dgm:pt modelId="{38BC24AE-5112-44B9-BB20-5A1DEA85F9A7}" type="parTrans" cxnId="{576806EF-5B50-4631-A806-D22ABF4790FE}">
      <dgm:prSet/>
      <dgm:spPr/>
      <dgm:t>
        <a:bodyPr/>
        <a:lstStyle/>
        <a:p>
          <a:endParaRPr lang="en-GB"/>
        </a:p>
      </dgm:t>
    </dgm:pt>
    <dgm:pt modelId="{0C5A50A4-8892-4D16-AA8B-C2EA963C68A9}" type="sibTrans" cxnId="{576806EF-5B50-4631-A806-D22ABF4790FE}">
      <dgm:prSet/>
      <dgm:spPr/>
      <dgm:t>
        <a:bodyPr/>
        <a:lstStyle/>
        <a:p>
          <a:endParaRPr lang="en-GB"/>
        </a:p>
      </dgm:t>
    </dgm:pt>
    <dgm:pt modelId="{10BCAD42-AC8F-428C-8D04-0D400A8ADAB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accent1"/>
        </a:solidFill>
      </dgm:spPr>
      <dgm:t>
        <a:bodyPr>
          <a:scene3d>
            <a:camera prst="orthographicFront"/>
            <a:lightRig rig="threePt" dir="t"/>
          </a:scene3d>
          <a:sp3d/>
        </a:bodyPr>
        <a:lstStyle/>
        <a:p>
          <a:pPr rtl="0"/>
          <a:r>
            <a:rPr lang="en-GB" sz="3200" b="1" dirty="0" smtClean="0">
              <a:solidFill>
                <a:schemeClr val="tx1"/>
              </a:solidFill>
            </a:rPr>
            <a:t>EDP in NE, NW, Romania </a:t>
          </a:r>
          <a:endParaRPr lang="en-GB" sz="3200" b="1" dirty="0">
            <a:solidFill>
              <a:schemeClr val="tx1"/>
            </a:solidFill>
          </a:endParaRPr>
        </a:p>
      </dgm:t>
    </dgm:pt>
    <dgm:pt modelId="{6578BD57-B3AE-415F-A40B-6E48B96BF941}" type="parTrans" cxnId="{B80C5CFC-9FE8-411B-83F0-F91DC50AB6DB}">
      <dgm:prSet/>
      <dgm:spPr/>
      <dgm:t>
        <a:bodyPr/>
        <a:lstStyle/>
        <a:p>
          <a:endParaRPr lang="en-GB"/>
        </a:p>
      </dgm:t>
    </dgm:pt>
    <dgm:pt modelId="{643E1654-2E66-40BF-85EE-0408AB8329F7}" type="sibTrans" cxnId="{B80C5CFC-9FE8-411B-83F0-F91DC50AB6DB}">
      <dgm:prSet/>
      <dgm:spPr/>
      <dgm:t>
        <a:bodyPr/>
        <a:lstStyle/>
        <a:p>
          <a:endParaRPr lang="en-GB"/>
        </a:p>
      </dgm:t>
    </dgm:pt>
    <dgm:pt modelId="{A0D2DBF0-4C23-44B8-8C77-16A7B46D6D1D}">
      <dgm:prSet/>
      <dgm:spPr/>
      <dgm:t>
        <a:bodyPr/>
        <a:lstStyle/>
        <a:p>
          <a:pPr rtl="0"/>
          <a:r>
            <a:rPr lang="en-GB" dirty="0" smtClean="0"/>
            <a:t>Working groups on human resources/governance, in NE and NW Romania. </a:t>
          </a:r>
          <a:endParaRPr lang="en-GB" dirty="0"/>
        </a:p>
      </dgm:t>
    </dgm:pt>
    <dgm:pt modelId="{F39F3673-B239-4E56-BD92-913752CE8980}" type="parTrans" cxnId="{EADB66ED-6178-4423-8CA7-1A2ED14E61E8}">
      <dgm:prSet/>
      <dgm:spPr/>
      <dgm:t>
        <a:bodyPr/>
        <a:lstStyle/>
        <a:p>
          <a:endParaRPr lang="en-GB"/>
        </a:p>
      </dgm:t>
    </dgm:pt>
    <dgm:pt modelId="{4D0FB959-E279-4095-93A1-18EC4D693D83}" type="sibTrans" cxnId="{EADB66ED-6178-4423-8CA7-1A2ED14E61E8}">
      <dgm:prSet/>
      <dgm:spPr/>
      <dgm:t>
        <a:bodyPr/>
        <a:lstStyle/>
        <a:p>
          <a:endParaRPr lang="en-GB"/>
        </a:p>
      </dgm:t>
    </dgm:pt>
    <dgm:pt modelId="{ACF94A89-3565-4D07-AA22-8E2ABEFD7F27}">
      <dgm:prSet/>
      <dgm:spPr/>
      <dgm:t>
        <a:bodyPr/>
        <a:lstStyle/>
        <a:p>
          <a:pPr rtl="0"/>
          <a:r>
            <a:rPr lang="en-GB" dirty="0" smtClean="0"/>
            <a:t>RIS3 instruments in Extremadura</a:t>
          </a:r>
          <a:endParaRPr lang="en-GB" dirty="0"/>
        </a:p>
      </dgm:t>
    </dgm:pt>
    <dgm:pt modelId="{B825079F-0FFF-48EA-B921-A21678A33422}" type="parTrans" cxnId="{76358FEF-4E37-4650-BC0B-B866C1E607B6}">
      <dgm:prSet/>
      <dgm:spPr/>
      <dgm:t>
        <a:bodyPr/>
        <a:lstStyle/>
        <a:p>
          <a:endParaRPr lang="en-GB"/>
        </a:p>
      </dgm:t>
    </dgm:pt>
    <dgm:pt modelId="{F51304DA-ACCF-45DE-9C48-003D9BD38A01}" type="sibTrans" cxnId="{76358FEF-4E37-4650-BC0B-B866C1E607B6}">
      <dgm:prSet/>
      <dgm:spPr/>
      <dgm:t>
        <a:bodyPr/>
        <a:lstStyle/>
        <a:p>
          <a:endParaRPr lang="en-GB"/>
        </a:p>
      </dgm:t>
    </dgm:pt>
    <dgm:pt modelId="{F5217EB2-C4B0-42CD-862B-5B3D1399379E}">
      <dgm:prSet/>
      <dgm:spPr/>
      <dgm:t>
        <a:bodyPr/>
        <a:lstStyle/>
        <a:p>
          <a:pPr rtl="0"/>
          <a:r>
            <a:rPr lang="en-GB" dirty="0" smtClean="0"/>
            <a:t>Urban dimension of RIS3 in BU &amp; HU</a:t>
          </a:r>
          <a:endParaRPr lang="en-GB" dirty="0"/>
        </a:p>
      </dgm:t>
    </dgm:pt>
    <dgm:pt modelId="{D351449D-191F-4848-B033-0DE86E724925}" type="parTrans" cxnId="{CC1DBE85-8EB9-45E5-8569-528E6E83B681}">
      <dgm:prSet/>
      <dgm:spPr/>
      <dgm:t>
        <a:bodyPr/>
        <a:lstStyle/>
        <a:p>
          <a:endParaRPr lang="en-GB"/>
        </a:p>
      </dgm:t>
    </dgm:pt>
    <dgm:pt modelId="{D8B6087C-B742-4BAD-97BA-025EF1BE9DFA}" type="sibTrans" cxnId="{CC1DBE85-8EB9-45E5-8569-528E6E83B681}">
      <dgm:prSet/>
      <dgm:spPr/>
      <dgm:t>
        <a:bodyPr/>
        <a:lstStyle/>
        <a:p>
          <a:endParaRPr lang="en-GB"/>
        </a:p>
      </dgm:t>
    </dgm:pt>
    <dgm:pt modelId="{648BE6A3-BB14-41CE-9DB2-82011E1A7BF3}" type="pres">
      <dgm:prSet presAssocID="{6D7EB765-22E6-4A31-B888-1ACF21F8EBC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65AB2187-08D1-4776-8F13-A6293BB75481}" type="pres">
      <dgm:prSet presAssocID="{EB9EFC42-2C79-499C-93C0-C0E7A8AC7AF7}" presName="thickLine" presStyleLbl="alignNode1" presStyleIdx="0" presStyleCnt="1"/>
      <dgm:spPr/>
      <dgm:t>
        <a:bodyPr/>
        <a:lstStyle/>
        <a:p>
          <a:endParaRPr lang="en-GB"/>
        </a:p>
      </dgm:t>
    </dgm:pt>
    <dgm:pt modelId="{D0E214E5-7D2E-45E7-8F28-15B29FDC25C3}" type="pres">
      <dgm:prSet presAssocID="{EB9EFC42-2C79-499C-93C0-C0E7A8AC7AF7}" presName="horz1" presStyleCnt="0"/>
      <dgm:spPr/>
      <dgm:t>
        <a:bodyPr/>
        <a:lstStyle/>
        <a:p>
          <a:endParaRPr lang="en-GB"/>
        </a:p>
      </dgm:t>
    </dgm:pt>
    <dgm:pt modelId="{6D658617-7E58-49C0-AF71-1931DF1398DC}" type="pres">
      <dgm:prSet presAssocID="{EB9EFC42-2C79-499C-93C0-C0E7A8AC7AF7}" presName="tx1" presStyleLbl="revTx" presStyleIdx="0" presStyleCnt="7"/>
      <dgm:spPr/>
      <dgm:t>
        <a:bodyPr/>
        <a:lstStyle/>
        <a:p>
          <a:endParaRPr lang="en-GB"/>
        </a:p>
      </dgm:t>
    </dgm:pt>
    <dgm:pt modelId="{F1C4500D-3648-4B29-BE7A-05570EE3107A}" type="pres">
      <dgm:prSet presAssocID="{EB9EFC42-2C79-499C-93C0-C0E7A8AC7AF7}" presName="vert1" presStyleCnt="0"/>
      <dgm:spPr/>
      <dgm:t>
        <a:bodyPr/>
        <a:lstStyle/>
        <a:p>
          <a:endParaRPr lang="en-GB"/>
        </a:p>
      </dgm:t>
    </dgm:pt>
    <dgm:pt modelId="{BED46936-FD8F-4F91-9AB3-400FAF1F5444}" type="pres">
      <dgm:prSet presAssocID="{27AE67B4-F6D4-4D69-AB6D-C408543641CA}" presName="vertSpace2a" presStyleCnt="0"/>
      <dgm:spPr/>
      <dgm:t>
        <a:bodyPr/>
        <a:lstStyle/>
        <a:p>
          <a:endParaRPr lang="en-GB"/>
        </a:p>
      </dgm:t>
    </dgm:pt>
    <dgm:pt modelId="{D573ACEC-AA1F-405A-A149-ABCF753E5655}" type="pres">
      <dgm:prSet presAssocID="{27AE67B4-F6D4-4D69-AB6D-C408543641CA}" presName="horz2" presStyleCnt="0"/>
      <dgm:spPr/>
      <dgm:t>
        <a:bodyPr/>
        <a:lstStyle/>
        <a:p>
          <a:endParaRPr lang="en-GB"/>
        </a:p>
      </dgm:t>
    </dgm:pt>
    <dgm:pt modelId="{72BCD8B1-18C4-45D4-8BB4-CA59924C8250}" type="pres">
      <dgm:prSet presAssocID="{27AE67B4-F6D4-4D69-AB6D-C408543641CA}" presName="horzSpace2" presStyleCnt="0"/>
      <dgm:spPr/>
      <dgm:t>
        <a:bodyPr/>
        <a:lstStyle/>
        <a:p>
          <a:endParaRPr lang="en-GB"/>
        </a:p>
      </dgm:t>
    </dgm:pt>
    <dgm:pt modelId="{D1E1F2A0-2FA9-4CCE-8146-AE026C96ED03}" type="pres">
      <dgm:prSet presAssocID="{27AE67B4-F6D4-4D69-AB6D-C408543641CA}" presName="tx2" presStyleLbl="revTx" presStyleIdx="1" presStyleCnt="7"/>
      <dgm:spPr/>
      <dgm:t>
        <a:bodyPr/>
        <a:lstStyle/>
        <a:p>
          <a:endParaRPr lang="en-GB"/>
        </a:p>
      </dgm:t>
    </dgm:pt>
    <dgm:pt modelId="{804351DE-A0AF-468E-AABF-D07B2C113A47}" type="pres">
      <dgm:prSet presAssocID="{27AE67B4-F6D4-4D69-AB6D-C408543641CA}" presName="vert2" presStyleCnt="0"/>
      <dgm:spPr/>
      <dgm:t>
        <a:bodyPr/>
        <a:lstStyle/>
        <a:p>
          <a:endParaRPr lang="en-GB"/>
        </a:p>
      </dgm:t>
    </dgm:pt>
    <dgm:pt modelId="{8B32FEA3-E58E-4F56-B104-1909BA96A8BC}" type="pres">
      <dgm:prSet presAssocID="{27AE67B4-F6D4-4D69-AB6D-C408543641CA}" presName="thinLine2b" presStyleLbl="callout" presStyleIdx="0" presStyleCnt="6"/>
      <dgm:spPr/>
      <dgm:t>
        <a:bodyPr/>
        <a:lstStyle/>
        <a:p>
          <a:endParaRPr lang="en-GB"/>
        </a:p>
      </dgm:t>
    </dgm:pt>
    <dgm:pt modelId="{096DCE4C-29AD-45DA-AD19-5FE761177A5E}" type="pres">
      <dgm:prSet presAssocID="{27AE67B4-F6D4-4D69-AB6D-C408543641CA}" presName="vertSpace2b" presStyleCnt="0"/>
      <dgm:spPr/>
      <dgm:t>
        <a:bodyPr/>
        <a:lstStyle/>
        <a:p>
          <a:endParaRPr lang="en-GB"/>
        </a:p>
      </dgm:t>
    </dgm:pt>
    <dgm:pt modelId="{7F86A9C0-2D84-4056-B8EA-E04B3E4BBE51}" type="pres">
      <dgm:prSet presAssocID="{9C23BF05-0CBF-4644-A0EA-EE0F776DE952}" presName="horz2" presStyleCnt="0"/>
      <dgm:spPr/>
      <dgm:t>
        <a:bodyPr/>
        <a:lstStyle/>
        <a:p>
          <a:endParaRPr lang="en-GB"/>
        </a:p>
      </dgm:t>
    </dgm:pt>
    <dgm:pt modelId="{3F03792C-AFC9-4EC5-9191-FEC46F76315D}" type="pres">
      <dgm:prSet presAssocID="{9C23BF05-0CBF-4644-A0EA-EE0F776DE952}" presName="horzSpace2" presStyleCnt="0"/>
      <dgm:spPr/>
      <dgm:t>
        <a:bodyPr/>
        <a:lstStyle/>
        <a:p>
          <a:endParaRPr lang="en-GB"/>
        </a:p>
      </dgm:t>
    </dgm:pt>
    <dgm:pt modelId="{6BFF408E-6658-44DA-83CF-6208B67B13A5}" type="pres">
      <dgm:prSet presAssocID="{9C23BF05-0CBF-4644-A0EA-EE0F776DE952}" presName="tx2" presStyleLbl="revTx" presStyleIdx="2" presStyleCnt="7"/>
      <dgm:spPr/>
      <dgm:t>
        <a:bodyPr/>
        <a:lstStyle/>
        <a:p>
          <a:endParaRPr lang="en-GB"/>
        </a:p>
      </dgm:t>
    </dgm:pt>
    <dgm:pt modelId="{116DE905-1D03-4ED6-82F7-92149982EAEE}" type="pres">
      <dgm:prSet presAssocID="{9C23BF05-0CBF-4644-A0EA-EE0F776DE952}" presName="vert2" presStyleCnt="0"/>
      <dgm:spPr/>
      <dgm:t>
        <a:bodyPr/>
        <a:lstStyle/>
        <a:p>
          <a:endParaRPr lang="en-GB"/>
        </a:p>
      </dgm:t>
    </dgm:pt>
    <dgm:pt modelId="{11B1326D-06F9-4046-A88A-8D9A12B1BE08}" type="pres">
      <dgm:prSet presAssocID="{9C23BF05-0CBF-4644-A0EA-EE0F776DE952}" presName="thinLine2b" presStyleLbl="callout" presStyleIdx="1" presStyleCnt="6"/>
      <dgm:spPr/>
      <dgm:t>
        <a:bodyPr/>
        <a:lstStyle/>
        <a:p>
          <a:endParaRPr lang="en-GB"/>
        </a:p>
      </dgm:t>
    </dgm:pt>
    <dgm:pt modelId="{D88FFD8D-38D4-4344-B1C8-9C48D5F06AD9}" type="pres">
      <dgm:prSet presAssocID="{9C23BF05-0CBF-4644-A0EA-EE0F776DE952}" presName="vertSpace2b" presStyleCnt="0"/>
      <dgm:spPr/>
      <dgm:t>
        <a:bodyPr/>
        <a:lstStyle/>
        <a:p>
          <a:endParaRPr lang="en-GB"/>
        </a:p>
      </dgm:t>
    </dgm:pt>
    <dgm:pt modelId="{6E04ABE5-118E-4917-B739-9ECD29ACF1C5}" type="pres">
      <dgm:prSet presAssocID="{ACF94A89-3565-4D07-AA22-8E2ABEFD7F27}" presName="horz2" presStyleCnt="0"/>
      <dgm:spPr/>
    </dgm:pt>
    <dgm:pt modelId="{ECAF7A24-8083-4C25-B7EB-7D68BD27F009}" type="pres">
      <dgm:prSet presAssocID="{ACF94A89-3565-4D07-AA22-8E2ABEFD7F27}" presName="horzSpace2" presStyleCnt="0"/>
      <dgm:spPr/>
    </dgm:pt>
    <dgm:pt modelId="{33335660-1A31-4AB7-A1BE-04BBFB7F00C8}" type="pres">
      <dgm:prSet presAssocID="{ACF94A89-3565-4D07-AA22-8E2ABEFD7F27}" presName="tx2" presStyleLbl="revTx" presStyleIdx="3" presStyleCnt="7"/>
      <dgm:spPr/>
      <dgm:t>
        <a:bodyPr/>
        <a:lstStyle/>
        <a:p>
          <a:endParaRPr lang="en-GB"/>
        </a:p>
      </dgm:t>
    </dgm:pt>
    <dgm:pt modelId="{6EF2C54A-C86C-4273-BD75-8E13DBB05291}" type="pres">
      <dgm:prSet presAssocID="{ACF94A89-3565-4D07-AA22-8E2ABEFD7F27}" presName="vert2" presStyleCnt="0"/>
      <dgm:spPr/>
    </dgm:pt>
    <dgm:pt modelId="{BF0564D5-C2DE-4732-8BB9-F2C6ED2B1BE9}" type="pres">
      <dgm:prSet presAssocID="{ACF94A89-3565-4D07-AA22-8E2ABEFD7F27}" presName="thinLine2b" presStyleLbl="callout" presStyleIdx="2" presStyleCnt="6"/>
      <dgm:spPr/>
    </dgm:pt>
    <dgm:pt modelId="{B3E83004-01CB-4B0E-839E-7AEC2FA819B5}" type="pres">
      <dgm:prSet presAssocID="{ACF94A89-3565-4D07-AA22-8E2ABEFD7F27}" presName="vertSpace2b" presStyleCnt="0"/>
      <dgm:spPr/>
    </dgm:pt>
    <dgm:pt modelId="{49D89F95-9E28-4DB5-B574-36E101630B3D}" type="pres">
      <dgm:prSet presAssocID="{F5217EB2-C4B0-42CD-862B-5B3D1399379E}" presName="horz2" presStyleCnt="0"/>
      <dgm:spPr/>
    </dgm:pt>
    <dgm:pt modelId="{C4D56884-6A55-4C1D-9D8B-81B108D3B6C1}" type="pres">
      <dgm:prSet presAssocID="{F5217EB2-C4B0-42CD-862B-5B3D1399379E}" presName="horzSpace2" presStyleCnt="0"/>
      <dgm:spPr/>
    </dgm:pt>
    <dgm:pt modelId="{BCBCE35A-0184-4B93-BEE5-DC812DA7F760}" type="pres">
      <dgm:prSet presAssocID="{F5217EB2-C4B0-42CD-862B-5B3D1399379E}" presName="tx2" presStyleLbl="revTx" presStyleIdx="4" presStyleCnt="7"/>
      <dgm:spPr/>
      <dgm:t>
        <a:bodyPr/>
        <a:lstStyle/>
        <a:p>
          <a:endParaRPr lang="en-GB"/>
        </a:p>
      </dgm:t>
    </dgm:pt>
    <dgm:pt modelId="{9F02D414-74D7-492D-B0DA-336B692631AA}" type="pres">
      <dgm:prSet presAssocID="{F5217EB2-C4B0-42CD-862B-5B3D1399379E}" presName="vert2" presStyleCnt="0"/>
      <dgm:spPr/>
    </dgm:pt>
    <dgm:pt modelId="{75A1341F-7D89-4685-9266-038ADB618EBA}" type="pres">
      <dgm:prSet presAssocID="{F5217EB2-C4B0-42CD-862B-5B3D1399379E}" presName="thinLine2b" presStyleLbl="callout" presStyleIdx="3" presStyleCnt="6"/>
      <dgm:spPr/>
    </dgm:pt>
    <dgm:pt modelId="{1240FEAF-A90D-465B-85F0-6793AE55DAC0}" type="pres">
      <dgm:prSet presAssocID="{F5217EB2-C4B0-42CD-862B-5B3D1399379E}" presName="vertSpace2b" presStyleCnt="0"/>
      <dgm:spPr/>
    </dgm:pt>
    <dgm:pt modelId="{0072C6BD-2C66-4E1F-9A4E-063F734FBDAA}" type="pres">
      <dgm:prSet presAssocID="{A0D2DBF0-4C23-44B8-8C77-16A7B46D6D1D}" presName="horz2" presStyleCnt="0"/>
      <dgm:spPr/>
    </dgm:pt>
    <dgm:pt modelId="{EE1C8820-A0BF-47BB-827C-46C8EBA05A57}" type="pres">
      <dgm:prSet presAssocID="{A0D2DBF0-4C23-44B8-8C77-16A7B46D6D1D}" presName="horzSpace2" presStyleCnt="0"/>
      <dgm:spPr/>
    </dgm:pt>
    <dgm:pt modelId="{13D6D87A-0D6F-4A00-B03D-9E30C9A08587}" type="pres">
      <dgm:prSet presAssocID="{A0D2DBF0-4C23-44B8-8C77-16A7B46D6D1D}" presName="tx2" presStyleLbl="revTx" presStyleIdx="5" presStyleCnt="7"/>
      <dgm:spPr/>
      <dgm:t>
        <a:bodyPr/>
        <a:lstStyle/>
        <a:p>
          <a:endParaRPr lang="en-GB"/>
        </a:p>
      </dgm:t>
    </dgm:pt>
    <dgm:pt modelId="{650A4AE4-8669-41BC-A31F-25E65ADED0D4}" type="pres">
      <dgm:prSet presAssocID="{A0D2DBF0-4C23-44B8-8C77-16A7B46D6D1D}" presName="vert2" presStyleCnt="0"/>
      <dgm:spPr/>
    </dgm:pt>
    <dgm:pt modelId="{FF81535E-A683-4ED6-BF65-721382EB5F26}" type="pres">
      <dgm:prSet presAssocID="{A0D2DBF0-4C23-44B8-8C77-16A7B46D6D1D}" presName="thinLine2b" presStyleLbl="callout" presStyleIdx="4" presStyleCnt="6"/>
      <dgm:spPr/>
    </dgm:pt>
    <dgm:pt modelId="{A8DFE0C5-1F18-47E3-A8DF-4E69E47E3E65}" type="pres">
      <dgm:prSet presAssocID="{A0D2DBF0-4C23-44B8-8C77-16A7B46D6D1D}" presName="vertSpace2b" presStyleCnt="0"/>
      <dgm:spPr/>
    </dgm:pt>
    <dgm:pt modelId="{DE4D6542-FD62-4490-945C-ACE1763D8913}" type="pres">
      <dgm:prSet presAssocID="{10BCAD42-AC8F-428C-8D04-0D400A8ADAB1}" presName="horz2" presStyleCnt="0"/>
      <dgm:spPr/>
    </dgm:pt>
    <dgm:pt modelId="{5DE91C55-F2FA-44C1-97CE-A3D763252F7C}" type="pres">
      <dgm:prSet presAssocID="{10BCAD42-AC8F-428C-8D04-0D400A8ADAB1}" presName="horzSpace2" presStyleCnt="0"/>
      <dgm:spPr/>
    </dgm:pt>
    <dgm:pt modelId="{9E920048-1DA3-4E21-8C5E-AAA62ECDED5F}" type="pres">
      <dgm:prSet presAssocID="{10BCAD42-AC8F-428C-8D04-0D400A8ADAB1}" presName="tx2" presStyleLbl="revTx" presStyleIdx="6" presStyleCnt="7"/>
      <dgm:spPr/>
      <dgm:t>
        <a:bodyPr/>
        <a:lstStyle/>
        <a:p>
          <a:endParaRPr lang="en-GB"/>
        </a:p>
      </dgm:t>
    </dgm:pt>
    <dgm:pt modelId="{B354B46D-48AD-4CFF-840F-D91F11BE09CA}" type="pres">
      <dgm:prSet presAssocID="{10BCAD42-AC8F-428C-8D04-0D400A8ADAB1}" presName="vert2" presStyleCnt="0"/>
      <dgm:spPr/>
    </dgm:pt>
    <dgm:pt modelId="{559F9595-577C-4C30-9A7A-1101DA32859F}" type="pres">
      <dgm:prSet presAssocID="{10BCAD42-AC8F-428C-8D04-0D400A8ADAB1}" presName="thinLine2b" presStyleLbl="callout" presStyleIdx="5" presStyleCnt="6"/>
      <dgm:spPr/>
    </dgm:pt>
    <dgm:pt modelId="{5926484C-E675-4B26-8219-2463B8CE4A3D}" type="pres">
      <dgm:prSet presAssocID="{10BCAD42-AC8F-428C-8D04-0D400A8ADAB1}" presName="vertSpace2b" presStyleCnt="0"/>
      <dgm:spPr/>
    </dgm:pt>
  </dgm:ptLst>
  <dgm:cxnLst>
    <dgm:cxn modelId="{F2D484F7-B7B0-402C-8C86-1ACB4350F502}" type="presOf" srcId="{27AE67B4-F6D4-4D69-AB6D-C408543641CA}" destId="{D1E1F2A0-2FA9-4CCE-8146-AE026C96ED03}" srcOrd="0" destOrd="0" presId="urn:microsoft.com/office/officeart/2008/layout/LinedList"/>
    <dgm:cxn modelId="{B80C5CFC-9FE8-411B-83F0-F91DC50AB6DB}" srcId="{EB9EFC42-2C79-499C-93C0-C0E7A8AC7AF7}" destId="{10BCAD42-AC8F-428C-8D04-0D400A8ADAB1}" srcOrd="5" destOrd="0" parTransId="{6578BD57-B3AE-415F-A40B-6E48B96BF941}" sibTransId="{643E1654-2E66-40BF-85EE-0408AB8329F7}"/>
    <dgm:cxn modelId="{CA078133-F985-46EE-9D5C-BF1E5E475262}" srcId="{EB9EFC42-2C79-499C-93C0-C0E7A8AC7AF7}" destId="{27AE67B4-F6D4-4D69-AB6D-C408543641CA}" srcOrd="0" destOrd="0" parTransId="{D8961160-19B4-4053-B46E-A364F3708DA9}" sibTransId="{F5118525-C0ED-44F5-A2AF-6773A27FDD34}"/>
    <dgm:cxn modelId="{D77E7684-E281-429E-9B54-009948A6260C}" type="presOf" srcId="{9C23BF05-0CBF-4644-A0EA-EE0F776DE952}" destId="{6BFF408E-6658-44DA-83CF-6208B67B13A5}" srcOrd="0" destOrd="0" presId="urn:microsoft.com/office/officeart/2008/layout/LinedList"/>
    <dgm:cxn modelId="{2C4D2CAE-F0FF-4571-8512-9D5362D63236}" type="presOf" srcId="{F5217EB2-C4B0-42CD-862B-5B3D1399379E}" destId="{BCBCE35A-0184-4B93-BEE5-DC812DA7F760}" srcOrd="0" destOrd="0" presId="urn:microsoft.com/office/officeart/2008/layout/LinedList"/>
    <dgm:cxn modelId="{FBFC98FF-E8E2-4577-B822-B24FD5673EDC}" srcId="{6D7EB765-22E6-4A31-B888-1ACF21F8EBC0}" destId="{EB9EFC42-2C79-499C-93C0-C0E7A8AC7AF7}" srcOrd="0" destOrd="0" parTransId="{E8A0F25A-ACF4-4D20-855E-DA35B2966151}" sibTransId="{FED1DBEA-9580-4BBD-98D8-3D4F09411B20}"/>
    <dgm:cxn modelId="{C011D34B-525A-4AFB-ACA4-BD853A1FDA88}" type="presOf" srcId="{ACF94A89-3565-4D07-AA22-8E2ABEFD7F27}" destId="{33335660-1A31-4AB7-A1BE-04BBFB7F00C8}" srcOrd="0" destOrd="0" presId="urn:microsoft.com/office/officeart/2008/layout/LinedList"/>
    <dgm:cxn modelId="{576806EF-5B50-4631-A806-D22ABF4790FE}" srcId="{EB9EFC42-2C79-499C-93C0-C0E7A8AC7AF7}" destId="{9C23BF05-0CBF-4644-A0EA-EE0F776DE952}" srcOrd="1" destOrd="0" parTransId="{38BC24AE-5112-44B9-BB20-5A1DEA85F9A7}" sibTransId="{0C5A50A4-8892-4D16-AA8B-C2EA963C68A9}"/>
    <dgm:cxn modelId="{C1FE8451-B3D7-4057-98AE-854DFADBC9ED}" type="presOf" srcId="{EB9EFC42-2C79-499C-93C0-C0E7A8AC7AF7}" destId="{6D658617-7E58-49C0-AF71-1931DF1398DC}" srcOrd="0" destOrd="0" presId="urn:microsoft.com/office/officeart/2008/layout/LinedList"/>
    <dgm:cxn modelId="{EADB66ED-6178-4423-8CA7-1A2ED14E61E8}" srcId="{EB9EFC42-2C79-499C-93C0-C0E7A8AC7AF7}" destId="{A0D2DBF0-4C23-44B8-8C77-16A7B46D6D1D}" srcOrd="4" destOrd="0" parTransId="{F39F3673-B239-4E56-BD92-913752CE8980}" sibTransId="{4D0FB959-E279-4095-93A1-18EC4D693D83}"/>
    <dgm:cxn modelId="{76358FEF-4E37-4650-BC0B-B866C1E607B6}" srcId="{EB9EFC42-2C79-499C-93C0-C0E7A8AC7AF7}" destId="{ACF94A89-3565-4D07-AA22-8E2ABEFD7F27}" srcOrd="2" destOrd="0" parTransId="{B825079F-0FFF-48EA-B921-A21678A33422}" sibTransId="{F51304DA-ACCF-45DE-9C48-003D9BD38A01}"/>
    <dgm:cxn modelId="{24D5B52A-3D6B-4B03-BC60-5367DB44BBD3}" type="presOf" srcId="{10BCAD42-AC8F-428C-8D04-0D400A8ADAB1}" destId="{9E920048-1DA3-4E21-8C5E-AAA62ECDED5F}" srcOrd="0" destOrd="0" presId="urn:microsoft.com/office/officeart/2008/layout/LinedList"/>
    <dgm:cxn modelId="{C8C8F646-71F5-401C-B06F-D9897758464A}" type="presOf" srcId="{6D7EB765-22E6-4A31-B888-1ACF21F8EBC0}" destId="{648BE6A3-BB14-41CE-9DB2-82011E1A7BF3}" srcOrd="0" destOrd="0" presId="urn:microsoft.com/office/officeart/2008/layout/LinedList"/>
    <dgm:cxn modelId="{CC1DBE85-8EB9-45E5-8569-528E6E83B681}" srcId="{EB9EFC42-2C79-499C-93C0-C0E7A8AC7AF7}" destId="{F5217EB2-C4B0-42CD-862B-5B3D1399379E}" srcOrd="3" destOrd="0" parTransId="{D351449D-191F-4848-B033-0DE86E724925}" sibTransId="{D8B6087C-B742-4BAD-97BA-025EF1BE9DFA}"/>
    <dgm:cxn modelId="{A29D3460-BBA4-4B45-BEB8-D8E93827E36E}" type="presOf" srcId="{A0D2DBF0-4C23-44B8-8C77-16A7B46D6D1D}" destId="{13D6D87A-0D6F-4A00-B03D-9E30C9A08587}" srcOrd="0" destOrd="0" presId="urn:microsoft.com/office/officeart/2008/layout/LinedList"/>
    <dgm:cxn modelId="{87977AEC-8733-4ECF-B75B-5B7281CCE786}" type="presParOf" srcId="{648BE6A3-BB14-41CE-9DB2-82011E1A7BF3}" destId="{65AB2187-08D1-4776-8F13-A6293BB75481}" srcOrd="0" destOrd="0" presId="urn:microsoft.com/office/officeart/2008/layout/LinedList"/>
    <dgm:cxn modelId="{BDD786C6-6321-4E19-954C-025EFD2D7AB1}" type="presParOf" srcId="{648BE6A3-BB14-41CE-9DB2-82011E1A7BF3}" destId="{D0E214E5-7D2E-45E7-8F28-15B29FDC25C3}" srcOrd="1" destOrd="0" presId="urn:microsoft.com/office/officeart/2008/layout/LinedList"/>
    <dgm:cxn modelId="{53AD6340-F1E2-45B9-84BC-1FE20B481A63}" type="presParOf" srcId="{D0E214E5-7D2E-45E7-8F28-15B29FDC25C3}" destId="{6D658617-7E58-49C0-AF71-1931DF1398DC}" srcOrd="0" destOrd="0" presId="urn:microsoft.com/office/officeart/2008/layout/LinedList"/>
    <dgm:cxn modelId="{AD9E8185-464F-4A6E-A18D-4D5B84ED7E5B}" type="presParOf" srcId="{D0E214E5-7D2E-45E7-8F28-15B29FDC25C3}" destId="{F1C4500D-3648-4B29-BE7A-05570EE3107A}" srcOrd="1" destOrd="0" presId="urn:microsoft.com/office/officeart/2008/layout/LinedList"/>
    <dgm:cxn modelId="{BC837C6A-455F-42DE-99C1-B3313CF5A585}" type="presParOf" srcId="{F1C4500D-3648-4B29-BE7A-05570EE3107A}" destId="{BED46936-FD8F-4F91-9AB3-400FAF1F5444}" srcOrd="0" destOrd="0" presId="urn:microsoft.com/office/officeart/2008/layout/LinedList"/>
    <dgm:cxn modelId="{CF4B0846-19B5-46F6-BA11-7F0C46BBEFB7}" type="presParOf" srcId="{F1C4500D-3648-4B29-BE7A-05570EE3107A}" destId="{D573ACEC-AA1F-405A-A149-ABCF753E5655}" srcOrd="1" destOrd="0" presId="urn:microsoft.com/office/officeart/2008/layout/LinedList"/>
    <dgm:cxn modelId="{B86356B4-6ECD-40C2-A6DC-C35ABE5DED03}" type="presParOf" srcId="{D573ACEC-AA1F-405A-A149-ABCF753E5655}" destId="{72BCD8B1-18C4-45D4-8BB4-CA59924C8250}" srcOrd="0" destOrd="0" presId="urn:microsoft.com/office/officeart/2008/layout/LinedList"/>
    <dgm:cxn modelId="{E7E32E95-D9BB-4A4E-B0F9-4EE813B85D65}" type="presParOf" srcId="{D573ACEC-AA1F-405A-A149-ABCF753E5655}" destId="{D1E1F2A0-2FA9-4CCE-8146-AE026C96ED03}" srcOrd="1" destOrd="0" presId="urn:microsoft.com/office/officeart/2008/layout/LinedList"/>
    <dgm:cxn modelId="{921D2C88-AABC-4D05-BD36-99B8CEFF7285}" type="presParOf" srcId="{D573ACEC-AA1F-405A-A149-ABCF753E5655}" destId="{804351DE-A0AF-468E-AABF-D07B2C113A47}" srcOrd="2" destOrd="0" presId="urn:microsoft.com/office/officeart/2008/layout/LinedList"/>
    <dgm:cxn modelId="{D8793975-3EB5-4159-A858-9E756E27E6B8}" type="presParOf" srcId="{F1C4500D-3648-4B29-BE7A-05570EE3107A}" destId="{8B32FEA3-E58E-4F56-B104-1909BA96A8BC}" srcOrd="2" destOrd="0" presId="urn:microsoft.com/office/officeart/2008/layout/LinedList"/>
    <dgm:cxn modelId="{104C5C64-F4F9-46A6-928A-B00DF2E3A86B}" type="presParOf" srcId="{F1C4500D-3648-4B29-BE7A-05570EE3107A}" destId="{096DCE4C-29AD-45DA-AD19-5FE761177A5E}" srcOrd="3" destOrd="0" presId="urn:microsoft.com/office/officeart/2008/layout/LinedList"/>
    <dgm:cxn modelId="{B8F3A1AF-62E8-4527-9D59-EB822E16CEFF}" type="presParOf" srcId="{F1C4500D-3648-4B29-BE7A-05570EE3107A}" destId="{7F86A9C0-2D84-4056-B8EA-E04B3E4BBE51}" srcOrd="4" destOrd="0" presId="urn:microsoft.com/office/officeart/2008/layout/LinedList"/>
    <dgm:cxn modelId="{9B84D12F-4784-4CEE-99D6-0400F0C7C2C9}" type="presParOf" srcId="{7F86A9C0-2D84-4056-B8EA-E04B3E4BBE51}" destId="{3F03792C-AFC9-4EC5-9191-FEC46F76315D}" srcOrd="0" destOrd="0" presId="urn:microsoft.com/office/officeart/2008/layout/LinedList"/>
    <dgm:cxn modelId="{EA8CCA61-0E06-49B8-990A-8450C4AC4BA2}" type="presParOf" srcId="{7F86A9C0-2D84-4056-B8EA-E04B3E4BBE51}" destId="{6BFF408E-6658-44DA-83CF-6208B67B13A5}" srcOrd="1" destOrd="0" presId="urn:microsoft.com/office/officeart/2008/layout/LinedList"/>
    <dgm:cxn modelId="{A6C13EC5-B1DB-443C-8894-A6E7B11F898F}" type="presParOf" srcId="{7F86A9C0-2D84-4056-B8EA-E04B3E4BBE51}" destId="{116DE905-1D03-4ED6-82F7-92149982EAEE}" srcOrd="2" destOrd="0" presId="urn:microsoft.com/office/officeart/2008/layout/LinedList"/>
    <dgm:cxn modelId="{42530270-D6EE-4EED-9C98-F5F1CD4355FF}" type="presParOf" srcId="{F1C4500D-3648-4B29-BE7A-05570EE3107A}" destId="{11B1326D-06F9-4046-A88A-8D9A12B1BE08}" srcOrd="5" destOrd="0" presId="urn:microsoft.com/office/officeart/2008/layout/LinedList"/>
    <dgm:cxn modelId="{17AAFD92-F22D-4149-B3F6-7651F9D1F558}" type="presParOf" srcId="{F1C4500D-3648-4B29-BE7A-05570EE3107A}" destId="{D88FFD8D-38D4-4344-B1C8-9C48D5F06AD9}" srcOrd="6" destOrd="0" presId="urn:microsoft.com/office/officeart/2008/layout/LinedList"/>
    <dgm:cxn modelId="{49777050-9DA1-4E94-88B6-3BFA7E368A55}" type="presParOf" srcId="{F1C4500D-3648-4B29-BE7A-05570EE3107A}" destId="{6E04ABE5-118E-4917-B739-9ECD29ACF1C5}" srcOrd="7" destOrd="0" presId="urn:microsoft.com/office/officeart/2008/layout/LinedList"/>
    <dgm:cxn modelId="{7601217F-DBFF-4E79-A1CF-0F8188EBBB8B}" type="presParOf" srcId="{6E04ABE5-118E-4917-B739-9ECD29ACF1C5}" destId="{ECAF7A24-8083-4C25-B7EB-7D68BD27F009}" srcOrd="0" destOrd="0" presId="urn:microsoft.com/office/officeart/2008/layout/LinedList"/>
    <dgm:cxn modelId="{BA78306E-184E-4DE1-896A-238D8F4C8741}" type="presParOf" srcId="{6E04ABE5-118E-4917-B739-9ECD29ACF1C5}" destId="{33335660-1A31-4AB7-A1BE-04BBFB7F00C8}" srcOrd="1" destOrd="0" presId="urn:microsoft.com/office/officeart/2008/layout/LinedList"/>
    <dgm:cxn modelId="{6D68ED05-C661-42A7-A445-207B099B89B6}" type="presParOf" srcId="{6E04ABE5-118E-4917-B739-9ECD29ACF1C5}" destId="{6EF2C54A-C86C-4273-BD75-8E13DBB05291}" srcOrd="2" destOrd="0" presId="urn:microsoft.com/office/officeart/2008/layout/LinedList"/>
    <dgm:cxn modelId="{0BBFB65C-BE79-4466-943A-A6822814CCD3}" type="presParOf" srcId="{F1C4500D-3648-4B29-BE7A-05570EE3107A}" destId="{BF0564D5-C2DE-4732-8BB9-F2C6ED2B1BE9}" srcOrd="8" destOrd="0" presId="urn:microsoft.com/office/officeart/2008/layout/LinedList"/>
    <dgm:cxn modelId="{8911AED4-4948-4A46-BF04-5ED113749270}" type="presParOf" srcId="{F1C4500D-3648-4B29-BE7A-05570EE3107A}" destId="{B3E83004-01CB-4B0E-839E-7AEC2FA819B5}" srcOrd="9" destOrd="0" presId="urn:microsoft.com/office/officeart/2008/layout/LinedList"/>
    <dgm:cxn modelId="{7A3A1B30-2871-4D4E-9081-9A6B75866D21}" type="presParOf" srcId="{F1C4500D-3648-4B29-BE7A-05570EE3107A}" destId="{49D89F95-9E28-4DB5-B574-36E101630B3D}" srcOrd="10" destOrd="0" presId="urn:microsoft.com/office/officeart/2008/layout/LinedList"/>
    <dgm:cxn modelId="{C4EB3DB8-6F04-4281-BF72-ABF4AA4D0D6D}" type="presParOf" srcId="{49D89F95-9E28-4DB5-B574-36E101630B3D}" destId="{C4D56884-6A55-4C1D-9D8B-81B108D3B6C1}" srcOrd="0" destOrd="0" presId="urn:microsoft.com/office/officeart/2008/layout/LinedList"/>
    <dgm:cxn modelId="{ABA498B5-6598-4825-A633-460F8354F6E6}" type="presParOf" srcId="{49D89F95-9E28-4DB5-B574-36E101630B3D}" destId="{BCBCE35A-0184-4B93-BEE5-DC812DA7F760}" srcOrd="1" destOrd="0" presId="urn:microsoft.com/office/officeart/2008/layout/LinedList"/>
    <dgm:cxn modelId="{F2812E98-BE05-45EE-BF16-AAF070FC5887}" type="presParOf" srcId="{49D89F95-9E28-4DB5-B574-36E101630B3D}" destId="{9F02D414-74D7-492D-B0DA-336B692631AA}" srcOrd="2" destOrd="0" presId="urn:microsoft.com/office/officeart/2008/layout/LinedList"/>
    <dgm:cxn modelId="{3592729C-AAFF-43A5-9D59-6563E6C5CF57}" type="presParOf" srcId="{F1C4500D-3648-4B29-BE7A-05570EE3107A}" destId="{75A1341F-7D89-4685-9266-038ADB618EBA}" srcOrd="11" destOrd="0" presId="urn:microsoft.com/office/officeart/2008/layout/LinedList"/>
    <dgm:cxn modelId="{19F83BC8-5028-4AEF-956E-532A046B0F06}" type="presParOf" srcId="{F1C4500D-3648-4B29-BE7A-05570EE3107A}" destId="{1240FEAF-A90D-465B-85F0-6793AE55DAC0}" srcOrd="12" destOrd="0" presId="urn:microsoft.com/office/officeart/2008/layout/LinedList"/>
    <dgm:cxn modelId="{C97B5E23-2BAE-416E-AFAD-D306BB1D1DFD}" type="presParOf" srcId="{F1C4500D-3648-4B29-BE7A-05570EE3107A}" destId="{0072C6BD-2C66-4E1F-9A4E-063F734FBDAA}" srcOrd="13" destOrd="0" presId="urn:microsoft.com/office/officeart/2008/layout/LinedList"/>
    <dgm:cxn modelId="{BA1A1920-4218-4499-91D2-0F0C1F0B8586}" type="presParOf" srcId="{0072C6BD-2C66-4E1F-9A4E-063F734FBDAA}" destId="{EE1C8820-A0BF-47BB-827C-46C8EBA05A57}" srcOrd="0" destOrd="0" presId="urn:microsoft.com/office/officeart/2008/layout/LinedList"/>
    <dgm:cxn modelId="{00385355-7754-45C6-9038-917D574D0BE3}" type="presParOf" srcId="{0072C6BD-2C66-4E1F-9A4E-063F734FBDAA}" destId="{13D6D87A-0D6F-4A00-B03D-9E30C9A08587}" srcOrd="1" destOrd="0" presId="urn:microsoft.com/office/officeart/2008/layout/LinedList"/>
    <dgm:cxn modelId="{B43DE551-4E56-40EA-BF25-162F672B9D4B}" type="presParOf" srcId="{0072C6BD-2C66-4E1F-9A4E-063F734FBDAA}" destId="{650A4AE4-8669-41BC-A31F-25E65ADED0D4}" srcOrd="2" destOrd="0" presId="urn:microsoft.com/office/officeart/2008/layout/LinedList"/>
    <dgm:cxn modelId="{44686CD3-9BE3-4002-88C6-2C3F10AC9176}" type="presParOf" srcId="{F1C4500D-3648-4B29-BE7A-05570EE3107A}" destId="{FF81535E-A683-4ED6-BF65-721382EB5F26}" srcOrd="14" destOrd="0" presId="urn:microsoft.com/office/officeart/2008/layout/LinedList"/>
    <dgm:cxn modelId="{6AA42919-8AB9-409F-8072-4FE1A3B5BA97}" type="presParOf" srcId="{F1C4500D-3648-4B29-BE7A-05570EE3107A}" destId="{A8DFE0C5-1F18-47E3-A8DF-4E69E47E3E65}" srcOrd="15" destOrd="0" presId="urn:microsoft.com/office/officeart/2008/layout/LinedList"/>
    <dgm:cxn modelId="{0D26921D-EE40-4EE0-AD77-060A289CDC17}" type="presParOf" srcId="{F1C4500D-3648-4B29-BE7A-05570EE3107A}" destId="{DE4D6542-FD62-4490-945C-ACE1763D8913}" srcOrd="16" destOrd="0" presId="urn:microsoft.com/office/officeart/2008/layout/LinedList"/>
    <dgm:cxn modelId="{8068620D-2006-4AF0-AEAD-6749058A975B}" type="presParOf" srcId="{DE4D6542-FD62-4490-945C-ACE1763D8913}" destId="{5DE91C55-F2FA-44C1-97CE-A3D763252F7C}" srcOrd="0" destOrd="0" presId="urn:microsoft.com/office/officeart/2008/layout/LinedList"/>
    <dgm:cxn modelId="{CCAC080D-9ACA-4903-BF7E-4E3DA9517D0C}" type="presParOf" srcId="{DE4D6542-FD62-4490-945C-ACE1763D8913}" destId="{9E920048-1DA3-4E21-8C5E-AAA62ECDED5F}" srcOrd="1" destOrd="0" presId="urn:microsoft.com/office/officeart/2008/layout/LinedList"/>
    <dgm:cxn modelId="{005A2DC8-1284-4BD5-9DDE-D52DB3433459}" type="presParOf" srcId="{DE4D6542-FD62-4490-945C-ACE1763D8913}" destId="{B354B46D-48AD-4CFF-840F-D91F11BE09CA}" srcOrd="2" destOrd="0" presId="urn:microsoft.com/office/officeart/2008/layout/LinedList"/>
    <dgm:cxn modelId="{0687B545-B665-4F14-A063-A9DCD9446AA6}" type="presParOf" srcId="{F1C4500D-3648-4B29-BE7A-05570EE3107A}" destId="{559F9595-577C-4C30-9A7A-1101DA32859F}" srcOrd="17" destOrd="0" presId="urn:microsoft.com/office/officeart/2008/layout/LinedList"/>
    <dgm:cxn modelId="{F82D2D82-D5CE-487C-909F-BD769A973E20}" type="presParOf" srcId="{F1C4500D-3648-4B29-BE7A-05570EE3107A}" destId="{5926484C-E675-4B26-8219-2463B8CE4A3D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DB3D99-E738-4147-92A2-ADE43DFB0B2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0DE79D5-D6FE-45CF-ABCA-024F5BA2B974}">
      <dgm:prSet/>
      <dgm:spPr/>
      <dgm:t>
        <a:bodyPr/>
        <a:lstStyle/>
        <a:p>
          <a:pPr rtl="0"/>
          <a:r>
            <a:rPr lang="en-US" dirty="0" smtClean="0"/>
            <a:t>4 working groups </a:t>
          </a:r>
          <a:endParaRPr lang="en-GB" dirty="0"/>
        </a:p>
      </dgm:t>
    </dgm:pt>
    <dgm:pt modelId="{7BFEB83E-4ED4-4E29-AC54-3C87E7767DEF}" type="parTrans" cxnId="{96CEB868-8B85-4E93-A8A0-2C92A2A2F19F}">
      <dgm:prSet/>
      <dgm:spPr/>
      <dgm:t>
        <a:bodyPr/>
        <a:lstStyle/>
        <a:p>
          <a:endParaRPr lang="en-GB"/>
        </a:p>
      </dgm:t>
    </dgm:pt>
    <dgm:pt modelId="{FFC9055A-966F-4CCC-B8AC-BC4124D5F172}" type="sibTrans" cxnId="{96CEB868-8B85-4E93-A8A0-2C92A2A2F19F}">
      <dgm:prSet/>
      <dgm:spPr/>
      <dgm:t>
        <a:bodyPr/>
        <a:lstStyle/>
        <a:p>
          <a:endParaRPr lang="en-GB"/>
        </a:p>
      </dgm:t>
    </dgm:pt>
    <dgm:pt modelId="{6B4A7342-8C6E-4E96-A10F-C5EB762B7B31}">
      <dgm:prSet custT="1"/>
      <dgm:spPr/>
      <dgm:t>
        <a:bodyPr/>
        <a:lstStyle/>
        <a:p>
          <a:pPr rtl="0"/>
          <a:r>
            <a:rPr lang="en-US" sz="1800" dirty="0" smtClean="0"/>
            <a:t>1 secretary – provides support to participants &amp; moderator</a:t>
          </a:r>
          <a:endParaRPr lang="en-GB" sz="1800" dirty="0"/>
        </a:p>
      </dgm:t>
    </dgm:pt>
    <dgm:pt modelId="{B56D86A9-0024-4DD9-AEF5-0B59E87220EA}" type="parTrans" cxnId="{6D3A3E68-45B3-4E0E-9FCD-7F846D4B9C08}">
      <dgm:prSet/>
      <dgm:spPr/>
      <dgm:t>
        <a:bodyPr/>
        <a:lstStyle/>
        <a:p>
          <a:endParaRPr lang="en-GB"/>
        </a:p>
      </dgm:t>
    </dgm:pt>
    <dgm:pt modelId="{F84D7C35-9E27-41C4-A847-29853A8E3A39}" type="sibTrans" cxnId="{6D3A3E68-45B3-4E0E-9FCD-7F846D4B9C08}">
      <dgm:prSet/>
      <dgm:spPr/>
      <dgm:t>
        <a:bodyPr/>
        <a:lstStyle/>
        <a:p>
          <a:endParaRPr lang="en-GB"/>
        </a:p>
      </dgm:t>
    </dgm:pt>
    <dgm:pt modelId="{AADA2281-6EA7-4717-A893-DE99AC945A6B}">
      <dgm:prSet/>
      <dgm:spPr/>
      <dgm:t>
        <a:bodyPr/>
        <a:lstStyle/>
        <a:p>
          <a:pPr rtl="0"/>
          <a:r>
            <a:rPr lang="en-US" dirty="0" smtClean="0"/>
            <a:t>2 steps</a:t>
          </a:r>
          <a:endParaRPr lang="en-GB" dirty="0"/>
        </a:p>
      </dgm:t>
    </dgm:pt>
    <dgm:pt modelId="{FEB202AE-430B-4335-B66D-7D60AD274FD9}" type="parTrans" cxnId="{088A07DC-460D-4BC0-BB07-21F7655BD94E}">
      <dgm:prSet/>
      <dgm:spPr/>
      <dgm:t>
        <a:bodyPr/>
        <a:lstStyle/>
        <a:p>
          <a:endParaRPr lang="en-GB"/>
        </a:p>
      </dgm:t>
    </dgm:pt>
    <dgm:pt modelId="{223567C8-51A7-4C7B-BBBF-C94D4B876A5D}" type="sibTrans" cxnId="{088A07DC-460D-4BC0-BB07-21F7655BD94E}">
      <dgm:prSet/>
      <dgm:spPr/>
      <dgm:t>
        <a:bodyPr/>
        <a:lstStyle/>
        <a:p>
          <a:endParaRPr lang="en-GB"/>
        </a:p>
      </dgm:t>
    </dgm:pt>
    <dgm:pt modelId="{69FD9EFF-3825-4F98-B4BE-46BAC44D6F31}">
      <dgm:prSet custT="1"/>
      <dgm:spPr/>
      <dgm:t>
        <a:bodyPr/>
        <a:lstStyle/>
        <a:p>
          <a:pPr rtl="0"/>
          <a:r>
            <a:rPr lang="en-US" sz="1800" dirty="0" smtClean="0"/>
            <a:t>1- identification of project-ideas and sub-groups</a:t>
          </a:r>
          <a:endParaRPr lang="en-GB" sz="1800" dirty="0"/>
        </a:p>
      </dgm:t>
    </dgm:pt>
    <dgm:pt modelId="{5FCC40CA-9DCD-493D-B035-55E4B67B2648}" type="parTrans" cxnId="{56AB5D00-351B-420B-AD5B-4A5EB6B6A93B}">
      <dgm:prSet/>
      <dgm:spPr/>
      <dgm:t>
        <a:bodyPr/>
        <a:lstStyle/>
        <a:p>
          <a:endParaRPr lang="en-GB"/>
        </a:p>
      </dgm:t>
    </dgm:pt>
    <dgm:pt modelId="{279490D5-90C0-4B41-9AAE-AA85A54DCA8D}" type="sibTrans" cxnId="{56AB5D00-351B-420B-AD5B-4A5EB6B6A93B}">
      <dgm:prSet/>
      <dgm:spPr/>
      <dgm:t>
        <a:bodyPr/>
        <a:lstStyle/>
        <a:p>
          <a:endParaRPr lang="en-GB"/>
        </a:p>
      </dgm:t>
    </dgm:pt>
    <dgm:pt modelId="{84B9B625-8EB3-4D2D-B023-834EBA407FE6}">
      <dgm:prSet custT="1"/>
      <dgm:spPr/>
      <dgm:t>
        <a:bodyPr/>
        <a:lstStyle/>
        <a:p>
          <a:pPr rtl="0"/>
          <a:r>
            <a:rPr lang="en-US" sz="1800" dirty="0" smtClean="0"/>
            <a:t>1 moderator – do what she/he says!</a:t>
          </a:r>
          <a:endParaRPr lang="en-GB" sz="1800" dirty="0"/>
        </a:p>
      </dgm:t>
    </dgm:pt>
    <dgm:pt modelId="{FFD6BC7C-9574-41CC-B06F-F991415FC87A}" type="parTrans" cxnId="{40757F70-A474-488C-8539-D30660A27309}">
      <dgm:prSet/>
      <dgm:spPr/>
      <dgm:t>
        <a:bodyPr/>
        <a:lstStyle/>
        <a:p>
          <a:endParaRPr lang="en-GB"/>
        </a:p>
      </dgm:t>
    </dgm:pt>
    <dgm:pt modelId="{D9C681C4-4C78-42C6-9324-EDFAED95D034}" type="sibTrans" cxnId="{40757F70-A474-488C-8539-D30660A27309}">
      <dgm:prSet/>
      <dgm:spPr/>
      <dgm:t>
        <a:bodyPr/>
        <a:lstStyle/>
        <a:p>
          <a:endParaRPr lang="en-GB"/>
        </a:p>
      </dgm:t>
    </dgm:pt>
    <dgm:pt modelId="{A8DCE5CC-3E07-4630-A77B-0AA97F228F87}">
      <dgm:prSet/>
      <dgm:spPr/>
      <dgm:t>
        <a:bodyPr/>
        <a:lstStyle/>
        <a:p>
          <a:pPr rtl="0"/>
          <a:r>
            <a:rPr lang="en-US" dirty="0" smtClean="0"/>
            <a:t>Outputs</a:t>
          </a:r>
          <a:endParaRPr lang="en-GB" dirty="0"/>
        </a:p>
      </dgm:t>
    </dgm:pt>
    <dgm:pt modelId="{2F32B47E-3397-4AD7-9B72-CE51CD19A8AA}" type="parTrans" cxnId="{9F02EF39-350B-47F5-B22A-5E34A82937AF}">
      <dgm:prSet/>
      <dgm:spPr/>
      <dgm:t>
        <a:bodyPr/>
        <a:lstStyle/>
        <a:p>
          <a:endParaRPr lang="en-GB"/>
        </a:p>
      </dgm:t>
    </dgm:pt>
    <dgm:pt modelId="{E10E10B8-5AB7-42A3-87D8-65729F02A26B}" type="sibTrans" cxnId="{9F02EF39-350B-47F5-B22A-5E34A82937AF}">
      <dgm:prSet/>
      <dgm:spPr/>
      <dgm:t>
        <a:bodyPr/>
        <a:lstStyle/>
        <a:p>
          <a:endParaRPr lang="en-GB"/>
        </a:p>
      </dgm:t>
    </dgm:pt>
    <dgm:pt modelId="{1E1E2339-5D49-4B2C-91DF-6B8ED5DF8B22}">
      <dgm:prSet custT="1"/>
      <dgm:spPr/>
      <dgm:t>
        <a:bodyPr/>
        <a:lstStyle/>
        <a:p>
          <a:pPr rtl="0"/>
          <a:r>
            <a:rPr lang="en-US" sz="1800" dirty="0" smtClean="0"/>
            <a:t>2 - discussing ways to address the project-idea</a:t>
          </a:r>
          <a:endParaRPr lang="en-GB" sz="1800" dirty="0"/>
        </a:p>
      </dgm:t>
    </dgm:pt>
    <dgm:pt modelId="{56CC0C31-9317-4F71-A663-A0699039B6E1}" type="parTrans" cxnId="{EF297BA4-CEC6-4727-A557-4C4F3339626B}">
      <dgm:prSet/>
      <dgm:spPr/>
      <dgm:t>
        <a:bodyPr/>
        <a:lstStyle/>
        <a:p>
          <a:endParaRPr lang="en-GB"/>
        </a:p>
      </dgm:t>
    </dgm:pt>
    <dgm:pt modelId="{A80EE6F1-3E94-47A8-8524-6DEBBE33EE72}" type="sibTrans" cxnId="{EF297BA4-CEC6-4727-A557-4C4F3339626B}">
      <dgm:prSet/>
      <dgm:spPr/>
      <dgm:t>
        <a:bodyPr/>
        <a:lstStyle/>
        <a:p>
          <a:endParaRPr lang="en-GB"/>
        </a:p>
      </dgm:t>
    </dgm:pt>
    <dgm:pt modelId="{9E486C17-C813-4FA9-B9B8-B4D8FD7A6DAA}">
      <dgm:prSet custT="1"/>
      <dgm:spPr/>
      <dgm:t>
        <a:bodyPr/>
        <a:lstStyle/>
        <a:p>
          <a:pPr rtl="0"/>
          <a:r>
            <a:rPr lang="en-US" sz="1800" dirty="0" smtClean="0"/>
            <a:t>List of project-ideas for regional development</a:t>
          </a:r>
          <a:endParaRPr lang="en-GB" sz="1800" dirty="0"/>
        </a:p>
      </dgm:t>
    </dgm:pt>
    <dgm:pt modelId="{61C52B85-058B-4923-BE55-D780C68ADA10}" type="parTrans" cxnId="{27ECF143-6482-475B-B234-95DE817B14FD}">
      <dgm:prSet/>
      <dgm:spPr/>
      <dgm:t>
        <a:bodyPr/>
        <a:lstStyle/>
        <a:p>
          <a:endParaRPr lang="en-GB"/>
        </a:p>
      </dgm:t>
    </dgm:pt>
    <dgm:pt modelId="{1F5ED2C8-89D3-4E18-AB01-AF7BF2E5B961}" type="sibTrans" cxnId="{27ECF143-6482-475B-B234-95DE817B14FD}">
      <dgm:prSet/>
      <dgm:spPr/>
      <dgm:t>
        <a:bodyPr/>
        <a:lstStyle/>
        <a:p>
          <a:endParaRPr lang="en-GB"/>
        </a:p>
      </dgm:t>
    </dgm:pt>
    <dgm:pt modelId="{8BADBDDB-625F-4CB7-B1C7-68C612E72A4F}">
      <dgm:prSet custT="1"/>
      <dgm:spPr/>
      <dgm:t>
        <a:bodyPr/>
        <a:lstStyle/>
        <a:p>
          <a:pPr rtl="0"/>
          <a:r>
            <a:rPr lang="en-US" sz="1800" dirty="0" smtClean="0"/>
            <a:t>Identification of interested actors</a:t>
          </a:r>
          <a:endParaRPr lang="en-GB" sz="1800" dirty="0"/>
        </a:p>
      </dgm:t>
    </dgm:pt>
    <dgm:pt modelId="{7E6283A0-B590-4470-8669-DC0AA136002D}" type="parTrans" cxnId="{C37C3390-B35A-4B68-94C8-95D596701A36}">
      <dgm:prSet/>
      <dgm:spPr/>
      <dgm:t>
        <a:bodyPr/>
        <a:lstStyle/>
        <a:p>
          <a:endParaRPr lang="en-GB"/>
        </a:p>
      </dgm:t>
    </dgm:pt>
    <dgm:pt modelId="{96087779-FEC2-4516-9799-A8251733BBC8}" type="sibTrans" cxnId="{C37C3390-B35A-4B68-94C8-95D596701A36}">
      <dgm:prSet/>
      <dgm:spPr/>
      <dgm:t>
        <a:bodyPr/>
        <a:lstStyle/>
        <a:p>
          <a:endParaRPr lang="en-GB"/>
        </a:p>
      </dgm:t>
    </dgm:pt>
    <dgm:pt modelId="{23CE92EA-5F8E-43F3-B436-F94F3C296750}" type="pres">
      <dgm:prSet presAssocID="{EFDB3D99-E738-4147-92A2-ADE43DFB0B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D10DAF6-98E7-4A29-921E-8CF17E773C9A}" type="pres">
      <dgm:prSet presAssocID="{B0DE79D5-D6FE-45CF-ABCA-024F5BA2B974}" presName="linNode" presStyleCnt="0"/>
      <dgm:spPr/>
    </dgm:pt>
    <dgm:pt modelId="{1D6156E0-FB0C-48F5-B1B4-678A77577644}" type="pres">
      <dgm:prSet presAssocID="{B0DE79D5-D6FE-45CF-ABCA-024F5BA2B97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8BBF40-64D5-485B-A39E-03955F0852D1}" type="pres">
      <dgm:prSet presAssocID="{B0DE79D5-D6FE-45CF-ABCA-024F5BA2B97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AC670B-618D-4FF7-9076-E2869A40AB9E}" type="pres">
      <dgm:prSet presAssocID="{FFC9055A-966F-4CCC-B8AC-BC4124D5F172}" presName="sp" presStyleCnt="0"/>
      <dgm:spPr/>
    </dgm:pt>
    <dgm:pt modelId="{FE9B615C-145E-4B41-A5DF-13B01A9A984E}" type="pres">
      <dgm:prSet presAssocID="{AADA2281-6EA7-4717-A893-DE99AC945A6B}" presName="linNode" presStyleCnt="0"/>
      <dgm:spPr/>
    </dgm:pt>
    <dgm:pt modelId="{89E75DF5-DAC5-4E96-8947-17D691F74DD8}" type="pres">
      <dgm:prSet presAssocID="{AADA2281-6EA7-4717-A893-DE99AC945A6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FAFF4E-6440-4E04-9E12-464E68953F53}" type="pres">
      <dgm:prSet presAssocID="{AADA2281-6EA7-4717-A893-DE99AC945A6B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07B254B-E963-4A2F-81DD-45F497FB3B57}" type="pres">
      <dgm:prSet presAssocID="{223567C8-51A7-4C7B-BBBF-C94D4B876A5D}" presName="sp" presStyleCnt="0"/>
      <dgm:spPr/>
    </dgm:pt>
    <dgm:pt modelId="{298AB22E-4E2F-4E12-A878-44B89697D5CB}" type="pres">
      <dgm:prSet presAssocID="{A8DCE5CC-3E07-4630-A77B-0AA97F228F87}" presName="linNode" presStyleCnt="0"/>
      <dgm:spPr/>
    </dgm:pt>
    <dgm:pt modelId="{47AC21A4-4ABC-4E47-8257-EDD9356DE8B4}" type="pres">
      <dgm:prSet presAssocID="{A8DCE5CC-3E07-4630-A77B-0AA97F228F8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0BE3A3B-3113-48C5-9281-E0124189958A}" type="pres">
      <dgm:prSet presAssocID="{A8DCE5CC-3E07-4630-A77B-0AA97F228F8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7ECF143-6482-475B-B234-95DE817B14FD}" srcId="{A8DCE5CC-3E07-4630-A77B-0AA97F228F87}" destId="{9E486C17-C813-4FA9-B9B8-B4D8FD7A6DAA}" srcOrd="0" destOrd="0" parTransId="{61C52B85-058B-4923-BE55-D780C68ADA10}" sibTransId="{1F5ED2C8-89D3-4E18-AB01-AF7BF2E5B961}"/>
    <dgm:cxn modelId="{96CEB868-8B85-4E93-A8A0-2C92A2A2F19F}" srcId="{EFDB3D99-E738-4147-92A2-ADE43DFB0B20}" destId="{B0DE79D5-D6FE-45CF-ABCA-024F5BA2B974}" srcOrd="0" destOrd="0" parTransId="{7BFEB83E-4ED4-4E29-AC54-3C87E7767DEF}" sibTransId="{FFC9055A-966F-4CCC-B8AC-BC4124D5F172}"/>
    <dgm:cxn modelId="{088A07DC-460D-4BC0-BB07-21F7655BD94E}" srcId="{EFDB3D99-E738-4147-92A2-ADE43DFB0B20}" destId="{AADA2281-6EA7-4717-A893-DE99AC945A6B}" srcOrd="1" destOrd="0" parTransId="{FEB202AE-430B-4335-B66D-7D60AD274FD9}" sibTransId="{223567C8-51A7-4C7B-BBBF-C94D4B876A5D}"/>
    <dgm:cxn modelId="{C37C3390-B35A-4B68-94C8-95D596701A36}" srcId="{A8DCE5CC-3E07-4630-A77B-0AA97F228F87}" destId="{8BADBDDB-625F-4CB7-B1C7-68C612E72A4F}" srcOrd="1" destOrd="0" parTransId="{7E6283A0-B590-4470-8669-DC0AA136002D}" sibTransId="{96087779-FEC2-4516-9799-A8251733BBC8}"/>
    <dgm:cxn modelId="{2A586295-29FA-4442-88D6-B0E7CFC14D08}" type="presOf" srcId="{9E486C17-C813-4FA9-B9B8-B4D8FD7A6DAA}" destId="{50BE3A3B-3113-48C5-9281-E0124189958A}" srcOrd="0" destOrd="0" presId="urn:microsoft.com/office/officeart/2005/8/layout/vList5"/>
    <dgm:cxn modelId="{45AF2068-B0A9-4F08-8C52-4E93ABC4A832}" type="presOf" srcId="{EFDB3D99-E738-4147-92A2-ADE43DFB0B20}" destId="{23CE92EA-5F8E-43F3-B436-F94F3C296750}" srcOrd="0" destOrd="0" presId="urn:microsoft.com/office/officeart/2005/8/layout/vList5"/>
    <dgm:cxn modelId="{EF297BA4-CEC6-4727-A557-4C4F3339626B}" srcId="{AADA2281-6EA7-4717-A893-DE99AC945A6B}" destId="{1E1E2339-5D49-4B2C-91DF-6B8ED5DF8B22}" srcOrd="1" destOrd="0" parTransId="{56CC0C31-9317-4F71-A663-A0699039B6E1}" sibTransId="{A80EE6F1-3E94-47A8-8524-6DEBBE33EE72}"/>
    <dgm:cxn modelId="{C9313144-DDB0-4BA2-8B80-8BDA81C483B0}" type="presOf" srcId="{A8DCE5CC-3E07-4630-A77B-0AA97F228F87}" destId="{47AC21A4-4ABC-4E47-8257-EDD9356DE8B4}" srcOrd="0" destOrd="0" presId="urn:microsoft.com/office/officeart/2005/8/layout/vList5"/>
    <dgm:cxn modelId="{56AB5D00-351B-420B-AD5B-4A5EB6B6A93B}" srcId="{AADA2281-6EA7-4717-A893-DE99AC945A6B}" destId="{69FD9EFF-3825-4F98-B4BE-46BAC44D6F31}" srcOrd="0" destOrd="0" parTransId="{5FCC40CA-9DCD-493D-B035-55E4B67B2648}" sibTransId="{279490D5-90C0-4B41-9AAE-AA85A54DCA8D}"/>
    <dgm:cxn modelId="{6D3A3E68-45B3-4E0E-9FCD-7F846D4B9C08}" srcId="{B0DE79D5-D6FE-45CF-ABCA-024F5BA2B974}" destId="{6B4A7342-8C6E-4E96-A10F-C5EB762B7B31}" srcOrd="1" destOrd="0" parTransId="{B56D86A9-0024-4DD9-AEF5-0B59E87220EA}" sibTransId="{F84D7C35-9E27-41C4-A847-29853A8E3A39}"/>
    <dgm:cxn modelId="{57B8401E-6DCB-4060-8AAC-10E46E3DA2D2}" type="presOf" srcId="{8BADBDDB-625F-4CB7-B1C7-68C612E72A4F}" destId="{50BE3A3B-3113-48C5-9281-E0124189958A}" srcOrd="0" destOrd="1" presId="urn:microsoft.com/office/officeart/2005/8/layout/vList5"/>
    <dgm:cxn modelId="{40757F70-A474-488C-8539-D30660A27309}" srcId="{B0DE79D5-D6FE-45CF-ABCA-024F5BA2B974}" destId="{84B9B625-8EB3-4D2D-B023-834EBA407FE6}" srcOrd="0" destOrd="0" parTransId="{FFD6BC7C-9574-41CC-B06F-F991415FC87A}" sibTransId="{D9C681C4-4C78-42C6-9324-EDFAED95D034}"/>
    <dgm:cxn modelId="{F829B3E7-7535-4817-8BF7-C8D2F5592D29}" type="presOf" srcId="{69FD9EFF-3825-4F98-B4BE-46BAC44D6F31}" destId="{97FAFF4E-6440-4E04-9E12-464E68953F53}" srcOrd="0" destOrd="0" presId="urn:microsoft.com/office/officeart/2005/8/layout/vList5"/>
    <dgm:cxn modelId="{A507037F-5D0D-4624-B930-C1105586952C}" type="presOf" srcId="{6B4A7342-8C6E-4E96-A10F-C5EB762B7B31}" destId="{3F8BBF40-64D5-485B-A39E-03955F0852D1}" srcOrd="0" destOrd="1" presId="urn:microsoft.com/office/officeart/2005/8/layout/vList5"/>
    <dgm:cxn modelId="{437F74FB-2451-4818-8A09-11AAA31B0005}" type="presOf" srcId="{1E1E2339-5D49-4B2C-91DF-6B8ED5DF8B22}" destId="{97FAFF4E-6440-4E04-9E12-464E68953F53}" srcOrd="0" destOrd="1" presId="urn:microsoft.com/office/officeart/2005/8/layout/vList5"/>
    <dgm:cxn modelId="{9F02EF39-350B-47F5-B22A-5E34A82937AF}" srcId="{EFDB3D99-E738-4147-92A2-ADE43DFB0B20}" destId="{A8DCE5CC-3E07-4630-A77B-0AA97F228F87}" srcOrd="2" destOrd="0" parTransId="{2F32B47E-3397-4AD7-9B72-CE51CD19A8AA}" sibTransId="{E10E10B8-5AB7-42A3-87D8-65729F02A26B}"/>
    <dgm:cxn modelId="{763856F0-9D0B-4231-97FD-F0038C9D2C49}" type="presOf" srcId="{B0DE79D5-D6FE-45CF-ABCA-024F5BA2B974}" destId="{1D6156E0-FB0C-48F5-B1B4-678A77577644}" srcOrd="0" destOrd="0" presId="urn:microsoft.com/office/officeart/2005/8/layout/vList5"/>
    <dgm:cxn modelId="{31F137DD-4C2E-4084-B279-3976520E7951}" type="presOf" srcId="{AADA2281-6EA7-4717-A893-DE99AC945A6B}" destId="{89E75DF5-DAC5-4E96-8947-17D691F74DD8}" srcOrd="0" destOrd="0" presId="urn:microsoft.com/office/officeart/2005/8/layout/vList5"/>
    <dgm:cxn modelId="{D2210284-26EF-49C5-A306-BAA88A6CEC91}" type="presOf" srcId="{84B9B625-8EB3-4D2D-B023-834EBA407FE6}" destId="{3F8BBF40-64D5-485B-A39E-03955F0852D1}" srcOrd="0" destOrd="0" presId="urn:microsoft.com/office/officeart/2005/8/layout/vList5"/>
    <dgm:cxn modelId="{031A357D-9F28-434B-AD42-E47134949EDC}" type="presParOf" srcId="{23CE92EA-5F8E-43F3-B436-F94F3C296750}" destId="{9D10DAF6-98E7-4A29-921E-8CF17E773C9A}" srcOrd="0" destOrd="0" presId="urn:microsoft.com/office/officeart/2005/8/layout/vList5"/>
    <dgm:cxn modelId="{8C376F2E-F5F2-4772-A27B-EEBF2CF36FE7}" type="presParOf" srcId="{9D10DAF6-98E7-4A29-921E-8CF17E773C9A}" destId="{1D6156E0-FB0C-48F5-B1B4-678A77577644}" srcOrd="0" destOrd="0" presId="urn:microsoft.com/office/officeart/2005/8/layout/vList5"/>
    <dgm:cxn modelId="{91614720-F942-4BA2-8C8C-52FC3933B5C6}" type="presParOf" srcId="{9D10DAF6-98E7-4A29-921E-8CF17E773C9A}" destId="{3F8BBF40-64D5-485B-A39E-03955F0852D1}" srcOrd="1" destOrd="0" presId="urn:microsoft.com/office/officeart/2005/8/layout/vList5"/>
    <dgm:cxn modelId="{B36FFAED-9833-4FE9-9528-9438A5321AA8}" type="presParOf" srcId="{23CE92EA-5F8E-43F3-B436-F94F3C296750}" destId="{E2AC670B-618D-4FF7-9076-E2869A40AB9E}" srcOrd="1" destOrd="0" presId="urn:microsoft.com/office/officeart/2005/8/layout/vList5"/>
    <dgm:cxn modelId="{1F3A83D4-B558-4603-B376-646F84D99800}" type="presParOf" srcId="{23CE92EA-5F8E-43F3-B436-F94F3C296750}" destId="{FE9B615C-145E-4B41-A5DF-13B01A9A984E}" srcOrd="2" destOrd="0" presId="urn:microsoft.com/office/officeart/2005/8/layout/vList5"/>
    <dgm:cxn modelId="{96CB01F0-0730-4535-BD38-315AE4C05D5B}" type="presParOf" srcId="{FE9B615C-145E-4B41-A5DF-13B01A9A984E}" destId="{89E75DF5-DAC5-4E96-8947-17D691F74DD8}" srcOrd="0" destOrd="0" presId="urn:microsoft.com/office/officeart/2005/8/layout/vList5"/>
    <dgm:cxn modelId="{B55033B0-778F-4D68-945B-E722ED481263}" type="presParOf" srcId="{FE9B615C-145E-4B41-A5DF-13B01A9A984E}" destId="{97FAFF4E-6440-4E04-9E12-464E68953F53}" srcOrd="1" destOrd="0" presId="urn:microsoft.com/office/officeart/2005/8/layout/vList5"/>
    <dgm:cxn modelId="{CFD31486-EF1C-4224-98A6-6844B466D1A9}" type="presParOf" srcId="{23CE92EA-5F8E-43F3-B436-F94F3C296750}" destId="{A07B254B-E963-4A2F-81DD-45F497FB3B57}" srcOrd="3" destOrd="0" presId="urn:microsoft.com/office/officeart/2005/8/layout/vList5"/>
    <dgm:cxn modelId="{D313A33D-BE1D-41C0-A5F8-4483C9E4BB5A}" type="presParOf" srcId="{23CE92EA-5F8E-43F3-B436-F94F3C296750}" destId="{298AB22E-4E2F-4E12-A878-44B89697D5CB}" srcOrd="4" destOrd="0" presId="urn:microsoft.com/office/officeart/2005/8/layout/vList5"/>
    <dgm:cxn modelId="{395ED4E5-ADB9-43FC-92C4-3AFB06E18DBB}" type="presParOf" srcId="{298AB22E-4E2F-4E12-A878-44B89697D5CB}" destId="{47AC21A4-4ABC-4E47-8257-EDD9356DE8B4}" srcOrd="0" destOrd="0" presId="urn:microsoft.com/office/officeart/2005/8/layout/vList5"/>
    <dgm:cxn modelId="{A89E9D5C-14F7-499A-8F8D-80067C9462AE}" type="presParOf" srcId="{298AB22E-4E2F-4E12-A878-44B89697D5CB}" destId="{50BE3A3B-3113-48C5-9281-E0124189958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E60044-A2F5-4D47-84D2-BF4FF1A7801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E7FE6-ABF4-43B5-B9DA-47A1AE6A81BA}">
      <dgm:prSet custT="1"/>
      <dgm:spPr/>
      <dgm:t>
        <a:bodyPr/>
        <a:lstStyle/>
        <a:p>
          <a:r>
            <a:rPr lang="en-GB" sz="1800" dirty="0" smtClean="0"/>
            <a:t>Split into thematic working groups</a:t>
          </a:r>
          <a:endParaRPr lang="en-GB" sz="1800" dirty="0"/>
        </a:p>
      </dgm:t>
    </dgm:pt>
    <dgm:pt modelId="{8B8FBDCD-8A43-4EF6-AEBC-E90EEB0D15F2}" type="parTrans" cxnId="{1DE3C2BD-E190-4E61-BF33-96C9196A1780}">
      <dgm:prSet/>
      <dgm:spPr/>
      <dgm:t>
        <a:bodyPr/>
        <a:lstStyle/>
        <a:p>
          <a:endParaRPr lang="en-GB" sz="1400"/>
        </a:p>
      </dgm:t>
    </dgm:pt>
    <dgm:pt modelId="{58B0DFD2-CE59-4999-B710-5889D504B283}" type="sibTrans" cxnId="{1DE3C2BD-E190-4E61-BF33-96C9196A1780}">
      <dgm:prSet/>
      <dgm:spPr/>
      <dgm:t>
        <a:bodyPr/>
        <a:lstStyle/>
        <a:p>
          <a:endParaRPr lang="en-GB" sz="1400"/>
        </a:p>
      </dgm:t>
    </dgm:pt>
    <dgm:pt modelId="{D6A44985-72A7-4EA1-A3EB-789A25F70324}">
      <dgm:prSet custT="1"/>
      <dgm:spPr/>
      <dgm:t>
        <a:bodyPr/>
        <a:lstStyle/>
        <a:p>
          <a:r>
            <a:rPr lang="en-GB" sz="1800" dirty="0" smtClean="0"/>
            <a:t>Individual identification of project-ideas </a:t>
          </a:r>
          <a:endParaRPr lang="en-GB" sz="1800" dirty="0"/>
        </a:p>
      </dgm:t>
    </dgm:pt>
    <dgm:pt modelId="{8EF002B5-B649-4B8D-9DAD-2C1F05577ED5}" type="parTrans" cxnId="{558C65F0-65F0-41E1-9C3F-74034810487F}">
      <dgm:prSet/>
      <dgm:spPr/>
      <dgm:t>
        <a:bodyPr/>
        <a:lstStyle/>
        <a:p>
          <a:endParaRPr lang="en-GB" sz="1400"/>
        </a:p>
      </dgm:t>
    </dgm:pt>
    <dgm:pt modelId="{045AD582-632C-418A-BED6-32A853C3E1D6}" type="sibTrans" cxnId="{558C65F0-65F0-41E1-9C3F-74034810487F}">
      <dgm:prSet/>
      <dgm:spPr/>
      <dgm:t>
        <a:bodyPr/>
        <a:lstStyle/>
        <a:p>
          <a:endParaRPr lang="en-GB" sz="1400"/>
        </a:p>
      </dgm:t>
    </dgm:pt>
    <dgm:pt modelId="{65442BF9-00FD-4CDA-868D-F74FDD3CCB74}">
      <dgm:prSet custT="1"/>
      <dgm:spPr/>
      <dgm:t>
        <a:bodyPr/>
        <a:lstStyle/>
        <a:p>
          <a:r>
            <a:rPr lang="en-GB" sz="1800" dirty="0" smtClean="0"/>
            <a:t>Presentation of project-ideas to the group</a:t>
          </a:r>
          <a:endParaRPr lang="en-GB" sz="1800" dirty="0"/>
        </a:p>
      </dgm:t>
    </dgm:pt>
    <dgm:pt modelId="{F1AAFC4B-E1ED-4C60-81B4-22E938513321}" type="parTrans" cxnId="{B71C0FFE-1228-444B-AC7B-B3131EEC71E8}">
      <dgm:prSet/>
      <dgm:spPr/>
      <dgm:t>
        <a:bodyPr/>
        <a:lstStyle/>
        <a:p>
          <a:endParaRPr lang="en-GB" sz="1400"/>
        </a:p>
      </dgm:t>
    </dgm:pt>
    <dgm:pt modelId="{64221EBD-FE88-4A38-995B-51F1E0488AF9}" type="sibTrans" cxnId="{B71C0FFE-1228-444B-AC7B-B3131EEC71E8}">
      <dgm:prSet/>
      <dgm:spPr/>
      <dgm:t>
        <a:bodyPr/>
        <a:lstStyle/>
        <a:p>
          <a:endParaRPr lang="en-GB" sz="1400"/>
        </a:p>
      </dgm:t>
    </dgm:pt>
    <dgm:pt modelId="{E5F0E300-0DC4-46B7-8367-1D8BA80170D9}">
      <dgm:prSet custT="1"/>
      <dgm:spPr/>
      <dgm:t>
        <a:bodyPr/>
        <a:lstStyle/>
        <a:p>
          <a:r>
            <a:rPr lang="en-GB" sz="1800" dirty="0" smtClean="0"/>
            <a:t>Formation of sub-groups </a:t>
          </a:r>
          <a:endParaRPr lang="en-GB" sz="1800" dirty="0"/>
        </a:p>
      </dgm:t>
    </dgm:pt>
    <dgm:pt modelId="{8294FB25-5913-48B1-896D-1C0768F34CE4}" type="parTrans" cxnId="{FB3B95B2-D2F8-4943-9C77-B9FC8AF48327}">
      <dgm:prSet/>
      <dgm:spPr/>
      <dgm:t>
        <a:bodyPr/>
        <a:lstStyle/>
        <a:p>
          <a:endParaRPr lang="en-GB" sz="1400"/>
        </a:p>
      </dgm:t>
    </dgm:pt>
    <dgm:pt modelId="{A1CEB2FB-58F7-4A7E-BB60-BF78CD5DC709}" type="sibTrans" cxnId="{FB3B95B2-D2F8-4943-9C77-B9FC8AF48327}">
      <dgm:prSet/>
      <dgm:spPr/>
      <dgm:t>
        <a:bodyPr/>
        <a:lstStyle/>
        <a:p>
          <a:endParaRPr lang="en-GB" sz="1400"/>
        </a:p>
      </dgm:t>
    </dgm:pt>
    <dgm:pt modelId="{3BD6AC80-F1D2-4060-A044-166156A7EC9B}" type="pres">
      <dgm:prSet presAssocID="{8BE60044-A2F5-4D47-84D2-BF4FF1A7801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D31D9E-4477-4A22-8B5B-81CEFC273B95}" type="pres">
      <dgm:prSet presAssocID="{8BE60044-A2F5-4D47-84D2-BF4FF1A78012}" presName="arrow" presStyleLbl="bgShp" presStyleIdx="0" presStyleCnt="1"/>
      <dgm:spPr/>
    </dgm:pt>
    <dgm:pt modelId="{4FB22981-0E22-47F8-A421-3BF5AA580F56}" type="pres">
      <dgm:prSet presAssocID="{8BE60044-A2F5-4D47-84D2-BF4FF1A78012}" presName="linearProcess" presStyleCnt="0"/>
      <dgm:spPr/>
    </dgm:pt>
    <dgm:pt modelId="{360415DE-62BA-4130-BEDF-E1874672C58B}" type="pres">
      <dgm:prSet presAssocID="{7C6E7FE6-ABF4-43B5-B9DA-47A1AE6A81BA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401F7CB-13F7-499F-B05E-B47DAA9C0181}" type="pres">
      <dgm:prSet presAssocID="{58B0DFD2-CE59-4999-B710-5889D504B283}" presName="sibTrans" presStyleCnt="0"/>
      <dgm:spPr/>
    </dgm:pt>
    <dgm:pt modelId="{D6F8B062-B6D2-4F78-BF85-12856F48F07D}" type="pres">
      <dgm:prSet presAssocID="{D6A44985-72A7-4EA1-A3EB-789A25F70324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97A4160-A040-4A79-B771-67BCFB8355CA}" type="pres">
      <dgm:prSet presAssocID="{045AD582-632C-418A-BED6-32A853C3E1D6}" presName="sibTrans" presStyleCnt="0"/>
      <dgm:spPr/>
    </dgm:pt>
    <dgm:pt modelId="{AE8AD1D5-ED0C-4FC3-9271-E5BA434EA2CD}" type="pres">
      <dgm:prSet presAssocID="{65442BF9-00FD-4CDA-868D-F74FDD3CCB74}" presName="textNode" presStyleLbl="node1" presStyleIdx="2" presStyleCnt="4" custScaleX="90909" custLinFactNeighborX="1260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76F33C-1766-4DC1-8118-2FF535BF4B8D}" type="pres">
      <dgm:prSet presAssocID="{64221EBD-FE88-4A38-995B-51F1E0488AF9}" presName="sibTrans" presStyleCnt="0"/>
      <dgm:spPr/>
    </dgm:pt>
    <dgm:pt modelId="{3DAED4F4-B5AB-4828-9EFC-BFE87B85C1BE}" type="pres">
      <dgm:prSet presAssocID="{E5F0E300-0DC4-46B7-8367-1D8BA80170D9}" presName="textNode" presStyleLbl="node1" presStyleIdx="3" presStyleCnt="4" custLinFactNeighborX="-18175" custLinFactNeighborY="120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B3B95B2-D2F8-4943-9C77-B9FC8AF48327}" srcId="{8BE60044-A2F5-4D47-84D2-BF4FF1A78012}" destId="{E5F0E300-0DC4-46B7-8367-1D8BA80170D9}" srcOrd="3" destOrd="0" parTransId="{8294FB25-5913-48B1-896D-1C0768F34CE4}" sibTransId="{A1CEB2FB-58F7-4A7E-BB60-BF78CD5DC709}"/>
    <dgm:cxn modelId="{8B38154A-C181-4017-87D4-917823115F39}" type="presOf" srcId="{8BE60044-A2F5-4D47-84D2-BF4FF1A78012}" destId="{3BD6AC80-F1D2-4060-A044-166156A7EC9B}" srcOrd="0" destOrd="0" presId="urn:microsoft.com/office/officeart/2005/8/layout/hProcess9"/>
    <dgm:cxn modelId="{1DE3C2BD-E190-4E61-BF33-96C9196A1780}" srcId="{8BE60044-A2F5-4D47-84D2-BF4FF1A78012}" destId="{7C6E7FE6-ABF4-43B5-B9DA-47A1AE6A81BA}" srcOrd="0" destOrd="0" parTransId="{8B8FBDCD-8A43-4EF6-AEBC-E90EEB0D15F2}" sibTransId="{58B0DFD2-CE59-4999-B710-5889D504B283}"/>
    <dgm:cxn modelId="{558C65F0-65F0-41E1-9C3F-74034810487F}" srcId="{8BE60044-A2F5-4D47-84D2-BF4FF1A78012}" destId="{D6A44985-72A7-4EA1-A3EB-789A25F70324}" srcOrd="1" destOrd="0" parTransId="{8EF002B5-B649-4B8D-9DAD-2C1F05577ED5}" sibTransId="{045AD582-632C-418A-BED6-32A853C3E1D6}"/>
    <dgm:cxn modelId="{5B6220CA-04C1-450C-87E0-498D31DB0546}" type="presOf" srcId="{65442BF9-00FD-4CDA-868D-F74FDD3CCB74}" destId="{AE8AD1D5-ED0C-4FC3-9271-E5BA434EA2CD}" srcOrd="0" destOrd="0" presId="urn:microsoft.com/office/officeart/2005/8/layout/hProcess9"/>
    <dgm:cxn modelId="{21CB9377-B7B3-4C25-83CB-2771497FB991}" type="presOf" srcId="{7C6E7FE6-ABF4-43B5-B9DA-47A1AE6A81BA}" destId="{360415DE-62BA-4130-BEDF-E1874672C58B}" srcOrd="0" destOrd="0" presId="urn:microsoft.com/office/officeart/2005/8/layout/hProcess9"/>
    <dgm:cxn modelId="{B71C0FFE-1228-444B-AC7B-B3131EEC71E8}" srcId="{8BE60044-A2F5-4D47-84D2-BF4FF1A78012}" destId="{65442BF9-00FD-4CDA-868D-F74FDD3CCB74}" srcOrd="2" destOrd="0" parTransId="{F1AAFC4B-E1ED-4C60-81B4-22E938513321}" sibTransId="{64221EBD-FE88-4A38-995B-51F1E0488AF9}"/>
    <dgm:cxn modelId="{85AB4278-BD75-41B7-9F06-08B385088956}" type="presOf" srcId="{E5F0E300-0DC4-46B7-8367-1D8BA80170D9}" destId="{3DAED4F4-B5AB-4828-9EFC-BFE87B85C1BE}" srcOrd="0" destOrd="0" presId="urn:microsoft.com/office/officeart/2005/8/layout/hProcess9"/>
    <dgm:cxn modelId="{E00B9847-49B3-48B1-B5E4-95E911C9025C}" type="presOf" srcId="{D6A44985-72A7-4EA1-A3EB-789A25F70324}" destId="{D6F8B062-B6D2-4F78-BF85-12856F48F07D}" srcOrd="0" destOrd="0" presId="urn:microsoft.com/office/officeart/2005/8/layout/hProcess9"/>
    <dgm:cxn modelId="{F112DE9D-7DD2-4A5C-B845-7E1091D31F18}" type="presParOf" srcId="{3BD6AC80-F1D2-4060-A044-166156A7EC9B}" destId="{7FD31D9E-4477-4A22-8B5B-81CEFC273B95}" srcOrd="0" destOrd="0" presId="urn:microsoft.com/office/officeart/2005/8/layout/hProcess9"/>
    <dgm:cxn modelId="{C871AFF4-66F7-4128-8254-282A47589E41}" type="presParOf" srcId="{3BD6AC80-F1D2-4060-A044-166156A7EC9B}" destId="{4FB22981-0E22-47F8-A421-3BF5AA580F56}" srcOrd="1" destOrd="0" presId="urn:microsoft.com/office/officeart/2005/8/layout/hProcess9"/>
    <dgm:cxn modelId="{14938D56-8A42-4604-9E7E-DF7F2CB624BD}" type="presParOf" srcId="{4FB22981-0E22-47F8-A421-3BF5AA580F56}" destId="{360415DE-62BA-4130-BEDF-E1874672C58B}" srcOrd="0" destOrd="0" presId="urn:microsoft.com/office/officeart/2005/8/layout/hProcess9"/>
    <dgm:cxn modelId="{812EB347-520F-4A2E-B64B-699CC1F20369}" type="presParOf" srcId="{4FB22981-0E22-47F8-A421-3BF5AA580F56}" destId="{0401F7CB-13F7-499F-B05E-B47DAA9C0181}" srcOrd="1" destOrd="0" presId="urn:microsoft.com/office/officeart/2005/8/layout/hProcess9"/>
    <dgm:cxn modelId="{17AE0386-199A-4775-AF70-8281F0A078E0}" type="presParOf" srcId="{4FB22981-0E22-47F8-A421-3BF5AA580F56}" destId="{D6F8B062-B6D2-4F78-BF85-12856F48F07D}" srcOrd="2" destOrd="0" presId="urn:microsoft.com/office/officeart/2005/8/layout/hProcess9"/>
    <dgm:cxn modelId="{CCDBECBA-E757-4338-B82F-4E4B3994584D}" type="presParOf" srcId="{4FB22981-0E22-47F8-A421-3BF5AA580F56}" destId="{B97A4160-A040-4A79-B771-67BCFB8355CA}" srcOrd="3" destOrd="0" presId="urn:microsoft.com/office/officeart/2005/8/layout/hProcess9"/>
    <dgm:cxn modelId="{FCBD4084-3AC4-4190-861C-81F029F20492}" type="presParOf" srcId="{4FB22981-0E22-47F8-A421-3BF5AA580F56}" destId="{AE8AD1D5-ED0C-4FC3-9271-E5BA434EA2CD}" srcOrd="4" destOrd="0" presId="urn:microsoft.com/office/officeart/2005/8/layout/hProcess9"/>
    <dgm:cxn modelId="{BE4D3F5C-695C-4876-AD46-DDC2F43F1033}" type="presParOf" srcId="{4FB22981-0E22-47F8-A421-3BF5AA580F56}" destId="{3876F33C-1766-4DC1-8118-2FF535BF4B8D}" srcOrd="5" destOrd="0" presId="urn:microsoft.com/office/officeart/2005/8/layout/hProcess9"/>
    <dgm:cxn modelId="{FFA4E20D-BD27-4389-B03C-8418D00E9E86}" type="presParOf" srcId="{4FB22981-0E22-47F8-A421-3BF5AA580F56}" destId="{3DAED4F4-B5AB-4828-9EFC-BFE87B85C1B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E60044-A2F5-4D47-84D2-BF4FF1A7801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E7FE6-ABF4-43B5-B9DA-47A1AE6A81BA}">
      <dgm:prSet custT="1"/>
      <dgm:spPr/>
      <dgm:t>
        <a:bodyPr/>
        <a:lstStyle/>
        <a:p>
          <a:r>
            <a:rPr lang="en-GB" sz="1800" dirty="0" smtClean="0"/>
            <a:t>Split into thematic working groups</a:t>
          </a:r>
          <a:endParaRPr lang="en-GB" sz="1800" dirty="0"/>
        </a:p>
      </dgm:t>
    </dgm:pt>
    <dgm:pt modelId="{8B8FBDCD-8A43-4EF6-AEBC-E90EEB0D15F2}" type="parTrans" cxnId="{1DE3C2BD-E190-4E61-BF33-96C9196A1780}">
      <dgm:prSet/>
      <dgm:spPr/>
      <dgm:t>
        <a:bodyPr/>
        <a:lstStyle/>
        <a:p>
          <a:endParaRPr lang="en-GB" sz="1400"/>
        </a:p>
      </dgm:t>
    </dgm:pt>
    <dgm:pt modelId="{58B0DFD2-CE59-4999-B710-5889D504B283}" type="sibTrans" cxnId="{1DE3C2BD-E190-4E61-BF33-96C9196A1780}">
      <dgm:prSet/>
      <dgm:spPr/>
      <dgm:t>
        <a:bodyPr/>
        <a:lstStyle/>
        <a:p>
          <a:endParaRPr lang="en-GB" sz="1400"/>
        </a:p>
      </dgm:t>
    </dgm:pt>
    <dgm:pt modelId="{D6A44985-72A7-4EA1-A3EB-789A25F70324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Individual identification of project-ideas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8EF002B5-B649-4B8D-9DAD-2C1F05577ED5}" type="parTrans" cxnId="{558C65F0-65F0-41E1-9C3F-74034810487F}">
      <dgm:prSet/>
      <dgm:spPr/>
      <dgm:t>
        <a:bodyPr/>
        <a:lstStyle/>
        <a:p>
          <a:endParaRPr lang="en-GB" sz="1400"/>
        </a:p>
      </dgm:t>
    </dgm:pt>
    <dgm:pt modelId="{045AD582-632C-418A-BED6-32A853C3E1D6}" type="sibTrans" cxnId="{558C65F0-65F0-41E1-9C3F-74034810487F}">
      <dgm:prSet/>
      <dgm:spPr/>
      <dgm:t>
        <a:bodyPr/>
        <a:lstStyle/>
        <a:p>
          <a:endParaRPr lang="en-GB" sz="1400"/>
        </a:p>
      </dgm:t>
    </dgm:pt>
    <dgm:pt modelId="{65442BF9-00FD-4CDA-868D-F74FDD3CCB74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Presentation of project-ideas to the working group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F1AAFC4B-E1ED-4C60-81B4-22E938513321}" type="parTrans" cxnId="{B71C0FFE-1228-444B-AC7B-B3131EEC71E8}">
      <dgm:prSet/>
      <dgm:spPr/>
      <dgm:t>
        <a:bodyPr/>
        <a:lstStyle/>
        <a:p>
          <a:endParaRPr lang="en-GB" sz="1400"/>
        </a:p>
      </dgm:t>
    </dgm:pt>
    <dgm:pt modelId="{64221EBD-FE88-4A38-995B-51F1E0488AF9}" type="sibTrans" cxnId="{B71C0FFE-1228-444B-AC7B-B3131EEC71E8}">
      <dgm:prSet/>
      <dgm:spPr/>
      <dgm:t>
        <a:bodyPr/>
        <a:lstStyle/>
        <a:p>
          <a:endParaRPr lang="en-GB" sz="1400"/>
        </a:p>
      </dgm:t>
    </dgm:pt>
    <dgm:pt modelId="{E5F0E300-0DC4-46B7-8367-1D8BA80170D9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Formation of sub-groups 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8294FB25-5913-48B1-896D-1C0768F34CE4}" type="parTrans" cxnId="{FB3B95B2-D2F8-4943-9C77-B9FC8AF48327}">
      <dgm:prSet/>
      <dgm:spPr/>
      <dgm:t>
        <a:bodyPr/>
        <a:lstStyle/>
        <a:p>
          <a:endParaRPr lang="en-GB" sz="1400"/>
        </a:p>
      </dgm:t>
    </dgm:pt>
    <dgm:pt modelId="{A1CEB2FB-58F7-4A7E-BB60-BF78CD5DC709}" type="sibTrans" cxnId="{FB3B95B2-D2F8-4943-9C77-B9FC8AF48327}">
      <dgm:prSet/>
      <dgm:spPr/>
      <dgm:t>
        <a:bodyPr/>
        <a:lstStyle/>
        <a:p>
          <a:endParaRPr lang="en-GB" sz="1400"/>
        </a:p>
      </dgm:t>
    </dgm:pt>
    <dgm:pt modelId="{3BD6AC80-F1D2-4060-A044-166156A7EC9B}" type="pres">
      <dgm:prSet presAssocID="{8BE60044-A2F5-4D47-84D2-BF4FF1A7801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D31D9E-4477-4A22-8B5B-81CEFC273B95}" type="pres">
      <dgm:prSet presAssocID="{8BE60044-A2F5-4D47-84D2-BF4FF1A78012}" presName="arrow" presStyleLbl="bgShp" presStyleIdx="0" presStyleCnt="1"/>
      <dgm:spPr/>
    </dgm:pt>
    <dgm:pt modelId="{4FB22981-0E22-47F8-A421-3BF5AA580F56}" type="pres">
      <dgm:prSet presAssocID="{8BE60044-A2F5-4D47-84D2-BF4FF1A78012}" presName="linearProcess" presStyleCnt="0"/>
      <dgm:spPr/>
    </dgm:pt>
    <dgm:pt modelId="{360415DE-62BA-4130-BEDF-E1874672C58B}" type="pres">
      <dgm:prSet presAssocID="{7C6E7FE6-ABF4-43B5-B9DA-47A1AE6A81BA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401F7CB-13F7-499F-B05E-B47DAA9C0181}" type="pres">
      <dgm:prSet presAssocID="{58B0DFD2-CE59-4999-B710-5889D504B283}" presName="sibTrans" presStyleCnt="0"/>
      <dgm:spPr/>
    </dgm:pt>
    <dgm:pt modelId="{D6F8B062-B6D2-4F78-BF85-12856F48F07D}" type="pres">
      <dgm:prSet presAssocID="{D6A44985-72A7-4EA1-A3EB-789A25F70324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97A4160-A040-4A79-B771-67BCFB8355CA}" type="pres">
      <dgm:prSet presAssocID="{045AD582-632C-418A-BED6-32A853C3E1D6}" presName="sibTrans" presStyleCnt="0"/>
      <dgm:spPr/>
    </dgm:pt>
    <dgm:pt modelId="{AE8AD1D5-ED0C-4FC3-9271-E5BA434EA2CD}" type="pres">
      <dgm:prSet presAssocID="{65442BF9-00FD-4CDA-868D-F74FDD3CCB74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76F33C-1766-4DC1-8118-2FF535BF4B8D}" type="pres">
      <dgm:prSet presAssocID="{64221EBD-FE88-4A38-995B-51F1E0488AF9}" presName="sibTrans" presStyleCnt="0"/>
      <dgm:spPr/>
    </dgm:pt>
    <dgm:pt modelId="{3DAED4F4-B5AB-4828-9EFC-BFE87B85C1BE}" type="pres">
      <dgm:prSet presAssocID="{E5F0E300-0DC4-46B7-8367-1D8BA80170D9}" presName="textNode" presStyleLbl="node1" presStyleIdx="3" presStyleCnt="4" custLinFactNeighborX="-18175" custLinFactNeighborY="120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B80E84C-CBB1-43D5-8B97-719DECB5A48D}" type="presOf" srcId="{E5F0E300-0DC4-46B7-8367-1D8BA80170D9}" destId="{3DAED4F4-B5AB-4828-9EFC-BFE87B85C1BE}" srcOrd="0" destOrd="0" presId="urn:microsoft.com/office/officeart/2005/8/layout/hProcess9"/>
    <dgm:cxn modelId="{ED6E91A8-DE31-4FFC-BD00-E5F59843D7E7}" type="presOf" srcId="{8BE60044-A2F5-4D47-84D2-BF4FF1A78012}" destId="{3BD6AC80-F1D2-4060-A044-166156A7EC9B}" srcOrd="0" destOrd="0" presId="urn:microsoft.com/office/officeart/2005/8/layout/hProcess9"/>
    <dgm:cxn modelId="{558C65F0-65F0-41E1-9C3F-74034810487F}" srcId="{8BE60044-A2F5-4D47-84D2-BF4FF1A78012}" destId="{D6A44985-72A7-4EA1-A3EB-789A25F70324}" srcOrd="1" destOrd="0" parTransId="{8EF002B5-B649-4B8D-9DAD-2C1F05577ED5}" sibTransId="{045AD582-632C-418A-BED6-32A853C3E1D6}"/>
    <dgm:cxn modelId="{A5240527-186F-4278-B1EC-3FBB2A357C34}" type="presOf" srcId="{7C6E7FE6-ABF4-43B5-B9DA-47A1AE6A81BA}" destId="{360415DE-62BA-4130-BEDF-E1874672C58B}" srcOrd="0" destOrd="0" presId="urn:microsoft.com/office/officeart/2005/8/layout/hProcess9"/>
    <dgm:cxn modelId="{FB3B95B2-D2F8-4943-9C77-B9FC8AF48327}" srcId="{8BE60044-A2F5-4D47-84D2-BF4FF1A78012}" destId="{E5F0E300-0DC4-46B7-8367-1D8BA80170D9}" srcOrd="3" destOrd="0" parTransId="{8294FB25-5913-48B1-896D-1C0768F34CE4}" sibTransId="{A1CEB2FB-58F7-4A7E-BB60-BF78CD5DC709}"/>
    <dgm:cxn modelId="{B71C0FFE-1228-444B-AC7B-B3131EEC71E8}" srcId="{8BE60044-A2F5-4D47-84D2-BF4FF1A78012}" destId="{65442BF9-00FD-4CDA-868D-F74FDD3CCB74}" srcOrd="2" destOrd="0" parTransId="{F1AAFC4B-E1ED-4C60-81B4-22E938513321}" sibTransId="{64221EBD-FE88-4A38-995B-51F1E0488AF9}"/>
    <dgm:cxn modelId="{1DE3C2BD-E190-4E61-BF33-96C9196A1780}" srcId="{8BE60044-A2F5-4D47-84D2-BF4FF1A78012}" destId="{7C6E7FE6-ABF4-43B5-B9DA-47A1AE6A81BA}" srcOrd="0" destOrd="0" parTransId="{8B8FBDCD-8A43-4EF6-AEBC-E90EEB0D15F2}" sibTransId="{58B0DFD2-CE59-4999-B710-5889D504B283}"/>
    <dgm:cxn modelId="{83C4C06A-FF8B-496B-A9A1-3B5C36787805}" type="presOf" srcId="{65442BF9-00FD-4CDA-868D-F74FDD3CCB74}" destId="{AE8AD1D5-ED0C-4FC3-9271-E5BA434EA2CD}" srcOrd="0" destOrd="0" presId="urn:microsoft.com/office/officeart/2005/8/layout/hProcess9"/>
    <dgm:cxn modelId="{759754A1-20CF-475C-A1E7-EB2A64ED7C8E}" type="presOf" srcId="{D6A44985-72A7-4EA1-A3EB-789A25F70324}" destId="{D6F8B062-B6D2-4F78-BF85-12856F48F07D}" srcOrd="0" destOrd="0" presId="urn:microsoft.com/office/officeart/2005/8/layout/hProcess9"/>
    <dgm:cxn modelId="{18969B8A-1E83-47E9-AED7-8EB880F587A6}" type="presParOf" srcId="{3BD6AC80-F1D2-4060-A044-166156A7EC9B}" destId="{7FD31D9E-4477-4A22-8B5B-81CEFC273B95}" srcOrd="0" destOrd="0" presId="urn:microsoft.com/office/officeart/2005/8/layout/hProcess9"/>
    <dgm:cxn modelId="{2A40C1BA-0141-4BE7-A834-B9F4F4E62C16}" type="presParOf" srcId="{3BD6AC80-F1D2-4060-A044-166156A7EC9B}" destId="{4FB22981-0E22-47F8-A421-3BF5AA580F56}" srcOrd="1" destOrd="0" presId="urn:microsoft.com/office/officeart/2005/8/layout/hProcess9"/>
    <dgm:cxn modelId="{20315E17-FDB1-4758-9F4A-7432AA715E61}" type="presParOf" srcId="{4FB22981-0E22-47F8-A421-3BF5AA580F56}" destId="{360415DE-62BA-4130-BEDF-E1874672C58B}" srcOrd="0" destOrd="0" presId="urn:microsoft.com/office/officeart/2005/8/layout/hProcess9"/>
    <dgm:cxn modelId="{7C0C89D8-0709-4DB5-8FF1-3FF5BC980954}" type="presParOf" srcId="{4FB22981-0E22-47F8-A421-3BF5AA580F56}" destId="{0401F7CB-13F7-499F-B05E-B47DAA9C0181}" srcOrd="1" destOrd="0" presId="urn:microsoft.com/office/officeart/2005/8/layout/hProcess9"/>
    <dgm:cxn modelId="{383DAC5F-F545-4495-95DD-3222E5EBF638}" type="presParOf" srcId="{4FB22981-0E22-47F8-A421-3BF5AA580F56}" destId="{D6F8B062-B6D2-4F78-BF85-12856F48F07D}" srcOrd="2" destOrd="0" presId="urn:microsoft.com/office/officeart/2005/8/layout/hProcess9"/>
    <dgm:cxn modelId="{694B9181-C433-45B5-AFE5-F2174DB2140C}" type="presParOf" srcId="{4FB22981-0E22-47F8-A421-3BF5AA580F56}" destId="{B97A4160-A040-4A79-B771-67BCFB8355CA}" srcOrd="3" destOrd="0" presId="urn:microsoft.com/office/officeart/2005/8/layout/hProcess9"/>
    <dgm:cxn modelId="{4F71F075-2157-442D-8CBC-3C484563FD19}" type="presParOf" srcId="{4FB22981-0E22-47F8-A421-3BF5AA580F56}" destId="{AE8AD1D5-ED0C-4FC3-9271-E5BA434EA2CD}" srcOrd="4" destOrd="0" presId="urn:microsoft.com/office/officeart/2005/8/layout/hProcess9"/>
    <dgm:cxn modelId="{9A64E16D-8B86-4936-8E14-7837FC77D77E}" type="presParOf" srcId="{4FB22981-0E22-47F8-A421-3BF5AA580F56}" destId="{3876F33C-1766-4DC1-8118-2FF535BF4B8D}" srcOrd="5" destOrd="0" presId="urn:microsoft.com/office/officeart/2005/8/layout/hProcess9"/>
    <dgm:cxn modelId="{2960ED06-D3EF-41CE-961A-89FEC7E2558C}" type="presParOf" srcId="{4FB22981-0E22-47F8-A421-3BF5AA580F56}" destId="{3DAED4F4-B5AB-4828-9EFC-BFE87B85C1B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FBC80CD-07CF-4D28-A75E-66C43D90AD08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44C5B50-F506-446B-9CF0-FECB561D74D5}" type="pres">
      <dgm:prSet presAssocID="{8FBC80CD-07CF-4D28-A75E-66C43D90AD0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</dgm:ptLst>
  <dgm:cxnLst>
    <dgm:cxn modelId="{554FEAFB-1496-4486-A3B2-B39E50DDB772}" type="presOf" srcId="{8FBC80CD-07CF-4D28-A75E-66C43D90AD08}" destId="{244C5B50-F506-446B-9CF0-FECB561D74D5}" srcOrd="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E60044-A2F5-4D47-84D2-BF4FF1A7801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E7FE6-ABF4-43B5-B9DA-47A1AE6A81BA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Split into thematic working groups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8B8FBDCD-8A43-4EF6-AEBC-E90EEB0D15F2}" type="parTrans" cxnId="{1DE3C2BD-E190-4E61-BF33-96C9196A1780}">
      <dgm:prSet/>
      <dgm:spPr/>
      <dgm:t>
        <a:bodyPr/>
        <a:lstStyle/>
        <a:p>
          <a:endParaRPr lang="en-GB" sz="1400"/>
        </a:p>
      </dgm:t>
    </dgm:pt>
    <dgm:pt modelId="{58B0DFD2-CE59-4999-B710-5889D504B283}" type="sibTrans" cxnId="{1DE3C2BD-E190-4E61-BF33-96C9196A1780}">
      <dgm:prSet/>
      <dgm:spPr/>
      <dgm:t>
        <a:bodyPr/>
        <a:lstStyle/>
        <a:p>
          <a:endParaRPr lang="en-GB" sz="1400"/>
        </a:p>
      </dgm:t>
    </dgm:pt>
    <dgm:pt modelId="{D6A44985-72A7-4EA1-A3EB-789A25F70324}">
      <dgm:prSet custT="1"/>
      <dgm:spPr/>
      <dgm:t>
        <a:bodyPr/>
        <a:lstStyle/>
        <a:p>
          <a:r>
            <a:rPr lang="en-GB" sz="1800" dirty="0" smtClean="0"/>
            <a:t>Individual identification of project-ideas</a:t>
          </a:r>
          <a:endParaRPr lang="en-GB" sz="1800" dirty="0"/>
        </a:p>
      </dgm:t>
    </dgm:pt>
    <dgm:pt modelId="{8EF002B5-B649-4B8D-9DAD-2C1F05577ED5}" type="parTrans" cxnId="{558C65F0-65F0-41E1-9C3F-74034810487F}">
      <dgm:prSet/>
      <dgm:spPr/>
      <dgm:t>
        <a:bodyPr/>
        <a:lstStyle/>
        <a:p>
          <a:endParaRPr lang="en-GB" sz="1400"/>
        </a:p>
      </dgm:t>
    </dgm:pt>
    <dgm:pt modelId="{045AD582-632C-418A-BED6-32A853C3E1D6}" type="sibTrans" cxnId="{558C65F0-65F0-41E1-9C3F-74034810487F}">
      <dgm:prSet/>
      <dgm:spPr/>
      <dgm:t>
        <a:bodyPr/>
        <a:lstStyle/>
        <a:p>
          <a:endParaRPr lang="en-GB" sz="1400"/>
        </a:p>
      </dgm:t>
    </dgm:pt>
    <dgm:pt modelId="{65442BF9-00FD-4CDA-868D-F74FDD3CCB74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Presentation of project-ideas to the working group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F1AAFC4B-E1ED-4C60-81B4-22E938513321}" type="parTrans" cxnId="{B71C0FFE-1228-444B-AC7B-B3131EEC71E8}">
      <dgm:prSet/>
      <dgm:spPr/>
      <dgm:t>
        <a:bodyPr/>
        <a:lstStyle/>
        <a:p>
          <a:endParaRPr lang="en-GB" sz="1400"/>
        </a:p>
      </dgm:t>
    </dgm:pt>
    <dgm:pt modelId="{64221EBD-FE88-4A38-995B-51F1E0488AF9}" type="sibTrans" cxnId="{B71C0FFE-1228-444B-AC7B-B3131EEC71E8}">
      <dgm:prSet/>
      <dgm:spPr/>
      <dgm:t>
        <a:bodyPr/>
        <a:lstStyle/>
        <a:p>
          <a:endParaRPr lang="en-GB" sz="1400"/>
        </a:p>
      </dgm:t>
    </dgm:pt>
    <dgm:pt modelId="{E5F0E300-0DC4-46B7-8367-1D8BA80170D9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Formation of sub-groups 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8294FB25-5913-48B1-896D-1C0768F34CE4}" type="parTrans" cxnId="{FB3B95B2-D2F8-4943-9C77-B9FC8AF48327}">
      <dgm:prSet/>
      <dgm:spPr/>
      <dgm:t>
        <a:bodyPr/>
        <a:lstStyle/>
        <a:p>
          <a:endParaRPr lang="en-GB" sz="1400"/>
        </a:p>
      </dgm:t>
    </dgm:pt>
    <dgm:pt modelId="{A1CEB2FB-58F7-4A7E-BB60-BF78CD5DC709}" type="sibTrans" cxnId="{FB3B95B2-D2F8-4943-9C77-B9FC8AF48327}">
      <dgm:prSet/>
      <dgm:spPr/>
      <dgm:t>
        <a:bodyPr/>
        <a:lstStyle/>
        <a:p>
          <a:endParaRPr lang="en-GB" sz="1400"/>
        </a:p>
      </dgm:t>
    </dgm:pt>
    <dgm:pt modelId="{3BD6AC80-F1D2-4060-A044-166156A7EC9B}" type="pres">
      <dgm:prSet presAssocID="{8BE60044-A2F5-4D47-84D2-BF4FF1A7801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D31D9E-4477-4A22-8B5B-81CEFC273B95}" type="pres">
      <dgm:prSet presAssocID="{8BE60044-A2F5-4D47-84D2-BF4FF1A78012}" presName="arrow" presStyleLbl="bgShp" presStyleIdx="0" presStyleCnt="1"/>
      <dgm:spPr/>
    </dgm:pt>
    <dgm:pt modelId="{4FB22981-0E22-47F8-A421-3BF5AA580F56}" type="pres">
      <dgm:prSet presAssocID="{8BE60044-A2F5-4D47-84D2-BF4FF1A78012}" presName="linearProcess" presStyleCnt="0"/>
      <dgm:spPr/>
    </dgm:pt>
    <dgm:pt modelId="{360415DE-62BA-4130-BEDF-E1874672C58B}" type="pres">
      <dgm:prSet presAssocID="{7C6E7FE6-ABF4-43B5-B9DA-47A1AE6A81BA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401F7CB-13F7-499F-B05E-B47DAA9C0181}" type="pres">
      <dgm:prSet presAssocID="{58B0DFD2-CE59-4999-B710-5889D504B283}" presName="sibTrans" presStyleCnt="0"/>
      <dgm:spPr/>
    </dgm:pt>
    <dgm:pt modelId="{D6F8B062-B6D2-4F78-BF85-12856F48F07D}" type="pres">
      <dgm:prSet presAssocID="{D6A44985-72A7-4EA1-A3EB-789A25F70324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97A4160-A040-4A79-B771-67BCFB8355CA}" type="pres">
      <dgm:prSet presAssocID="{045AD582-632C-418A-BED6-32A853C3E1D6}" presName="sibTrans" presStyleCnt="0"/>
      <dgm:spPr/>
    </dgm:pt>
    <dgm:pt modelId="{AE8AD1D5-ED0C-4FC3-9271-E5BA434EA2CD}" type="pres">
      <dgm:prSet presAssocID="{65442BF9-00FD-4CDA-868D-F74FDD3CCB74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76F33C-1766-4DC1-8118-2FF535BF4B8D}" type="pres">
      <dgm:prSet presAssocID="{64221EBD-FE88-4A38-995B-51F1E0488AF9}" presName="sibTrans" presStyleCnt="0"/>
      <dgm:spPr/>
    </dgm:pt>
    <dgm:pt modelId="{3DAED4F4-B5AB-4828-9EFC-BFE87B85C1BE}" type="pres">
      <dgm:prSet presAssocID="{E5F0E300-0DC4-46B7-8367-1D8BA80170D9}" presName="textNode" presStyleLbl="node1" presStyleIdx="3" presStyleCnt="4" custLinFactNeighborX="-18175" custLinFactNeighborY="120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5B45791-2BA8-4FA0-BF43-B94821795FA1}" type="presOf" srcId="{E5F0E300-0DC4-46B7-8367-1D8BA80170D9}" destId="{3DAED4F4-B5AB-4828-9EFC-BFE87B85C1BE}" srcOrd="0" destOrd="0" presId="urn:microsoft.com/office/officeart/2005/8/layout/hProcess9"/>
    <dgm:cxn modelId="{558C65F0-65F0-41E1-9C3F-74034810487F}" srcId="{8BE60044-A2F5-4D47-84D2-BF4FF1A78012}" destId="{D6A44985-72A7-4EA1-A3EB-789A25F70324}" srcOrd="1" destOrd="0" parTransId="{8EF002B5-B649-4B8D-9DAD-2C1F05577ED5}" sibTransId="{045AD582-632C-418A-BED6-32A853C3E1D6}"/>
    <dgm:cxn modelId="{8002D124-E377-4733-BA1C-7726796BBFB0}" type="presOf" srcId="{7C6E7FE6-ABF4-43B5-B9DA-47A1AE6A81BA}" destId="{360415DE-62BA-4130-BEDF-E1874672C58B}" srcOrd="0" destOrd="0" presId="urn:microsoft.com/office/officeart/2005/8/layout/hProcess9"/>
    <dgm:cxn modelId="{2A5052C0-4466-410A-87EA-679E77F561C5}" type="presOf" srcId="{D6A44985-72A7-4EA1-A3EB-789A25F70324}" destId="{D6F8B062-B6D2-4F78-BF85-12856F48F07D}" srcOrd="0" destOrd="0" presId="urn:microsoft.com/office/officeart/2005/8/layout/hProcess9"/>
    <dgm:cxn modelId="{556D6CBB-CBE9-4DB0-AED0-C993FF640715}" type="presOf" srcId="{65442BF9-00FD-4CDA-868D-F74FDD3CCB74}" destId="{AE8AD1D5-ED0C-4FC3-9271-E5BA434EA2CD}" srcOrd="0" destOrd="0" presId="urn:microsoft.com/office/officeart/2005/8/layout/hProcess9"/>
    <dgm:cxn modelId="{FB3B95B2-D2F8-4943-9C77-B9FC8AF48327}" srcId="{8BE60044-A2F5-4D47-84D2-BF4FF1A78012}" destId="{E5F0E300-0DC4-46B7-8367-1D8BA80170D9}" srcOrd="3" destOrd="0" parTransId="{8294FB25-5913-48B1-896D-1C0768F34CE4}" sibTransId="{A1CEB2FB-58F7-4A7E-BB60-BF78CD5DC709}"/>
    <dgm:cxn modelId="{B71C0FFE-1228-444B-AC7B-B3131EEC71E8}" srcId="{8BE60044-A2F5-4D47-84D2-BF4FF1A78012}" destId="{65442BF9-00FD-4CDA-868D-F74FDD3CCB74}" srcOrd="2" destOrd="0" parTransId="{F1AAFC4B-E1ED-4C60-81B4-22E938513321}" sibTransId="{64221EBD-FE88-4A38-995B-51F1E0488AF9}"/>
    <dgm:cxn modelId="{8BFF295A-2892-47D0-A890-2D9ECEB9FE6F}" type="presOf" srcId="{8BE60044-A2F5-4D47-84D2-BF4FF1A78012}" destId="{3BD6AC80-F1D2-4060-A044-166156A7EC9B}" srcOrd="0" destOrd="0" presId="urn:microsoft.com/office/officeart/2005/8/layout/hProcess9"/>
    <dgm:cxn modelId="{1DE3C2BD-E190-4E61-BF33-96C9196A1780}" srcId="{8BE60044-A2F5-4D47-84D2-BF4FF1A78012}" destId="{7C6E7FE6-ABF4-43B5-B9DA-47A1AE6A81BA}" srcOrd="0" destOrd="0" parTransId="{8B8FBDCD-8A43-4EF6-AEBC-E90EEB0D15F2}" sibTransId="{58B0DFD2-CE59-4999-B710-5889D504B283}"/>
    <dgm:cxn modelId="{A0BE71BE-3ED5-45BA-913C-7581A68EBEEA}" type="presParOf" srcId="{3BD6AC80-F1D2-4060-A044-166156A7EC9B}" destId="{7FD31D9E-4477-4A22-8B5B-81CEFC273B95}" srcOrd="0" destOrd="0" presId="urn:microsoft.com/office/officeart/2005/8/layout/hProcess9"/>
    <dgm:cxn modelId="{9C5DB03B-4C5F-4C5A-B9A0-A3F74CD4B8A3}" type="presParOf" srcId="{3BD6AC80-F1D2-4060-A044-166156A7EC9B}" destId="{4FB22981-0E22-47F8-A421-3BF5AA580F56}" srcOrd="1" destOrd="0" presId="urn:microsoft.com/office/officeart/2005/8/layout/hProcess9"/>
    <dgm:cxn modelId="{FE1F5F7F-F47B-4FEF-A7ED-88E66FACE651}" type="presParOf" srcId="{4FB22981-0E22-47F8-A421-3BF5AA580F56}" destId="{360415DE-62BA-4130-BEDF-E1874672C58B}" srcOrd="0" destOrd="0" presId="urn:microsoft.com/office/officeart/2005/8/layout/hProcess9"/>
    <dgm:cxn modelId="{05078A18-8E3A-4C13-A898-248DBCE55C70}" type="presParOf" srcId="{4FB22981-0E22-47F8-A421-3BF5AA580F56}" destId="{0401F7CB-13F7-499F-B05E-B47DAA9C0181}" srcOrd="1" destOrd="0" presId="urn:microsoft.com/office/officeart/2005/8/layout/hProcess9"/>
    <dgm:cxn modelId="{36A40066-65D4-48D7-9F91-D8547AE3B5FB}" type="presParOf" srcId="{4FB22981-0E22-47F8-A421-3BF5AA580F56}" destId="{D6F8B062-B6D2-4F78-BF85-12856F48F07D}" srcOrd="2" destOrd="0" presId="urn:microsoft.com/office/officeart/2005/8/layout/hProcess9"/>
    <dgm:cxn modelId="{6671D45E-BE80-442B-AEF4-3F7CD50D8C8D}" type="presParOf" srcId="{4FB22981-0E22-47F8-A421-3BF5AA580F56}" destId="{B97A4160-A040-4A79-B771-67BCFB8355CA}" srcOrd="3" destOrd="0" presId="urn:microsoft.com/office/officeart/2005/8/layout/hProcess9"/>
    <dgm:cxn modelId="{9984EDA0-652D-4BDA-9BA7-2E37FFA47761}" type="presParOf" srcId="{4FB22981-0E22-47F8-A421-3BF5AA580F56}" destId="{AE8AD1D5-ED0C-4FC3-9271-E5BA434EA2CD}" srcOrd="4" destOrd="0" presId="urn:microsoft.com/office/officeart/2005/8/layout/hProcess9"/>
    <dgm:cxn modelId="{6CE0019F-62E7-48C4-A70B-DCF8C191CF49}" type="presParOf" srcId="{4FB22981-0E22-47F8-A421-3BF5AA580F56}" destId="{3876F33C-1766-4DC1-8118-2FF535BF4B8D}" srcOrd="5" destOrd="0" presId="urn:microsoft.com/office/officeart/2005/8/layout/hProcess9"/>
    <dgm:cxn modelId="{999A5B72-7B82-4BD0-8810-9BF432C15848}" type="presParOf" srcId="{4FB22981-0E22-47F8-A421-3BF5AA580F56}" destId="{3DAED4F4-B5AB-4828-9EFC-BFE87B85C1B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48274D-FA8A-4C33-AFC3-284672EDAA16}">
      <dsp:nvSpPr>
        <dsp:cNvPr id="0" name=""/>
        <dsp:cNvSpPr/>
      </dsp:nvSpPr>
      <dsp:spPr>
        <a:xfrm>
          <a:off x="0" y="83174"/>
          <a:ext cx="2570410" cy="1285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b="1" kern="1200" smtClean="0"/>
            <a:t>Aims</a:t>
          </a:r>
          <a:endParaRPr lang="en-GB" sz="3700" kern="1200"/>
        </a:p>
      </dsp:txBody>
      <dsp:txXfrm>
        <a:off x="37642" y="120816"/>
        <a:ext cx="2495126" cy="1209921"/>
      </dsp:txXfrm>
    </dsp:sp>
    <dsp:sp modelId="{71802C92-3F86-4479-AD0B-EEFCB0E3A91F}">
      <dsp:nvSpPr>
        <dsp:cNvPr id="0" name=""/>
        <dsp:cNvSpPr/>
      </dsp:nvSpPr>
      <dsp:spPr>
        <a:xfrm>
          <a:off x="257041" y="1368379"/>
          <a:ext cx="276350" cy="906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6570"/>
              </a:lnTo>
              <a:lnTo>
                <a:pt x="276350" y="9065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2E91-BA0C-45CD-B7DE-4960BF23CDBD}">
      <dsp:nvSpPr>
        <dsp:cNvPr id="0" name=""/>
        <dsp:cNvSpPr/>
      </dsp:nvSpPr>
      <dsp:spPr>
        <a:xfrm>
          <a:off x="533391" y="1632347"/>
          <a:ext cx="3147642" cy="12852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To support the refinement and implementation of the RIS3 of selected EU regions</a:t>
          </a:r>
          <a:endParaRPr lang="en-GB" sz="2000" kern="1200" dirty="0"/>
        </a:p>
      </dsp:txBody>
      <dsp:txXfrm>
        <a:off x="571033" y="1669989"/>
        <a:ext cx="3072358" cy="1209921"/>
      </dsp:txXfrm>
    </dsp:sp>
    <dsp:sp modelId="{8E2D676C-CF70-4C3B-94C9-BE14EE481450}">
      <dsp:nvSpPr>
        <dsp:cNvPr id="0" name=""/>
        <dsp:cNvSpPr/>
      </dsp:nvSpPr>
      <dsp:spPr>
        <a:xfrm>
          <a:off x="257041" y="1368379"/>
          <a:ext cx="276350" cy="2236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6713"/>
              </a:lnTo>
              <a:lnTo>
                <a:pt x="276350" y="22367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C15E59-8A64-4A3B-A7BF-FF24A7F6582C}">
      <dsp:nvSpPr>
        <dsp:cNvPr id="0" name=""/>
        <dsp:cNvSpPr/>
      </dsp:nvSpPr>
      <dsp:spPr>
        <a:xfrm>
          <a:off x="533391" y="3156344"/>
          <a:ext cx="3032220" cy="897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To generate lessons and a model for other regions </a:t>
          </a:r>
          <a:endParaRPr lang="en-GB" sz="2000" kern="1200" dirty="0"/>
        </a:p>
      </dsp:txBody>
      <dsp:txXfrm>
        <a:off x="559678" y="3182631"/>
        <a:ext cx="2979646" cy="844923"/>
      </dsp:txXfrm>
    </dsp:sp>
    <dsp:sp modelId="{FB919F28-2A70-4B65-84E7-60610AC282AD}">
      <dsp:nvSpPr>
        <dsp:cNvPr id="0" name=""/>
        <dsp:cNvSpPr/>
      </dsp:nvSpPr>
      <dsp:spPr>
        <a:xfrm>
          <a:off x="257041" y="1368379"/>
          <a:ext cx="276350" cy="3497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7377"/>
              </a:lnTo>
              <a:lnTo>
                <a:pt x="276350" y="34973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A1CC3A-A91B-4B96-882A-AD566C71FC81}">
      <dsp:nvSpPr>
        <dsp:cNvPr id="0" name=""/>
        <dsp:cNvSpPr/>
      </dsp:nvSpPr>
      <dsp:spPr>
        <a:xfrm>
          <a:off x="533391" y="4223154"/>
          <a:ext cx="3194855" cy="12852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To serve as a test-bed for theories on Smart Specialisation – understanding of RIS3</a:t>
          </a:r>
          <a:endParaRPr lang="en-GB" sz="2000" kern="1200" dirty="0"/>
        </a:p>
      </dsp:txBody>
      <dsp:txXfrm>
        <a:off x="571033" y="4260796"/>
        <a:ext cx="3119571" cy="1209921"/>
      </dsp:txXfrm>
    </dsp:sp>
    <dsp:sp modelId="{6636E544-4FE5-4F3E-9B16-EE15170EAD44}">
      <dsp:nvSpPr>
        <dsp:cNvPr id="0" name=""/>
        <dsp:cNvSpPr/>
      </dsp:nvSpPr>
      <dsp:spPr>
        <a:xfrm>
          <a:off x="4156302" y="83174"/>
          <a:ext cx="2570410" cy="1285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b="1" kern="1200" smtClean="0"/>
            <a:t>Background</a:t>
          </a:r>
          <a:endParaRPr lang="en-GB" sz="3700" kern="1200"/>
        </a:p>
      </dsp:txBody>
      <dsp:txXfrm>
        <a:off x="4193944" y="120816"/>
        <a:ext cx="2495126" cy="1209921"/>
      </dsp:txXfrm>
    </dsp:sp>
    <dsp:sp modelId="{B5EF8B89-EC5F-429A-9E9D-FFD368601F03}">
      <dsp:nvSpPr>
        <dsp:cNvPr id="0" name=""/>
        <dsp:cNvSpPr/>
      </dsp:nvSpPr>
      <dsp:spPr>
        <a:xfrm>
          <a:off x="4413343" y="1368379"/>
          <a:ext cx="225630" cy="884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4221"/>
              </a:lnTo>
              <a:lnTo>
                <a:pt x="225630" y="8842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22F6D-3C86-481C-8B77-71974398F618}">
      <dsp:nvSpPr>
        <dsp:cNvPr id="0" name=""/>
        <dsp:cNvSpPr/>
      </dsp:nvSpPr>
      <dsp:spPr>
        <a:xfrm>
          <a:off x="4638974" y="1609998"/>
          <a:ext cx="2769792" cy="12852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Extends successful activities on Eastern Macedonia and Thrace</a:t>
          </a:r>
          <a:endParaRPr lang="en-GB" sz="2000" kern="1200" dirty="0"/>
        </a:p>
      </dsp:txBody>
      <dsp:txXfrm>
        <a:off x="4676616" y="1647640"/>
        <a:ext cx="2694508" cy="1209921"/>
      </dsp:txXfrm>
    </dsp:sp>
    <dsp:sp modelId="{C528A8A8-8FF4-4612-AE91-A2519452FC36}">
      <dsp:nvSpPr>
        <dsp:cNvPr id="0" name=""/>
        <dsp:cNvSpPr/>
      </dsp:nvSpPr>
      <dsp:spPr>
        <a:xfrm>
          <a:off x="4413343" y="1368379"/>
          <a:ext cx="225630" cy="24907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0727"/>
              </a:lnTo>
              <a:lnTo>
                <a:pt x="225630" y="24907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CEEF9-92E7-45B8-BBFB-CF7513178DD4}">
      <dsp:nvSpPr>
        <dsp:cNvPr id="0" name=""/>
        <dsp:cNvSpPr/>
      </dsp:nvSpPr>
      <dsp:spPr>
        <a:xfrm>
          <a:off x="4638974" y="3216504"/>
          <a:ext cx="2769792" cy="12852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Implements two European Parliament "Preparatory Actions"</a:t>
          </a:r>
          <a:endParaRPr lang="en-GB" sz="2000" kern="1200" dirty="0"/>
        </a:p>
      </dsp:txBody>
      <dsp:txXfrm>
        <a:off x="4676616" y="3254146"/>
        <a:ext cx="2694508" cy="12099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31D9E-4477-4A22-8B5B-81CEFC273B95}">
      <dsp:nvSpPr>
        <dsp:cNvPr id="0" name=""/>
        <dsp:cNvSpPr/>
      </dsp:nvSpPr>
      <dsp:spPr>
        <a:xfrm>
          <a:off x="644696" y="0"/>
          <a:ext cx="7306561" cy="23623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415DE-62BA-4130-BEDF-E1874672C58B}">
      <dsp:nvSpPr>
        <dsp:cNvPr id="0" name=""/>
        <dsp:cNvSpPr/>
      </dsp:nvSpPr>
      <dsp:spPr>
        <a:xfrm>
          <a:off x="2938" y="708705"/>
          <a:ext cx="190890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Split into thematic working groups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9066" y="754833"/>
        <a:ext cx="1816650" cy="852684"/>
      </dsp:txXfrm>
    </dsp:sp>
    <dsp:sp modelId="{D6F8B062-B6D2-4F78-BF85-12856F48F07D}">
      <dsp:nvSpPr>
        <dsp:cNvPr id="0" name=""/>
        <dsp:cNvSpPr/>
      </dsp:nvSpPr>
      <dsp:spPr>
        <a:xfrm>
          <a:off x="2229995" y="708705"/>
          <a:ext cx="190890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Individual identification o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2276123" y="754833"/>
        <a:ext cx="1816650" cy="852684"/>
      </dsp:txXfrm>
    </dsp:sp>
    <dsp:sp modelId="{AE8AD1D5-ED0C-4FC3-9271-E5BA434EA2CD}">
      <dsp:nvSpPr>
        <dsp:cNvPr id="0" name=""/>
        <dsp:cNvSpPr/>
      </dsp:nvSpPr>
      <dsp:spPr>
        <a:xfrm>
          <a:off x="4457053" y="708705"/>
          <a:ext cx="190890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Presentation of project-ideas to the group</a:t>
          </a:r>
          <a:endParaRPr lang="en-GB" sz="1800" kern="1200" dirty="0"/>
        </a:p>
      </dsp:txBody>
      <dsp:txXfrm>
        <a:off x="4503181" y="754833"/>
        <a:ext cx="1816650" cy="852684"/>
      </dsp:txXfrm>
    </dsp:sp>
    <dsp:sp modelId="{3DAED4F4-B5AB-4828-9EFC-BFE87B85C1BE}">
      <dsp:nvSpPr>
        <dsp:cNvPr id="0" name=""/>
        <dsp:cNvSpPr/>
      </dsp:nvSpPr>
      <dsp:spPr>
        <a:xfrm>
          <a:off x="6626286" y="720082"/>
          <a:ext cx="190890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Formation of sub-groups 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6672414" y="766210"/>
        <a:ext cx="1816650" cy="85268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31D9E-4477-4A22-8B5B-81CEFC273B95}">
      <dsp:nvSpPr>
        <dsp:cNvPr id="0" name=""/>
        <dsp:cNvSpPr/>
      </dsp:nvSpPr>
      <dsp:spPr>
        <a:xfrm>
          <a:off x="644696" y="0"/>
          <a:ext cx="7306561" cy="23623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415DE-62BA-4130-BEDF-E1874672C58B}">
      <dsp:nvSpPr>
        <dsp:cNvPr id="0" name=""/>
        <dsp:cNvSpPr/>
      </dsp:nvSpPr>
      <dsp:spPr>
        <a:xfrm>
          <a:off x="2938" y="708705"/>
          <a:ext cx="190890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Split into thematic working groups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9066" y="754833"/>
        <a:ext cx="1816650" cy="852684"/>
      </dsp:txXfrm>
    </dsp:sp>
    <dsp:sp modelId="{D6F8B062-B6D2-4F78-BF85-12856F48F07D}">
      <dsp:nvSpPr>
        <dsp:cNvPr id="0" name=""/>
        <dsp:cNvSpPr/>
      </dsp:nvSpPr>
      <dsp:spPr>
        <a:xfrm>
          <a:off x="2229995" y="708705"/>
          <a:ext cx="190890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Individual identification of project-ideas 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2276123" y="754833"/>
        <a:ext cx="1816650" cy="852684"/>
      </dsp:txXfrm>
    </dsp:sp>
    <dsp:sp modelId="{AE8AD1D5-ED0C-4FC3-9271-E5BA434EA2CD}">
      <dsp:nvSpPr>
        <dsp:cNvPr id="0" name=""/>
        <dsp:cNvSpPr/>
      </dsp:nvSpPr>
      <dsp:spPr>
        <a:xfrm>
          <a:off x="4457053" y="708705"/>
          <a:ext cx="190890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Presentation of project-ideas to the group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503181" y="754833"/>
        <a:ext cx="1816650" cy="852684"/>
      </dsp:txXfrm>
    </dsp:sp>
    <dsp:sp modelId="{3DAED4F4-B5AB-4828-9EFC-BFE87B85C1BE}">
      <dsp:nvSpPr>
        <dsp:cNvPr id="0" name=""/>
        <dsp:cNvSpPr/>
      </dsp:nvSpPr>
      <dsp:spPr>
        <a:xfrm>
          <a:off x="6626286" y="720082"/>
          <a:ext cx="1908906" cy="94494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2"/>
              </a:solidFill>
            </a:rPr>
            <a:t>Formation of sub-groups </a:t>
          </a:r>
          <a:endParaRPr lang="en-GB" sz="1800" kern="1200" dirty="0">
            <a:solidFill>
              <a:schemeClr val="tx2"/>
            </a:solidFill>
          </a:endParaRPr>
        </a:p>
      </dsp:txBody>
      <dsp:txXfrm>
        <a:off x="6672414" y="766210"/>
        <a:ext cx="1816650" cy="85268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31D9E-4477-4A22-8B5B-81CEFC273B95}">
      <dsp:nvSpPr>
        <dsp:cNvPr id="0" name=""/>
        <dsp:cNvSpPr/>
      </dsp:nvSpPr>
      <dsp:spPr>
        <a:xfrm>
          <a:off x="644696" y="0"/>
          <a:ext cx="7306561" cy="23623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415DE-62BA-4130-BEDF-E1874672C58B}">
      <dsp:nvSpPr>
        <dsp:cNvPr id="0" name=""/>
        <dsp:cNvSpPr/>
      </dsp:nvSpPr>
      <dsp:spPr>
        <a:xfrm>
          <a:off x="918" y="708705"/>
          <a:ext cx="2611472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Split into sub-groups</a:t>
          </a:r>
          <a:endParaRPr lang="en-GB" sz="1800" kern="1200" dirty="0"/>
        </a:p>
      </dsp:txBody>
      <dsp:txXfrm>
        <a:off x="47046" y="754833"/>
        <a:ext cx="2519216" cy="852684"/>
      </dsp:txXfrm>
    </dsp:sp>
    <dsp:sp modelId="{AE8AD1D5-ED0C-4FC3-9271-E5BA434EA2CD}">
      <dsp:nvSpPr>
        <dsp:cNvPr id="0" name=""/>
        <dsp:cNvSpPr/>
      </dsp:nvSpPr>
      <dsp:spPr>
        <a:xfrm>
          <a:off x="2992241" y="708705"/>
          <a:ext cx="2611472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Discuss and fill-in "Regional development Idea"</a:t>
          </a:r>
          <a:endParaRPr lang="en-GB" sz="1800" kern="1200" dirty="0"/>
        </a:p>
      </dsp:txBody>
      <dsp:txXfrm>
        <a:off x="3038369" y="754833"/>
        <a:ext cx="2519216" cy="852684"/>
      </dsp:txXfrm>
    </dsp:sp>
    <dsp:sp modelId="{3DAED4F4-B5AB-4828-9EFC-BFE87B85C1BE}">
      <dsp:nvSpPr>
        <dsp:cNvPr id="0" name=""/>
        <dsp:cNvSpPr/>
      </dsp:nvSpPr>
      <dsp:spPr>
        <a:xfrm>
          <a:off x="5914526" y="720082"/>
          <a:ext cx="2611472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Internal reporting</a:t>
          </a:r>
          <a:endParaRPr lang="en-GB" sz="1800" kern="1200" dirty="0"/>
        </a:p>
      </dsp:txBody>
      <dsp:txXfrm>
        <a:off x="5960654" y="766210"/>
        <a:ext cx="2519216" cy="85268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31D9E-4477-4A22-8B5B-81CEFC273B95}">
      <dsp:nvSpPr>
        <dsp:cNvPr id="0" name=""/>
        <dsp:cNvSpPr/>
      </dsp:nvSpPr>
      <dsp:spPr>
        <a:xfrm>
          <a:off x="644696" y="0"/>
          <a:ext cx="7306561" cy="23623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415DE-62BA-4130-BEDF-E1874672C58B}">
      <dsp:nvSpPr>
        <dsp:cNvPr id="0" name=""/>
        <dsp:cNvSpPr/>
      </dsp:nvSpPr>
      <dsp:spPr>
        <a:xfrm>
          <a:off x="0" y="708705"/>
          <a:ext cx="257878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Split into sub-groups</a:t>
          </a:r>
          <a:endParaRPr lang="en-GB" sz="1800" kern="1200" dirty="0"/>
        </a:p>
      </dsp:txBody>
      <dsp:txXfrm>
        <a:off x="46128" y="754833"/>
        <a:ext cx="2486530" cy="852684"/>
      </dsp:txXfrm>
    </dsp:sp>
    <dsp:sp modelId="{AE8AD1D5-ED0C-4FC3-9271-E5BA434EA2CD}">
      <dsp:nvSpPr>
        <dsp:cNvPr id="0" name=""/>
        <dsp:cNvSpPr/>
      </dsp:nvSpPr>
      <dsp:spPr>
        <a:xfrm>
          <a:off x="3008584" y="708705"/>
          <a:ext cx="257878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>
                  <a:lumMod val="50000"/>
                </a:schemeClr>
              </a:solidFill>
            </a:rPr>
            <a:t>Fill-in "Regional development Idea"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054712" y="754833"/>
        <a:ext cx="2486530" cy="852684"/>
      </dsp:txXfrm>
    </dsp:sp>
    <dsp:sp modelId="{3DAED4F4-B5AB-4828-9EFC-BFE87B85C1BE}">
      <dsp:nvSpPr>
        <dsp:cNvPr id="0" name=""/>
        <dsp:cNvSpPr/>
      </dsp:nvSpPr>
      <dsp:spPr>
        <a:xfrm>
          <a:off x="5939052" y="720082"/>
          <a:ext cx="257878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Internal reporting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5985180" y="766210"/>
        <a:ext cx="2486530" cy="85268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8C623-19A6-41D2-9243-77C23833343A}">
      <dsp:nvSpPr>
        <dsp:cNvPr id="0" name=""/>
        <dsp:cNvSpPr/>
      </dsp:nvSpPr>
      <dsp:spPr>
        <a:xfrm>
          <a:off x="3359200" y="1288971"/>
          <a:ext cx="482397" cy="482397"/>
        </a:xfrm>
        <a:prstGeom prst="ellips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 dirty="0"/>
        </a:p>
      </dsp:txBody>
      <dsp:txXfrm>
        <a:off x="3429845" y="1359616"/>
        <a:ext cx="341107" cy="341107"/>
      </dsp:txXfrm>
    </dsp:sp>
    <dsp:sp modelId="{5834CB29-8265-49E3-8DA0-91D9BD410C20}">
      <dsp:nvSpPr>
        <dsp:cNvPr id="0" name=""/>
        <dsp:cNvSpPr/>
      </dsp:nvSpPr>
      <dsp:spPr>
        <a:xfrm rot="16137252">
          <a:off x="3536385" y="1219947"/>
          <a:ext cx="117086" cy="21059"/>
        </a:xfrm>
        <a:custGeom>
          <a:avLst/>
          <a:gdLst/>
          <a:ahLst/>
          <a:cxnLst/>
          <a:rect l="0" t="0" r="0" b="0"/>
          <a:pathLst>
            <a:path>
              <a:moveTo>
                <a:pt x="0" y="10529"/>
              </a:moveTo>
              <a:lnTo>
                <a:pt x="117086" y="105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10800000">
        <a:off x="3592001" y="1227550"/>
        <a:ext cx="5854" cy="5854"/>
      </dsp:txXfrm>
    </dsp:sp>
    <dsp:sp modelId="{BD46F934-79EE-432E-A2AB-174C2D3BF637}">
      <dsp:nvSpPr>
        <dsp:cNvPr id="0" name=""/>
        <dsp:cNvSpPr/>
      </dsp:nvSpPr>
      <dsp:spPr>
        <a:xfrm>
          <a:off x="3026861" y="58365"/>
          <a:ext cx="1113671" cy="111367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</a:t>
          </a:r>
          <a:endParaRPr lang="en-GB" sz="2100" kern="1200" dirty="0"/>
        </a:p>
      </dsp:txBody>
      <dsp:txXfrm>
        <a:off x="3189954" y="221458"/>
        <a:ext cx="787485" cy="787485"/>
      </dsp:txXfrm>
    </dsp:sp>
    <dsp:sp modelId="{B1A98908-EEAB-4980-AB00-A8B99A2285BF}">
      <dsp:nvSpPr>
        <dsp:cNvPr id="0" name=""/>
        <dsp:cNvSpPr/>
      </dsp:nvSpPr>
      <dsp:spPr>
        <a:xfrm>
          <a:off x="3841598" y="1519640"/>
          <a:ext cx="298838" cy="21059"/>
        </a:xfrm>
        <a:custGeom>
          <a:avLst/>
          <a:gdLst/>
          <a:ahLst/>
          <a:cxnLst/>
          <a:rect l="0" t="0" r="0" b="0"/>
          <a:pathLst>
            <a:path>
              <a:moveTo>
                <a:pt x="0" y="10529"/>
              </a:moveTo>
              <a:lnTo>
                <a:pt x="298838" y="105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983546" y="1522699"/>
        <a:ext cx="14941" cy="14941"/>
      </dsp:txXfrm>
    </dsp:sp>
    <dsp:sp modelId="{5AC19D51-C6E2-4C0A-B75D-F33A122D9B3D}">
      <dsp:nvSpPr>
        <dsp:cNvPr id="0" name=""/>
        <dsp:cNvSpPr/>
      </dsp:nvSpPr>
      <dsp:spPr>
        <a:xfrm>
          <a:off x="4140437" y="973334"/>
          <a:ext cx="1113671" cy="111367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</a:t>
          </a:r>
          <a:endParaRPr lang="en-GB" sz="2100" kern="1200" dirty="0"/>
        </a:p>
      </dsp:txBody>
      <dsp:txXfrm>
        <a:off x="4303530" y="1136427"/>
        <a:ext cx="787485" cy="787485"/>
      </dsp:txXfrm>
    </dsp:sp>
    <dsp:sp modelId="{55ED88DD-D363-4F63-B22A-7DF87AABB0F7}">
      <dsp:nvSpPr>
        <dsp:cNvPr id="0" name=""/>
        <dsp:cNvSpPr/>
      </dsp:nvSpPr>
      <dsp:spPr>
        <a:xfrm rot="5323590">
          <a:off x="3561441" y="1806094"/>
          <a:ext cx="90652" cy="21059"/>
        </a:xfrm>
        <a:custGeom>
          <a:avLst/>
          <a:gdLst/>
          <a:ahLst/>
          <a:cxnLst/>
          <a:rect l="0" t="0" r="0" b="0"/>
          <a:pathLst>
            <a:path>
              <a:moveTo>
                <a:pt x="0" y="10529"/>
              </a:moveTo>
              <a:lnTo>
                <a:pt x="90652" y="105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604501" y="1814357"/>
        <a:ext cx="4532" cy="4532"/>
      </dsp:txXfrm>
    </dsp:sp>
    <dsp:sp modelId="{3987FD91-CCE3-4B4B-8AD4-2A4FDA010166}">
      <dsp:nvSpPr>
        <dsp:cNvPr id="0" name=""/>
        <dsp:cNvSpPr/>
      </dsp:nvSpPr>
      <dsp:spPr>
        <a:xfrm>
          <a:off x="3063314" y="1861801"/>
          <a:ext cx="1113671" cy="111367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</a:t>
          </a:r>
          <a:endParaRPr lang="en-GB" sz="2100" kern="1200" dirty="0"/>
        </a:p>
      </dsp:txBody>
      <dsp:txXfrm>
        <a:off x="3226407" y="2024894"/>
        <a:ext cx="787485" cy="787485"/>
      </dsp:txXfrm>
    </dsp:sp>
    <dsp:sp modelId="{EB04304F-BFD4-4761-8144-F2D9D6593777}">
      <dsp:nvSpPr>
        <dsp:cNvPr id="0" name=""/>
        <dsp:cNvSpPr/>
      </dsp:nvSpPr>
      <dsp:spPr>
        <a:xfrm rot="10800000">
          <a:off x="3060361" y="1519640"/>
          <a:ext cx="298838" cy="21059"/>
        </a:xfrm>
        <a:custGeom>
          <a:avLst/>
          <a:gdLst/>
          <a:ahLst/>
          <a:cxnLst/>
          <a:rect l="0" t="0" r="0" b="0"/>
          <a:pathLst>
            <a:path>
              <a:moveTo>
                <a:pt x="0" y="10529"/>
              </a:moveTo>
              <a:lnTo>
                <a:pt x="298838" y="105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10800000">
        <a:off x="3202310" y="1522699"/>
        <a:ext cx="14941" cy="14941"/>
      </dsp:txXfrm>
    </dsp:sp>
    <dsp:sp modelId="{83634228-EC6C-4FF0-82FF-44E42CAAD156}">
      <dsp:nvSpPr>
        <dsp:cNvPr id="0" name=""/>
        <dsp:cNvSpPr/>
      </dsp:nvSpPr>
      <dsp:spPr>
        <a:xfrm>
          <a:off x="1946690" y="973334"/>
          <a:ext cx="1113671" cy="111367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100" kern="1200" dirty="0"/>
        </a:p>
      </dsp:txBody>
      <dsp:txXfrm>
        <a:off x="2109783" y="1136427"/>
        <a:ext cx="787485" cy="78748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31D9E-4477-4A22-8B5B-81CEFC273B95}">
      <dsp:nvSpPr>
        <dsp:cNvPr id="0" name=""/>
        <dsp:cNvSpPr/>
      </dsp:nvSpPr>
      <dsp:spPr>
        <a:xfrm>
          <a:off x="644696" y="0"/>
          <a:ext cx="7306561" cy="23623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415DE-62BA-4130-BEDF-E1874672C58B}">
      <dsp:nvSpPr>
        <dsp:cNvPr id="0" name=""/>
        <dsp:cNvSpPr/>
      </dsp:nvSpPr>
      <dsp:spPr>
        <a:xfrm>
          <a:off x="918" y="708705"/>
          <a:ext cx="2611472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Split into sub-groups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7046" y="754833"/>
        <a:ext cx="2519216" cy="852684"/>
      </dsp:txXfrm>
    </dsp:sp>
    <dsp:sp modelId="{AE8AD1D5-ED0C-4FC3-9271-E5BA434EA2CD}">
      <dsp:nvSpPr>
        <dsp:cNvPr id="0" name=""/>
        <dsp:cNvSpPr/>
      </dsp:nvSpPr>
      <dsp:spPr>
        <a:xfrm>
          <a:off x="2992241" y="708705"/>
          <a:ext cx="2611472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Discuss and fill-in "Regional development Idea"</a:t>
          </a:r>
          <a:endParaRPr lang="en-GB" sz="1800" kern="1200" dirty="0"/>
        </a:p>
      </dsp:txBody>
      <dsp:txXfrm>
        <a:off x="3038369" y="754833"/>
        <a:ext cx="2519216" cy="852684"/>
      </dsp:txXfrm>
    </dsp:sp>
    <dsp:sp modelId="{3DAED4F4-B5AB-4828-9EFC-BFE87B85C1BE}">
      <dsp:nvSpPr>
        <dsp:cNvPr id="0" name=""/>
        <dsp:cNvSpPr/>
      </dsp:nvSpPr>
      <dsp:spPr>
        <a:xfrm>
          <a:off x="5914526" y="720082"/>
          <a:ext cx="2611472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Internal reporting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5960654" y="766210"/>
        <a:ext cx="2519216" cy="85268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31D9E-4477-4A22-8B5B-81CEFC273B95}">
      <dsp:nvSpPr>
        <dsp:cNvPr id="0" name=""/>
        <dsp:cNvSpPr/>
      </dsp:nvSpPr>
      <dsp:spPr>
        <a:xfrm>
          <a:off x="644696" y="0"/>
          <a:ext cx="7306561" cy="23623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415DE-62BA-4130-BEDF-E1874672C58B}">
      <dsp:nvSpPr>
        <dsp:cNvPr id="0" name=""/>
        <dsp:cNvSpPr/>
      </dsp:nvSpPr>
      <dsp:spPr>
        <a:xfrm>
          <a:off x="0" y="708705"/>
          <a:ext cx="257878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Split into sub-groups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6128" y="754833"/>
        <a:ext cx="2486530" cy="852684"/>
      </dsp:txXfrm>
    </dsp:sp>
    <dsp:sp modelId="{AE8AD1D5-ED0C-4FC3-9271-E5BA434EA2CD}">
      <dsp:nvSpPr>
        <dsp:cNvPr id="0" name=""/>
        <dsp:cNvSpPr/>
      </dsp:nvSpPr>
      <dsp:spPr>
        <a:xfrm>
          <a:off x="3008584" y="708705"/>
          <a:ext cx="257878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>
                  <a:lumMod val="50000"/>
                </a:schemeClr>
              </a:solidFill>
            </a:rPr>
            <a:t>Fill-in "Regional development Idea"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054712" y="754833"/>
        <a:ext cx="2486530" cy="852684"/>
      </dsp:txXfrm>
    </dsp:sp>
    <dsp:sp modelId="{3DAED4F4-B5AB-4828-9EFC-BFE87B85C1BE}">
      <dsp:nvSpPr>
        <dsp:cNvPr id="0" name=""/>
        <dsp:cNvSpPr/>
      </dsp:nvSpPr>
      <dsp:spPr>
        <a:xfrm>
          <a:off x="5939052" y="720082"/>
          <a:ext cx="257878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/>
              </a:solidFill>
            </a:rPr>
            <a:t>Internal reporting</a:t>
          </a:r>
          <a:endParaRPr lang="en-GB" sz="1800" kern="1200" dirty="0">
            <a:solidFill>
              <a:schemeClr val="bg1"/>
            </a:solidFill>
          </a:endParaRPr>
        </a:p>
      </dsp:txBody>
      <dsp:txXfrm>
        <a:off x="5985180" y="766210"/>
        <a:ext cx="2486530" cy="85268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8C623-19A6-41D2-9243-77C23833343A}">
      <dsp:nvSpPr>
        <dsp:cNvPr id="0" name=""/>
        <dsp:cNvSpPr/>
      </dsp:nvSpPr>
      <dsp:spPr>
        <a:xfrm>
          <a:off x="3359200" y="1288971"/>
          <a:ext cx="482397" cy="482397"/>
        </a:xfrm>
        <a:prstGeom prst="ellips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 dirty="0"/>
        </a:p>
      </dsp:txBody>
      <dsp:txXfrm>
        <a:off x="3429845" y="1359616"/>
        <a:ext cx="341107" cy="341107"/>
      </dsp:txXfrm>
    </dsp:sp>
    <dsp:sp modelId="{5834CB29-8265-49E3-8DA0-91D9BD410C20}">
      <dsp:nvSpPr>
        <dsp:cNvPr id="0" name=""/>
        <dsp:cNvSpPr/>
      </dsp:nvSpPr>
      <dsp:spPr>
        <a:xfrm rot="16137252">
          <a:off x="3536385" y="1219947"/>
          <a:ext cx="117086" cy="21059"/>
        </a:xfrm>
        <a:custGeom>
          <a:avLst/>
          <a:gdLst/>
          <a:ahLst/>
          <a:cxnLst/>
          <a:rect l="0" t="0" r="0" b="0"/>
          <a:pathLst>
            <a:path>
              <a:moveTo>
                <a:pt x="0" y="10529"/>
              </a:moveTo>
              <a:lnTo>
                <a:pt x="117086" y="105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10800000">
        <a:off x="3592001" y="1227550"/>
        <a:ext cx="5854" cy="5854"/>
      </dsp:txXfrm>
    </dsp:sp>
    <dsp:sp modelId="{BD46F934-79EE-432E-A2AB-174C2D3BF637}">
      <dsp:nvSpPr>
        <dsp:cNvPr id="0" name=""/>
        <dsp:cNvSpPr/>
      </dsp:nvSpPr>
      <dsp:spPr>
        <a:xfrm>
          <a:off x="3026861" y="58365"/>
          <a:ext cx="1113671" cy="111367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</a:t>
          </a:r>
          <a:endParaRPr lang="en-GB" sz="2100" kern="1200" dirty="0"/>
        </a:p>
      </dsp:txBody>
      <dsp:txXfrm>
        <a:off x="3189954" y="221458"/>
        <a:ext cx="787485" cy="787485"/>
      </dsp:txXfrm>
    </dsp:sp>
    <dsp:sp modelId="{B1A98908-EEAB-4980-AB00-A8B99A2285BF}">
      <dsp:nvSpPr>
        <dsp:cNvPr id="0" name=""/>
        <dsp:cNvSpPr/>
      </dsp:nvSpPr>
      <dsp:spPr>
        <a:xfrm>
          <a:off x="3841598" y="1519640"/>
          <a:ext cx="298838" cy="21059"/>
        </a:xfrm>
        <a:custGeom>
          <a:avLst/>
          <a:gdLst/>
          <a:ahLst/>
          <a:cxnLst/>
          <a:rect l="0" t="0" r="0" b="0"/>
          <a:pathLst>
            <a:path>
              <a:moveTo>
                <a:pt x="0" y="10529"/>
              </a:moveTo>
              <a:lnTo>
                <a:pt x="298838" y="105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983546" y="1522699"/>
        <a:ext cx="14941" cy="14941"/>
      </dsp:txXfrm>
    </dsp:sp>
    <dsp:sp modelId="{5AC19D51-C6E2-4C0A-B75D-F33A122D9B3D}">
      <dsp:nvSpPr>
        <dsp:cNvPr id="0" name=""/>
        <dsp:cNvSpPr/>
      </dsp:nvSpPr>
      <dsp:spPr>
        <a:xfrm>
          <a:off x="4140437" y="973334"/>
          <a:ext cx="1113671" cy="111367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</a:t>
          </a:r>
          <a:endParaRPr lang="en-GB" sz="2100" kern="1200" dirty="0"/>
        </a:p>
      </dsp:txBody>
      <dsp:txXfrm>
        <a:off x="4303530" y="1136427"/>
        <a:ext cx="787485" cy="787485"/>
      </dsp:txXfrm>
    </dsp:sp>
    <dsp:sp modelId="{55ED88DD-D363-4F63-B22A-7DF87AABB0F7}">
      <dsp:nvSpPr>
        <dsp:cNvPr id="0" name=""/>
        <dsp:cNvSpPr/>
      </dsp:nvSpPr>
      <dsp:spPr>
        <a:xfrm rot="5323590">
          <a:off x="3561441" y="1806094"/>
          <a:ext cx="90652" cy="21059"/>
        </a:xfrm>
        <a:custGeom>
          <a:avLst/>
          <a:gdLst/>
          <a:ahLst/>
          <a:cxnLst/>
          <a:rect l="0" t="0" r="0" b="0"/>
          <a:pathLst>
            <a:path>
              <a:moveTo>
                <a:pt x="0" y="10529"/>
              </a:moveTo>
              <a:lnTo>
                <a:pt x="90652" y="105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604501" y="1814357"/>
        <a:ext cx="4532" cy="4532"/>
      </dsp:txXfrm>
    </dsp:sp>
    <dsp:sp modelId="{3987FD91-CCE3-4B4B-8AD4-2A4FDA010166}">
      <dsp:nvSpPr>
        <dsp:cNvPr id="0" name=""/>
        <dsp:cNvSpPr/>
      </dsp:nvSpPr>
      <dsp:spPr>
        <a:xfrm>
          <a:off x="3063314" y="1861801"/>
          <a:ext cx="1113671" cy="111367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</a:t>
          </a:r>
          <a:endParaRPr lang="en-GB" sz="2100" kern="1200" dirty="0"/>
        </a:p>
      </dsp:txBody>
      <dsp:txXfrm>
        <a:off x="3226407" y="2024894"/>
        <a:ext cx="787485" cy="787485"/>
      </dsp:txXfrm>
    </dsp:sp>
    <dsp:sp modelId="{EB04304F-BFD4-4761-8144-F2D9D6593777}">
      <dsp:nvSpPr>
        <dsp:cNvPr id="0" name=""/>
        <dsp:cNvSpPr/>
      </dsp:nvSpPr>
      <dsp:spPr>
        <a:xfrm rot="10800000">
          <a:off x="3060361" y="1519640"/>
          <a:ext cx="298838" cy="21059"/>
        </a:xfrm>
        <a:custGeom>
          <a:avLst/>
          <a:gdLst/>
          <a:ahLst/>
          <a:cxnLst/>
          <a:rect l="0" t="0" r="0" b="0"/>
          <a:pathLst>
            <a:path>
              <a:moveTo>
                <a:pt x="0" y="10529"/>
              </a:moveTo>
              <a:lnTo>
                <a:pt x="298838" y="105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10800000">
        <a:off x="3202310" y="1522699"/>
        <a:ext cx="14941" cy="14941"/>
      </dsp:txXfrm>
    </dsp:sp>
    <dsp:sp modelId="{83634228-EC6C-4FF0-82FF-44E42CAAD156}">
      <dsp:nvSpPr>
        <dsp:cNvPr id="0" name=""/>
        <dsp:cNvSpPr/>
      </dsp:nvSpPr>
      <dsp:spPr>
        <a:xfrm>
          <a:off x="1946690" y="973334"/>
          <a:ext cx="1113671" cy="111367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100" kern="1200" dirty="0"/>
        </a:p>
      </dsp:txBody>
      <dsp:txXfrm>
        <a:off x="2109783" y="1136427"/>
        <a:ext cx="787485" cy="78748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6AE59-03ED-4910-9A8E-AA2A0E06380F}">
      <dsp:nvSpPr>
        <dsp:cNvPr id="0" name=""/>
        <dsp:cNvSpPr/>
      </dsp:nvSpPr>
      <dsp:spPr>
        <a:xfrm>
          <a:off x="0" y="12149"/>
          <a:ext cx="5760640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i="0" kern="1200" smtClean="0"/>
            <a:t>Output </a:t>
          </a:r>
          <a:endParaRPr lang="en-GB" sz="2300" kern="1200"/>
        </a:p>
      </dsp:txBody>
      <dsp:txXfrm>
        <a:off x="26930" y="39079"/>
        <a:ext cx="5706780" cy="497795"/>
      </dsp:txXfrm>
    </dsp:sp>
    <dsp:sp modelId="{5B289BB8-2477-4F6E-898E-90819700E42B}">
      <dsp:nvSpPr>
        <dsp:cNvPr id="0" name=""/>
        <dsp:cNvSpPr/>
      </dsp:nvSpPr>
      <dsp:spPr>
        <a:xfrm>
          <a:off x="0" y="563804"/>
          <a:ext cx="5760640" cy="1237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0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0" i="0" kern="1200" smtClean="0"/>
            <a:t>list of regional development ideas</a:t>
          </a:r>
          <a:endParaRPr lang="en-GB" sz="1800" kern="120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0" i="0" kern="1200" dirty="0" smtClean="0"/>
            <a:t>Shared by 4-ple helix</a:t>
          </a:r>
          <a:endParaRPr lang="en-GB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0" i="0" kern="1200" dirty="0" smtClean="0"/>
            <a:t>Based on local strengths</a:t>
          </a:r>
          <a:endParaRPr lang="en-GB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0" i="0" kern="1200" dirty="0" smtClean="0"/>
            <a:t>Aware of local limitations</a:t>
          </a:r>
          <a:endParaRPr lang="en-GB" sz="1800" kern="1200" dirty="0"/>
        </a:p>
      </dsp:txBody>
      <dsp:txXfrm>
        <a:off x="0" y="563804"/>
        <a:ext cx="5760640" cy="1237860"/>
      </dsp:txXfrm>
    </dsp:sp>
    <dsp:sp modelId="{FD3728F1-882A-4EAA-9077-6307D39CC54F}">
      <dsp:nvSpPr>
        <dsp:cNvPr id="0" name=""/>
        <dsp:cNvSpPr/>
      </dsp:nvSpPr>
      <dsp:spPr>
        <a:xfrm>
          <a:off x="0" y="1801664"/>
          <a:ext cx="5760640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i="0" kern="1200" smtClean="0"/>
            <a:t>Outcome</a:t>
          </a:r>
          <a:endParaRPr lang="en-GB" sz="2300" kern="1200"/>
        </a:p>
      </dsp:txBody>
      <dsp:txXfrm>
        <a:off x="26930" y="1828594"/>
        <a:ext cx="5706780" cy="497795"/>
      </dsp:txXfrm>
    </dsp:sp>
    <dsp:sp modelId="{A102802A-0AB5-4DC9-BFBB-6AAF05351009}">
      <dsp:nvSpPr>
        <dsp:cNvPr id="0" name=""/>
        <dsp:cNvSpPr/>
      </dsp:nvSpPr>
      <dsp:spPr>
        <a:xfrm>
          <a:off x="0" y="2353319"/>
          <a:ext cx="5760640" cy="618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0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0" i="0" kern="1200" dirty="0" smtClean="0"/>
            <a:t>4-ple Helix understanding of bio-tech opportunities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0" i="0" kern="1200" smtClean="0"/>
            <a:t>4-ple Helix understanding of EDP</a:t>
          </a:r>
          <a:endParaRPr lang="en-GB" sz="1800" kern="1200"/>
        </a:p>
      </dsp:txBody>
      <dsp:txXfrm>
        <a:off x="0" y="2353319"/>
        <a:ext cx="5760640" cy="618930"/>
      </dsp:txXfrm>
    </dsp:sp>
    <dsp:sp modelId="{D15B84F7-C765-4D29-8ED2-20CEF9BAE243}">
      <dsp:nvSpPr>
        <dsp:cNvPr id="0" name=""/>
        <dsp:cNvSpPr/>
      </dsp:nvSpPr>
      <dsp:spPr>
        <a:xfrm>
          <a:off x="0" y="2972249"/>
          <a:ext cx="5760640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i="0" kern="1200" smtClean="0"/>
            <a:t>Impact</a:t>
          </a:r>
          <a:endParaRPr lang="en-GB" sz="2300" kern="1200"/>
        </a:p>
      </dsp:txBody>
      <dsp:txXfrm>
        <a:off x="26930" y="2999179"/>
        <a:ext cx="5706780" cy="497795"/>
      </dsp:txXfrm>
    </dsp:sp>
    <dsp:sp modelId="{9E7C08B9-FAA9-4A91-AA66-E4E8EE8698C1}">
      <dsp:nvSpPr>
        <dsp:cNvPr id="0" name=""/>
        <dsp:cNvSpPr/>
      </dsp:nvSpPr>
      <dsp:spPr>
        <a:xfrm>
          <a:off x="0" y="3523904"/>
          <a:ext cx="5760640" cy="618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0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0" i="0" kern="1200" dirty="0" smtClean="0"/>
            <a:t>Influence ROP funding 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0" i="0" kern="1200" dirty="0" smtClean="0"/>
            <a:t>Develop RIS3 strategy</a:t>
          </a:r>
          <a:endParaRPr lang="en-GB" sz="1800" kern="1200" dirty="0"/>
        </a:p>
      </dsp:txBody>
      <dsp:txXfrm>
        <a:off x="0" y="3523904"/>
        <a:ext cx="5760640" cy="618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04FB6-9326-4003-A060-FF12BD2F9AA0}">
      <dsp:nvSpPr>
        <dsp:cNvPr id="0" name=""/>
        <dsp:cNvSpPr/>
      </dsp:nvSpPr>
      <dsp:spPr>
        <a:xfrm>
          <a:off x="5257802" y="3505199"/>
          <a:ext cx="3255611" cy="1259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68580" rIns="68580" bIns="68580" numCol="1" spcCol="1270" anchor="b" anchorCtr="0">
          <a:noAutofit/>
        </a:bodyPr>
        <a:lstStyle/>
        <a:p>
          <a:pPr marL="0" lvl="1" indent="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 </a:t>
          </a:r>
          <a:r>
            <a:rPr lang="en-GB" sz="2000" kern="1200" dirty="0" smtClean="0"/>
            <a:t>Identify and share common project-ideas and solutions </a:t>
          </a:r>
          <a:endParaRPr lang="en-GB" sz="2000" kern="1200" dirty="0"/>
        </a:p>
      </dsp:txBody>
      <dsp:txXfrm>
        <a:off x="6262144" y="3847625"/>
        <a:ext cx="2223611" cy="888986"/>
      </dsp:txXfrm>
    </dsp:sp>
    <dsp:sp modelId="{83DA5407-9BA6-452B-81E3-2F0070499A7F}">
      <dsp:nvSpPr>
        <dsp:cNvPr id="0" name=""/>
        <dsp:cNvSpPr/>
      </dsp:nvSpPr>
      <dsp:spPr>
        <a:xfrm>
          <a:off x="0" y="3350351"/>
          <a:ext cx="3630435" cy="1420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6200" rIns="76200" bIns="76200" numCol="1" spcCol="1270" anchor="b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/>
            <a:t>S2E, Less Developed Regions initiative, Vanguard Initiative, S3P, etc. </a:t>
          </a:r>
          <a:endParaRPr lang="en-GB" sz="2000" kern="1200" dirty="0"/>
        </a:p>
      </dsp:txBody>
      <dsp:txXfrm>
        <a:off x="31197" y="3736595"/>
        <a:ext cx="2478910" cy="1002744"/>
      </dsp:txXfrm>
    </dsp:sp>
    <dsp:sp modelId="{FABB6B2E-B714-4042-A39D-ED00F1B51628}">
      <dsp:nvSpPr>
        <dsp:cNvPr id="0" name=""/>
        <dsp:cNvSpPr/>
      </dsp:nvSpPr>
      <dsp:spPr>
        <a:xfrm>
          <a:off x="5096690" y="0"/>
          <a:ext cx="3437709" cy="1526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6200" rIns="76200" bIns="76200" numCol="1" spcCol="1270" anchor="t" anchorCtr="0">
          <a:noAutofit/>
        </a:bodyPr>
        <a:lstStyle/>
        <a:p>
          <a:pPr marL="228600" lvl="1" indent="-228600" algn="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/>
            <a:t>approach tailored to needs and problems identified by stakeholders</a:t>
          </a:r>
          <a:endParaRPr lang="en-GB" sz="2000" kern="1200" dirty="0"/>
        </a:p>
      </dsp:txBody>
      <dsp:txXfrm>
        <a:off x="6161537" y="33534"/>
        <a:ext cx="2339328" cy="1077860"/>
      </dsp:txXfrm>
    </dsp:sp>
    <dsp:sp modelId="{25F3D372-F12E-423A-89AC-006420C5DA6E}">
      <dsp:nvSpPr>
        <dsp:cNvPr id="0" name=""/>
        <dsp:cNvSpPr/>
      </dsp:nvSpPr>
      <dsp:spPr>
        <a:xfrm>
          <a:off x="0" y="0"/>
          <a:ext cx="3581346" cy="1526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/>
            <a:t>JRC, DG REGIO, other DGs, regional and national authorities </a:t>
          </a:r>
          <a:endParaRPr lang="en-GB" sz="2000" kern="1200" dirty="0"/>
        </a:p>
      </dsp:txBody>
      <dsp:txXfrm>
        <a:off x="33534" y="33534"/>
        <a:ext cx="2439874" cy="1077860"/>
      </dsp:txXfrm>
    </dsp:sp>
    <dsp:sp modelId="{BEF64E75-845F-4122-8096-6E2BE6D23C82}">
      <dsp:nvSpPr>
        <dsp:cNvPr id="0" name=""/>
        <dsp:cNvSpPr/>
      </dsp:nvSpPr>
      <dsp:spPr>
        <a:xfrm>
          <a:off x="2153852" y="271920"/>
          <a:ext cx="2065642" cy="206564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i="0" kern="1200" dirty="0" smtClean="0"/>
            <a:t>Par</a:t>
          </a:r>
          <a:r>
            <a:rPr lang="en-GB" sz="1800" b="1" i="0" kern="1200" dirty="0" smtClean="0"/>
            <a:t>tnership</a:t>
          </a:r>
          <a:r>
            <a:rPr lang="en-GB" sz="1700" b="1" i="0" kern="1200" dirty="0" smtClean="0"/>
            <a:t> </a:t>
          </a:r>
          <a:endParaRPr lang="en-GB" sz="1700" kern="1200" dirty="0"/>
        </a:p>
      </dsp:txBody>
      <dsp:txXfrm>
        <a:off x="2758865" y="876933"/>
        <a:ext cx="1460629" cy="1460629"/>
      </dsp:txXfrm>
    </dsp:sp>
    <dsp:sp modelId="{140BC105-A52C-492A-992D-D8E399B4D111}">
      <dsp:nvSpPr>
        <dsp:cNvPr id="0" name=""/>
        <dsp:cNvSpPr/>
      </dsp:nvSpPr>
      <dsp:spPr>
        <a:xfrm rot="5400000">
          <a:off x="4314905" y="271920"/>
          <a:ext cx="2065642" cy="206564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i="0" kern="1200" dirty="0" smtClean="0"/>
            <a:t>Flexibility </a:t>
          </a:r>
          <a:endParaRPr lang="en-GB" sz="1800" kern="1200" dirty="0"/>
        </a:p>
      </dsp:txBody>
      <dsp:txXfrm rot="-5400000">
        <a:off x="4314905" y="876933"/>
        <a:ext cx="1460629" cy="1460629"/>
      </dsp:txXfrm>
    </dsp:sp>
    <dsp:sp modelId="{75956BFF-F3FE-47AC-8505-2D4C14CBC250}">
      <dsp:nvSpPr>
        <dsp:cNvPr id="0" name=""/>
        <dsp:cNvSpPr/>
      </dsp:nvSpPr>
      <dsp:spPr>
        <a:xfrm rot="10800000">
          <a:off x="4314905" y="2432973"/>
          <a:ext cx="2065642" cy="206564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1" i="0" kern="1200" dirty="0" smtClean="0"/>
            <a:t>Transnational dimension  </a:t>
          </a:r>
          <a:endParaRPr lang="en-GB" sz="1700" kern="1200" dirty="0"/>
        </a:p>
      </dsp:txBody>
      <dsp:txXfrm rot="10800000">
        <a:off x="4314905" y="2432973"/>
        <a:ext cx="1460629" cy="1460629"/>
      </dsp:txXfrm>
    </dsp:sp>
    <dsp:sp modelId="{EEF2EFEF-3D60-4CC8-8B0F-C508E659824A}">
      <dsp:nvSpPr>
        <dsp:cNvPr id="0" name=""/>
        <dsp:cNvSpPr/>
      </dsp:nvSpPr>
      <dsp:spPr>
        <a:xfrm rot="16200000">
          <a:off x="2153852" y="2432973"/>
          <a:ext cx="2065642" cy="206564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i="0" kern="1200" dirty="0" smtClean="0"/>
            <a:t>Synergies with other activities </a:t>
          </a:r>
          <a:endParaRPr lang="en-GB" sz="1800" kern="1200" dirty="0"/>
        </a:p>
      </dsp:txBody>
      <dsp:txXfrm rot="5400000">
        <a:off x="2758865" y="2432973"/>
        <a:ext cx="1460629" cy="1460629"/>
      </dsp:txXfrm>
    </dsp:sp>
    <dsp:sp modelId="{6BB3BD9F-475D-4B8D-A1BC-F85C2E5C7812}">
      <dsp:nvSpPr>
        <dsp:cNvPr id="0" name=""/>
        <dsp:cNvSpPr/>
      </dsp:nvSpPr>
      <dsp:spPr>
        <a:xfrm>
          <a:off x="3910602" y="1955920"/>
          <a:ext cx="713195" cy="62016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F0481A-EE36-4DEC-B62D-E14763CC0E20}">
      <dsp:nvSpPr>
        <dsp:cNvPr id="0" name=""/>
        <dsp:cNvSpPr/>
      </dsp:nvSpPr>
      <dsp:spPr>
        <a:xfrm rot="10800000">
          <a:off x="3910602" y="2194447"/>
          <a:ext cx="713195" cy="62016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C8BAA-92B3-4B3C-A56C-8E9EA05C6195}">
      <dsp:nvSpPr>
        <dsp:cNvPr id="0" name=""/>
        <dsp:cNvSpPr/>
      </dsp:nvSpPr>
      <dsp:spPr>
        <a:xfrm>
          <a:off x="0" y="2455"/>
          <a:ext cx="8610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50DEDA-E93B-43D1-946F-8500D42ADA8A}">
      <dsp:nvSpPr>
        <dsp:cNvPr id="0" name=""/>
        <dsp:cNvSpPr/>
      </dsp:nvSpPr>
      <dsp:spPr>
        <a:xfrm>
          <a:off x="0" y="2455"/>
          <a:ext cx="1563079" cy="5024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182880" tIns="182880" rIns="182880" bIns="182880" numCol="1" spcCol="1270" anchor="t" anchorCtr="0">
          <a:noAutofit/>
        </a:bodyPr>
        <a:lstStyle/>
        <a:p>
          <a:pPr lvl="0" algn="l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800" b="1" kern="1200" dirty="0" smtClean="0"/>
            <a:t>Broader RIS3 implementation</a:t>
          </a:r>
          <a:endParaRPr lang="en-GB" sz="4800" b="1" kern="1200" dirty="0"/>
        </a:p>
      </dsp:txBody>
      <dsp:txXfrm>
        <a:off x="0" y="2455"/>
        <a:ext cx="1563079" cy="5024288"/>
      </dsp:txXfrm>
    </dsp:sp>
    <dsp:sp modelId="{00C56F72-2754-4257-8551-8398656647F1}">
      <dsp:nvSpPr>
        <dsp:cNvPr id="0" name=""/>
        <dsp:cNvSpPr/>
      </dsp:nvSpPr>
      <dsp:spPr>
        <a:xfrm>
          <a:off x="1638001" y="51459"/>
          <a:ext cx="2878201" cy="980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Governance</a:t>
          </a:r>
          <a:endParaRPr lang="en-GB" sz="2800" kern="1200" dirty="0"/>
        </a:p>
      </dsp:txBody>
      <dsp:txXfrm>
        <a:off x="1638001" y="51459"/>
        <a:ext cx="2878201" cy="980079"/>
      </dsp:txXfrm>
    </dsp:sp>
    <dsp:sp modelId="{77E1C015-C1A3-4D06-93D8-3E71105DF56B}">
      <dsp:nvSpPr>
        <dsp:cNvPr id="0" name=""/>
        <dsp:cNvSpPr/>
      </dsp:nvSpPr>
      <dsp:spPr>
        <a:xfrm>
          <a:off x="1563079" y="1031539"/>
          <a:ext cx="39958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0886D9-A04D-4302-A672-D67549DBF12E}">
      <dsp:nvSpPr>
        <dsp:cNvPr id="0" name=""/>
        <dsp:cNvSpPr/>
      </dsp:nvSpPr>
      <dsp:spPr>
        <a:xfrm>
          <a:off x="1638001" y="1080543"/>
          <a:ext cx="1923005" cy="980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Monitoring</a:t>
          </a:r>
          <a:endParaRPr lang="en-GB" sz="2800" kern="1200" dirty="0"/>
        </a:p>
      </dsp:txBody>
      <dsp:txXfrm>
        <a:off x="1638001" y="1080543"/>
        <a:ext cx="1923005" cy="980079"/>
      </dsp:txXfrm>
    </dsp:sp>
    <dsp:sp modelId="{837761C5-5A73-450E-A9BC-0A487F810681}">
      <dsp:nvSpPr>
        <dsp:cNvPr id="0" name=""/>
        <dsp:cNvSpPr/>
      </dsp:nvSpPr>
      <dsp:spPr>
        <a:xfrm>
          <a:off x="1563079" y="2060623"/>
          <a:ext cx="39958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E1966-63F7-44AC-B7CC-D684F30D3759}">
      <dsp:nvSpPr>
        <dsp:cNvPr id="0" name=""/>
        <dsp:cNvSpPr/>
      </dsp:nvSpPr>
      <dsp:spPr>
        <a:xfrm>
          <a:off x="1638001" y="2109627"/>
          <a:ext cx="5792247" cy="980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Sustaining EDP</a:t>
          </a:r>
          <a:endParaRPr lang="en-GB" sz="2800" kern="1200" dirty="0"/>
        </a:p>
      </dsp:txBody>
      <dsp:txXfrm>
        <a:off x="1638001" y="2109627"/>
        <a:ext cx="5792247" cy="980079"/>
      </dsp:txXfrm>
    </dsp:sp>
    <dsp:sp modelId="{B2372938-F473-446F-A824-96F64DC47CDC}">
      <dsp:nvSpPr>
        <dsp:cNvPr id="0" name=""/>
        <dsp:cNvSpPr/>
      </dsp:nvSpPr>
      <dsp:spPr>
        <a:xfrm>
          <a:off x="1563079" y="3089706"/>
          <a:ext cx="39958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6D6E2-5957-4C1E-8D2E-809592A0E2CB}">
      <dsp:nvSpPr>
        <dsp:cNvPr id="0" name=""/>
        <dsp:cNvSpPr/>
      </dsp:nvSpPr>
      <dsp:spPr>
        <a:xfrm>
          <a:off x="1638001" y="3138710"/>
          <a:ext cx="4994815" cy="806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Instruments beyond the ROP</a:t>
          </a:r>
          <a:endParaRPr lang="en-GB" sz="2800" kern="1200" dirty="0"/>
        </a:p>
      </dsp:txBody>
      <dsp:txXfrm>
        <a:off x="1638001" y="3138710"/>
        <a:ext cx="4994815" cy="806860"/>
      </dsp:txXfrm>
    </dsp:sp>
    <dsp:sp modelId="{FB215A79-5C95-4827-AC74-2C682029613C}">
      <dsp:nvSpPr>
        <dsp:cNvPr id="0" name=""/>
        <dsp:cNvSpPr/>
      </dsp:nvSpPr>
      <dsp:spPr>
        <a:xfrm>
          <a:off x="1563079" y="3945571"/>
          <a:ext cx="39958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788F1-1F60-4CF0-A19F-8E06DC63BBDF}">
      <dsp:nvSpPr>
        <dsp:cNvPr id="0" name=""/>
        <dsp:cNvSpPr/>
      </dsp:nvSpPr>
      <dsp:spPr>
        <a:xfrm>
          <a:off x="1638001" y="3994575"/>
          <a:ext cx="4964855" cy="980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Outward-looking orientation – Transnational cooperation</a:t>
          </a:r>
          <a:endParaRPr lang="en-GB" sz="2800" kern="1200" dirty="0"/>
        </a:p>
      </dsp:txBody>
      <dsp:txXfrm>
        <a:off x="1638001" y="3994575"/>
        <a:ext cx="4964855" cy="980079"/>
      </dsp:txXfrm>
    </dsp:sp>
    <dsp:sp modelId="{1A515476-9DD0-4701-AA4B-1AA25909BBE4}">
      <dsp:nvSpPr>
        <dsp:cNvPr id="0" name=""/>
        <dsp:cNvSpPr/>
      </dsp:nvSpPr>
      <dsp:spPr>
        <a:xfrm>
          <a:off x="6677779" y="3994575"/>
          <a:ext cx="1923005" cy="980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500" kern="1200" dirty="0"/>
        </a:p>
      </dsp:txBody>
      <dsp:txXfrm>
        <a:off x="6677779" y="3994575"/>
        <a:ext cx="1923005" cy="980079"/>
      </dsp:txXfrm>
    </dsp:sp>
    <dsp:sp modelId="{259C5B91-63AE-4494-925F-C46E1982D21A}">
      <dsp:nvSpPr>
        <dsp:cNvPr id="0" name=""/>
        <dsp:cNvSpPr/>
      </dsp:nvSpPr>
      <dsp:spPr>
        <a:xfrm>
          <a:off x="1563079" y="4974655"/>
          <a:ext cx="39958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AB2187-08D1-4776-8F13-A6293BB75481}">
      <dsp:nvSpPr>
        <dsp:cNvPr id="0" name=""/>
        <dsp:cNvSpPr/>
      </dsp:nvSpPr>
      <dsp:spPr>
        <a:xfrm>
          <a:off x="0" y="0"/>
          <a:ext cx="8534400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D658617-7E58-49C0-AF71-1931DF1398DC}">
      <dsp:nvSpPr>
        <dsp:cNvPr id="0" name=""/>
        <dsp:cNvSpPr/>
      </dsp:nvSpPr>
      <dsp:spPr>
        <a:xfrm>
          <a:off x="0" y="0"/>
          <a:ext cx="1706880" cy="5423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182880" tIns="182880" rIns="182880" bIns="182880" numCol="1" spcCol="1270" anchor="t" anchorCtr="0">
          <a:noAutofit/>
        </a:bodyPr>
        <a:lstStyle/>
        <a:p>
          <a:pPr lvl="0" algn="l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800" b="1" kern="1200" dirty="0" smtClean="0"/>
            <a:t>Co-defined activities</a:t>
          </a:r>
          <a:endParaRPr lang="en-GB" sz="4800" b="1" kern="1200" dirty="0"/>
        </a:p>
      </dsp:txBody>
      <dsp:txXfrm>
        <a:off x="0" y="0"/>
        <a:ext cx="1706880" cy="5423023"/>
      </dsp:txXfrm>
    </dsp:sp>
    <dsp:sp modelId="{D1E1F2A0-2FA9-4CCE-8146-AE026C96ED03}">
      <dsp:nvSpPr>
        <dsp:cNvPr id="0" name=""/>
        <dsp:cNvSpPr/>
      </dsp:nvSpPr>
      <dsp:spPr>
        <a:xfrm>
          <a:off x="1834896" y="42698"/>
          <a:ext cx="6699504" cy="853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Specifically discussed with each region</a:t>
          </a:r>
          <a:endParaRPr lang="en-GB" sz="2400" kern="1200" dirty="0"/>
        </a:p>
      </dsp:txBody>
      <dsp:txXfrm>
        <a:off x="1834896" y="42698"/>
        <a:ext cx="6699504" cy="853967"/>
      </dsp:txXfrm>
    </dsp:sp>
    <dsp:sp modelId="{8B32FEA3-E58E-4F56-B104-1909BA96A8BC}">
      <dsp:nvSpPr>
        <dsp:cNvPr id="0" name=""/>
        <dsp:cNvSpPr/>
      </dsp:nvSpPr>
      <dsp:spPr>
        <a:xfrm>
          <a:off x="1706880" y="896665"/>
          <a:ext cx="682752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6BFF408E-6658-44DA-83CF-6208B67B13A5}">
      <dsp:nvSpPr>
        <dsp:cNvPr id="0" name=""/>
        <dsp:cNvSpPr/>
      </dsp:nvSpPr>
      <dsp:spPr>
        <a:xfrm>
          <a:off x="1834896" y="939363"/>
          <a:ext cx="6699504" cy="853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Synergies with NOPs and ROPs in Apulia</a:t>
          </a:r>
          <a:endParaRPr lang="en-GB" sz="2400" kern="1200" dirty="0"/>
        </a:p>
      </dsp:txBody>
      <dsp:txXfrm>
        <a:off x="1834896" y="939363"/>
        <a:ext cx="6699504" cy="853967"/>
      </dsp:txXfrm>
    </dsp:sp>
    <dsp:sp modelId="{11B1326D-06F9-4046-A88A-8D9A12B1BE08}">
      <dsp:nvSpPr>
        <dsp:cNvPr id="0" name=""/>
        <dsp:cNvSpPr/>
      </dsp:nvSpPr>
      <dsp:spPr>
        <a:xfrm>
          <a:off x="1706880" y="1793331"/>
          <a:ext cx="682752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33335660-1A31-4AB7-A1BE-04BBFB7F00C8}">
      <dsp:nvSpPr>
        <dsp:cNvPr id="0" name=""/>
        <dsp:cNvSpPr/>
      </dsp:nvSpPr>
      <dsp:spPr>
        <a:xfrm>
          <a:off x="1834896" y="1836029"/>
          <a:ext cx="6699504" cy="853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RIS3 instruments in Extremadura</a:t>
          </a:r>
          <a:endParaRPr lang="en-GB" sz="2400" kern="1200" dirty="0"/>
        </a:p>
      </dsp:txBody>
      <dsp:txXfrm>
        <a:off x="1834896" y="1836029"/>
        <a:ext cx="6699504" cy="853967"/>
      </dsp:txXfrm>
    </dsp:sp>
    <dsp:sp modelId="{BF0564D5-C2DE-4732-8BB9-F2C6ED2B1BE9}">
      <dsp:nvSpPr>
        <dsp:cNvPr id="0" name=""/>
        <dsp:cNvSpPr/>
      </dsp:nvSpPr>
      <dsp:spPr>
        <a:xfrm>
          <a:off x="1706880" y="2689996"/>
          <a:ext cx="682752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BCBCE35A-0184-4B93-BEE5-DC812DA7F760}">
      <dsp:nvSpPr>
        <dsp:cNvPr id="0" name=""/>
        <dsp:cNvSpPr/>
      </dsp:nvSpPr>
      <dsp:spPr>
        <a:xfrm>
          <a:off x="1834896" y="2732695"/>
          <a:ext cx="6699504" cy="853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Urban dimension of RIS3 in BU &amp; HU</a:t>
          </a:r>
          <a:endParaRPr lang="en-GB" sz="2400" kern="1200" dirty="0"/>
        </a:p>
      </dsp:txBody>
      <dsp:txXfrm>
        <a:off x="1834896" y="2732695"/>
        <a:ext cx="6699504" cy="853967"/>
      </dsp:txXfrm>
    </dsp:sp>
    <dsp:sp modelId="{75A1341F-7D89-4685-9266-038ADB618EBA}">
      <dsp:nvSpPr>
        <dsp:cNvPr id="0" name=""/>
        <dsp:cNvSpPr/>
      </dsp:nvSpPr>
      <dsp:spPr>
        <a:xfrm>
          <a:off x="1706880" y="3586662"/>
          <a:ext cx="682752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13D6D87A-0D6F-4A00-B03D-9E30C9A08587}">
      <dsp:nvSpPr>
        <dsp:cNvPr id="0" name=""/>
        <dsp:cNvSpPr/>
      </dsp:nvSpPr>
      <dsp:spPr>
        <a:xfrm>
          <a:off x="1834896" y="3629360"/>
          <a:ext cx="6699504" cy="853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Working groups on human resources/governance, in NE and NW Romania. </a:t>
          </a:r>
          <a:endParaRPr lang="en-GB" sz="2400" kern="1200" dirty="0"/>
        </a:p>
      </dsp:txBody>
      <dsp:txXfrm>
        <a:off x="1834896" y="3629360"/>
        <a:ext cx="6699504" cy="853967"/>
      </dsp:txXfrm>
    </dsp:sp>
    <dsp:sp modelId="{FF81535E-A683-4ED6-BF65-721382EB5F26}">
      <dsp:nvSpPr>
        <dsp:cNvPr id="0" name=""/>
        <dsp:cNvSpPr/>
      </dsp:nvSpPr>
      <dsp:spPr>
        <a:xfrm>
          <a:off x="1706880" y="4483328"/>
          <a:ext cx="682752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9E920048-1DA3-4E21-8C5E-AAA62ECDED5F}">
      <dsp:nvSpPr>
        <dsp:cNvPr id="0" name=""/>
        <dsp:cNvSpPr/>
      </dsp:nvSpPr>
      <dsp:spPr>
        <a:xfrm>
          <a:off x="1834896" y="4526026"/>
          <a:ext cx="6699504" cy="85396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t" anchorCtr="0">
          <a:noAutofit/>
          <a:scene3d>
            <a:camera prst="orthographicFront"/>
            <a:lightRig rig="threePt" dir="t"/>
          </a:scene3d>
          <a:sp3d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>
              <a:solidFill>
                <a:schemeClr val="tx1"/>
              </a:solidFill>
            </a:rPr>
            <a:t>EDP in NE, NW, Romania </a:t>
          </a:r>
          <a:endParaRPr lang="en-GB" sz="3200" b="1" kern="1200" dirty="0">
            <a:solidFill>
              <a:schemeClr val="tx1"/>
            </a:solidFill>
          </a:endParaRPr>
        </a:p>
      </dsp:txBody>
      <dsp:txXfrm>
        <a:off x="1834896" y="4526026"/>
        <a:ext cx="6699504" cy="853967"/>
      </dsp:txXfrm>
    </dsp:sp>
    <dsp:sp modelId="{559F9595-577C-4C30-9A7A-1101DA32859F}">
      <dsp:nvSpPr>
        <dsp:cNvPr id="0" name=""/>
        <dsp:cNvSpPr/>
      </dsp:nvSpPr>
      <dsp:spPr>
        <a:xfrm>
          <a:off x="1706880" y="5379993"/>
          <a:ext cx="682752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8BBF40-64D5-485B-A39E-03955F0852D1}">
      <dsp:nvSpPr>
        <dsp:cNvPr id="0" name=""/>
        <dsp:cNvSpPr/>
      </dsp:nvSpPr>
      <dsp:spPr>
        <a:xfrm rot="5400000">
          <a:off x="5034491" y="-1973872"/>
          <a:ext cx="1009448" cy="521337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1 moderator – do what she/he says!</a:t>
          </a:r>
          <a:endParaRPr lang="en-GB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1 secretary – provides support to participants &amp; moderator</a:t>
          </a:r>
          <a:endParaRPr lang="en-GB" sz="1800" kern="1200" dirty="0"/>
        </a:p>
      </dsp:txBody>
      <dsp:txXfrm rot="-5400000">
        <a:off x="2932526" y="177370"/>
        <a:ext cx="5164102" cy="910894"/>
      </dsp:txXfrm>
    </dsp:sp>
    <dsp:sp modelId="{1D6156E0-FB0C-48F5-B1B4-678A77577644}">
      <dsp:nvSpPr>
        <dsp:cNvPr id="0" name=""/>
        <dsp:cNvSpPr/>
      </dsp:nvSpPr>
      <dsp:spPr>
        <a:xfrm>
          <a:off x="0" y="1911"/>
          <a:ext cx="2932525" cy="1261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4 working groups </a:t>
          </a:r>
          <a:endParaRPr lang="en-GB" sz="3500" kern="1200" dirty="0"/>
        </a:p>
      </dsp:txBody>
      <dsp:txXfrm>
        <a:off x="61596" y="63507"/>
        <a:ext cx="2809333" cy="1138618"/>
      </dsp:txXfrm>
    </dsp:sp>
    <dsp:sp modelId="{97FAFF4E-6440-4E04-9E12-464E68953F53}">
      <dsp:nvSpPr>
        <dsp:cNvPr id="0" name=""/>
        <dsp:cNvSpPr/>
      </dsp:nvSpPr>
      <dsp:spPr>
        <a:xfrm rot="5400000">
          <a:off x="5034491" y="-648971"/>
          <a:ext cx="1009448" cy="521337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1- identification of project-ideas and sub-groups</a:t>
          </a:r>
          <a:endParaRPr lang="en-GB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2 - discussing ways to address the project-idea</a:t>
          </a:r>
          <a:endParaRPr lang="en-GB" sz="1800" kern="1200" dirty="0"/>
        </a:p>
      </dsp:txBody>
      <dsp:txXfrm rot="-5400000">
        <a:off x="2932526" y="1502271"/>
        <a:ext cx="5164102" cy="910894"/>
      </dsp:txXfrm>
    </dsp:sp>
    <dsp:sp modelId="{89E75DF5-DAC5-4E96-8947-17D691F74DD8}">
      <dsp:nvSpPr>
        <dsp:cNvPr id="0" name=""/>
        <dsp:cNvSpPr/>
      </dsp:nvSpPr>
      <dsp:spPr>
        <a:xfrm>
          <a:off x="0" y="1326812"/>
          <a:ext cx="2932525" cy="1261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2 steps</a:t>
          </a:r>
          <a:endParaRPr lang="en-GB" sz="3500" kern="1200" dirty="0"/>
        </a:p>
      </dsp:txBody>
      <dsp:txXfrm>
        <a:off x="61596" y="1388408"/>
        <a:ext cx="2809333" cy="1138618"/>
      </dsp:txXfrm>
    </dsp:sp>
    <dsp:sp modelId="{50BE3A3B-3113-48C5-9281-E0124189958A}">
      <dsp:nvSpPr>
        <dsp:cNvPr id="0" name=""/>
        <dsp:cNvSpPr/>
      </dsp:nvSpPr>
      <dsp:spPr>
        <a:xfrm rot="5400000">
          <a:off x="5034491" y="675929"/>
          <a:ext cx="1009448" cy="521337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List of project-ideas for regional development</a:t>
          </a:r>
          <a:endParaRPr lang="en-GB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Identification of interested actors</a:t>
          </a:r>
          <a:endParaRPr lang="en-GB" sz="1800" kern="1200" dirty="0"/>
        </a:p>
      </dsp:txBody>
      <dsp:txXfrm rot="-5400000">
        <a:off x="2932526" y="2827172"/>
        <a:ext cx="5164102" cy="910894"/>
      </dsp:txXfrm>
    </dsp:sp>
    <dsp:sp modelId="{47AC21A4-4ABC-4E47-8257-EDD9356DE8B4}">
      <dsp:nvSpPr>
        <dsp:cNvPr id="0" name=""/>
        <dsp:cNvSpPr/>
      </dsp:nvSpPr>
      <dsp:spPr>
        <a:xfrm>
          <a:off x="0" y="2651713"/>
          <a:ext cx="2932525" cy="1261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Outputs</a:t>
          </a:r>
          <a:endParaRPr lang="en-GB" sz="3500" kern="1200" dirty="0"/>
        </a:p>
      </dsp:txBody>
      <dsp:txXfrm>
        <a:off x="61596" y="2713309"/>
        <a:ext cx="2809333" cy="11386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31D9E-4477-4A22-8B5B-81CEFC273B95}">
      <dsp:nvSpPr>
        <dsp:cNvPr id="0" name=""/>
        <dsp:cNvSpPr/>
      </dsp:nvSpPr>
      <dsp:spPr>
        <a:xfrm>
          <a:off x="644696" y="0"/>
          <a:ext cx="7306561" cy="23623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415DE-62BA-4130-BEDF-E1874672C58B}">
      <dsp:nvSpPr>
        <dsp:cNvPr id="0" name=""/>
        <dsp:cNvSpPr/>
      </dsp:nvSpPr>
      <dsp:spPr>
        <a:xfrm>
          <a:off x="884" y="708705"/>
          <a:ext cx="196433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Split into thematic working groups</a:t>
          </a:r>
          <a:endParaRPr lang="en-GB" sz="1800" kern="1200" dirty="0"/>
        </a:p>
      </dsp:txBody>
      <dsp:txXfrm>
        <a:off x="47012" y="754833"/>
        <a:ext cx="1872080" cy="852684"/>
      </dsp:txXfrm>
    </dsp:sp>
    <dsp:sp modelId="{D6F8B062-B6D2-4F78-BF85-12856F48F07D}">
      <dsp:nvSpPr>
        <dsp:cNvPr id="0" name=""/>
        <dsp:cNvSpPr/>
      </dsp:nvSpPr>
      <dsp:spPr>
        <a:xfrm>
          <a:off x="2270360" y="708705"/>
          <a:ext cx="196433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Individual identification of project-ideas </a:t>
          </a:r>
          <a:endParaRPr lang="en-GB" sz="1800" kern="1200" dirty="0"/>
        </a:p>
      </dsp:txBody>
      <dsp:txXfrm>
        <a:off x="2316488" y="754833"/>
        <a:ext cx="1872080" cy="852684"/>
      </dsp:txXfrm>
    </dsp:sp>
    <dsp:sp modelId="{AE8AD1D5-ED0C-4FC3-9271-E5BA434EA2CD}">
      <dsp:nvSpPr>
        <dsp:cNvPr id="0" name=""/>
        <dsp:cNvSpPr/>
      </dsp:nvSpPr>
      <dsp:spPr>
        <a:xfrm>
          <a:off x="4578311" y="708705"/>
          <a:ext cx="1785758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Presentation of project-ideas to the group</a:t>
          </a:r>
          <a:endParaRPr lang="en-GB" sz="1800" kern="1200" dirty="0"/>
        </a:p>
      </dsp:txBody>
      <dsp:txXfrm>
        <a:off x="4624439" y="754833"/>
        <a:ext cx="1693502" cy="852684"/>
      </dsp:txXfrm>
    </dsp:sp>
    <dsp:sp modelId="{3DAED4F4-B5AB-4828-9EFC-BFE87B85C1BE}">
      <dsp:nvSpPr>
        <dsp:cNvPr id="0" name=""/>
        <dsp:cNvSpPr/>
      </dsp:nvSpPr>
      <dsp:spPr>
        <a:xfrm>
          <a:off x="6575275" y="720082"/>
          <a:ext cx="196433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Formation of sub-groups </a:t>
          </a:r>
          <a:endParaRPr lang="en-GB" sz="1800" kern="1200" dirty="0"/>
        </a:p>
      </dsp:txBody>
      <dsp:txXfrm>
        <a:off x="6621403" y="766210"/>
        <a:ext cx="1872080" cy="8526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31D9E-4477-4A22-8B5B-81CEFC273B95}">
      <dsp:nvSpPr>
        <dsp:cNvPr id="0" name=""/>
        <dsp:cNvSpPr/>
      </dsp:nvSpPr>
      <dsp:spPr>
        <a:xfrm>
          <a:off x="644696" y="0"/>
          <a:ext cx="7306561" cy="23623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415DE-62BA-4130-BEDF-E1874672C58B}">
      <dsp:nvSpPr>
        <dsp:cNvPr id="0" name=""/>
        <dsp:cNvSpPr/>
      </dsp:nvSpPr>
      <dsp:spPr>
        <a:xfrm>
          <a:off x="2098" y="708705"/>
          <a:ext cx="192380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Split into thematic working groups</a:t>
          </a:r>
          <a:endParaRPr lang="en-GB" sz="1800" kern="1200" dirty="0"/>
        </a:p>
      </dsp:txBody>
      <dsp:txXfrm>
        <a:off x="48226" y="754833"/>
        <a:ext cx="1831550" cy="852684"/>
      </dsp:txXfrm>
    </dsp:sp>
    <dsp:sp modelId="{D6F8B062-B6D2-4F78-BF85-12856F48F07D}">
      <dsp:nvSpPr>
        <dsp:cNvPr id="0" name=""/>
        <dsp:cNvSpPr/>
      </dsp:nvSpPr>
      <dsp:spPr>
        <a:xfrm>
          <a:off x="2224748" y="708705"/>
          <a:ext cx="192380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Individual identification of project-ideas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2270876" y="754833"/>
        <a:ext cx="1831550" cy="852684"/>
      </dsp:txXfrm>
    </dsp:sp>
    <dsp:sp modelId="{AE8AD1D5-ED0C-4FC3-9271-E5BA434EA2CD}">
      <dsp:nvSpPr>
        <dsp:cNvPr id="0" name=""/>
        <dsp:cNvSpPr/>
      </dsp:nvSpPr>
      <dsp:spPr>
        <a:xfrm>
          <a:off x="4447399" y="708705"/>
          <a:ext cx="192380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Presentation of project-ideas to the working group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493527" y="754833"/>
        <a:ext cx="1831550" cy="852684"/>
      </dsp:txXfrm>
    </dsp:sp>
    <dsp:sp modelId="{3DAED4F4-B5AB-4828-9EFC-BFE87B85C1BE}">
      <dsp:nvSpPr>
        <dsp:cNvPr id="0" name=""/>
        <dsp:cNvSpPr/>
      </dsp:nvSpPr>
      <dsp:spPr>
        <a:xfrm>
          <a:off x="6615734" y="720082"/>
          <a:ext cx="192380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Formation of sub-groups 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6661862" y="766210"/>
        <a:ext cx="1831550" cy="8526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31D9E-4477-4A22-8B5B-81CEFC273B95}">
      <dsp:nvSpPr>
        <dsp:cNvPr id="0" name=""/>
        <dsp:cNvSpPr/>
      </dsp:nvSpPr>
      <dsp:spPr>
        <a:xfrm>
          <a:off x="644696" y="0"/>
          <a:ext cx="7306561" cy="23623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415DE-62BA-4130-BEDF-E1874672C58B}">
      <dsp:nvSpPr>
        <dsp:cNvPr id="0" name=""/>
        <dsp:cNvSpPr/>
      </dsp:nvSpPr>
      <dsp:spPr>
        <a:xfrm>
          <a:off x="2098" y="708705"/>
          <a:ext cx="192380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Split into thematic working groups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8226" y="754833"/>
        <a:ext cx="1831550" cy="852684"/>
      </dsp:txXfrm>
    </dsp:sp>
    <dsp:sp modelId="{D6F8B062-B6D2-4F78-BF85-12856F48F07D}">
      <dsp:nvSpPr>
        <dsp:cNvPr id="0" name=""/>
        <dsp:cNvSpPr/>
      </dsp:nvSpPr>
      <dsp:spPr>
        <a:xfrm>
          <a:off x="2224748" y="708705"/>
          <a:ext cx="192380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Individual identification of project-ideas</a:t>
          </a:r>
          <a:endParaRPr lang="en-GB" sz="1800" kern="1200" dirty="0"/>
        </a:p>
      </dsp:txBody>
      <dsp:txXfrm>
        <a:off x="2270876" y="754833"/>
        <a:ext cx="1831550" cy="852684"/>
      </dsp:txXfrm>
    </dsp:sp>
    <dsp:sp modelId="{AE8AD1D5-ED0C-4FC3-9271-E5BA434EA2CD}">
      <dsp:nvSpPr>
        <dsp:cNvPr id="0" name=""/>
        <dsp:cNvSpPr/>
      </dsp:nvSpPr>
      <dsp:spPr>
        <a:xfrm>
          <a:off x="4447399" y="708705"/>
          <a:ext cx="192380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Presentation of project-ideas to the working group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493527" y="754833"/>
        <a:ext cx="1831550" cy="852684"/>
      </dsp:txXfrm>
    </dsp:sp>
    <dsp:sp modelId="{3DAED4F4-B5AB-4828-9EFC-BFE87B85C1BE}">
      <dsp:nvSpPr>
        <dsp:cNvPr id="0" name=""/>
        <dsp:cNvSpPr/>
      </dsp:nvSpPr>
      <dsp:spPr>
        <a:xfrm>
          <a:off x="6615734" y="720082"/>
          <a:ext cx="1923806" cy="94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Formation of sub-groups 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6661862" y="766210"/>
        <a:ext cx="1831550" cy="852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1119" cy="4943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5017" y="1"/>
            <a:ext cx="2912202" cy="4943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74CB9-C007-4912-86B3-125F1645FA83}" type="datetimeFigureOut">
              <a:rPr lang="en-GB" smtClean="0"/>
              <a:t>26/10/2016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3573"/>
            <a:ext cx="2911119" cy="4919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5017" y="9373573"/>
            <a:ext cx="2912202" cy="4919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58903-7747-4A5C-8ECA-B2BB6081E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630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11264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5871" y="2"/>
            <a:ext cx="2911264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4401D-26E8-49A8-9FB1-D49AF9438108}" type="datetimeFigureOut">
              <a:rPr lang="en-GB" smtClean="0"/>
              <a:t>26/10/2016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3763" y="739775"/>
            <a:ext cx="4932362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1830" y="4687254"/>
            <a:ext cx="5374640" cy="44405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2222"/>
            <a:ext cx="2911264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5871" y="9372222"/>
            <a:ext cx="2911264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DE30C-8655-411B-8673-1AC0DB1F8E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251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E30C-8655-411B-8673-1AC0DB1F8E6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973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E30C-8655-411B-8673-1AC0DB1F8E6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045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E30C-8655-411B-8673-1AC0DB1F8E6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426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smtClean="0"/>
              <a:t>The role of the S3Platform as an interactive and highly participatory interface between up-down and bottom-up processes. This cannot be underestimated.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5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36784" indent="-283378" eaLnBrk="0" hangingPunct="0">
              <a:defRPr sz="75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33513" indent="-226703" eaLnBrk="0" hangingPunct="0">
              <a:defRPr sz="75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586918" indent="-226703" eaLnBrk="0" hangingPunct="0">
              <a:defRPr sz="75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40324" indent="-226703" eaLnBrk="0" hangingPunct="0">
              <a:defRPr sz="75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493729" indent="-226703" eaLnBrk="0" fontAlgn="base" hangingPunct="0">
              <a:spcBef>
                <a:spcPct val="0"/>
              </a:spcBef>
              <a:spcAft>
                <a:spcPct val="0"/>
              </a:spcAft>
              <a:defRPr sz="75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47134" indent="-226703" eaLnBrk="0" fontAlgn="base" hangingPunct="0">
              <a:spcBef>
                <a:spcPct val="0"/>
              </a:spcBef>
              <a:spcAft>
                <a:spcPct val="0"/>
              </a:spcAft>
              <a:defRPr sz="75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00539" indent="-226703" eaLnBrk="0" fontAlgn="base" hangingPunct="0">
              <a:spcBef>
                <a:spcPct val="0"/>
              </a:spcBef>
              <a:spcAft>
                <a:spcPct val="0"/>
              </a:spcAft>
              <a:defRPr sz="75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53945" indent="-226703" eaLnBrk="0" fontAlgn="base" hangingPunct="0">
              <a:spcBef>
                <a:spcPct val="0"/>
              </a:spcBef>
              <a:spcAft>
                <a:spcPct val="0"/>
              </a:spcAft>
              <a:defRPr sz="75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994337B-F904-4D82-A2C7-1FB7C922634F}" type="slidenum">
              <a:rPr lang="en-GB" alt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3</a:t>
            </a:fld>
            <a:endParaRPr lang="en-GB" altLang="en-US" sz="1200" b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E30C-8655-411B-8673-1AC0DB1F8E6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070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E30C-8655-411B-8673-1AC0DB1F8E6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559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E30C-8655-411B-8673-1AC0DB1F8E6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019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E30C-8655-411B-8673-1AC0DB1F8E6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902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E30C-8655-411B-8673-1AC0DB1F8E6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461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E30C-8655-411B-8673-1AC0DB1F8E6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550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E30C-8655-411B-8673-1AC0DB1F8E6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42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3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3825">
              <a:lnSpc>
                <a:spcPts val="151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0" y="981075"/>
            <a:ext cx="9144000" cy="58769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0" y="990600"/>
            <a:ext cx="9144000" cy="58769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3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0" y="971982"/>
            <a:ext cx="9144000" cy="58769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F5494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F5494"/>
                </a:solidFill>
                <a:latin typeface="Verdana"/>
                <a:cs typeface="Verdana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3825">
              <a:lnSpc>
                <a:spcPts val="151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3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bk object 17"/>
          <p:cNvSpPr/>
          <p:nvPr/>
        </p:nvSpPr>
        <p:spPr>
          <a:xfrm>
            <a:off x="0" y="0"/>
            <a:ext cx="9144000" cy="957580"/>
          </a:xfrm>
          <a:custGeom>
            <a:avLst/>
            <a:gdLst/>
            <a:ahLst/>
            <a:cxnLst/>
            <a:rect l="l" t="t" r="r" b="b"/>
            <a:pathLst>
              <a:path w="9144000" h="957580">
                <a:moveTo>
                  <a:pt x="0" y="0"/>
                </a:moveTo>
                <a:lnTo>
                  <a:pt x="9143993" y="0"/>
                </a:lnTo>
                <a:lnTo>
                  <a:pt x="9143993" y="957262"/>
                </a:lnTo>
                <a:lnTo>
                  <a:pt x="0" y="9572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A69A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210393" y="6633556"/>
            <a:ext cx="714894" cy="224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262437" y="6659562"/>
            <a:ext cx="611505" cy="198755"/>
          </a:xfrm>
          <a:custGeom>
            <a:avLst/>
            <a:gdLst/>
            <a:ahLst/>
            <a:cxnLst/>
            <a:rect l="l" t="t" r="r" b="b"/>
            <a:pathLst>
              <a:path w="611504" h="198754">
                <a:moveTo>
                  <a:pt x="0" y="0"/>
                </a:moveTo>
                <a:lnTo>
                  <a:pt x="611187" y="0"/>
                </a:lnTo>
                <a:lnTo>
                  <a:pt x="611187" y="198437"/>
                </a:lnTo>
                <a:lnTo>
                  <a:pt x="0" y="198437"/>
                </a:lnTo>
                <a:lnTo>
                  <a:pt x="0" y="0"/>
                </a:lnTo>
                <a:close/>
              </a:path>
            </a:pathLst>
          </a:custGeom>
          <a:solidFill>
            <a:srgbClr val="174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262437" y="6659562"/>
            <a:ext cx="611505" cy="198755"/>
          </a:xfrm>
          <a:custGeom>
            <a:avLst/>
            <a:gdLst/>
            <a:ahLst/>
            <a:cxnLst/>
            <a:rect l="l" t="t" r="r" b="b"/>
            <a:pathLst>
              <a:path w="611504" h="198754">
                <a:moveTo>
                  <a:pt x="0" y="0"/>
                </a:moveTo>
                <a:lnTo>
                  <a:pt x="611186" y="0"/>
                </a:lnTo>
                <a:lnTo>
                  <a:pt x="611186" y="198436"/>
                </a:lnTo>
                <a:lnTo>
                  <a:pt x="0" y="19843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1743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957637" y="258763"/>
            <a:ext cx="1436687" cy="10048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10/26/2016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3825">
              <a:lnSpc>
                <a:spcPts val="1515"/>
              </a:lnSpc>
            </a:pPr>
            <a:fld id="{81D60167-4931-47E6-BA6A-407CBD079E47}" type="slidenum">
              <a:rPr smtClean="0"/>
              <a:t>‹#›</a:t>
            </a:fld>
            <a:endParaRPr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22" name="Rectangle 9"/>
          <p:cNvSpPr>
            <a:spLocks noChangeArrowheads="1"/>
          </p:cNvSpPr>
          <p:nvPr userDrawn="1"/>
        </p:nvSpPr>
        <p:spPr bwMode="auto">
          <a:xfrm>
            <a:off x="0" y="981075"/>
            <a:ext cx="9144000" cy="58769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3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0" y="953366"/>
            <a:ext cx="9144000" cy="58769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F5494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3825">
              <a:lnSpc>
                <a:spcPts val="151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3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bk object 17"/>
          <p:cNvSpPr/>
          <p:nvPr/>
        </p:nvSpPr>
        <p:spPr>
          <a:xfrm>
            <a:off x="0" y="0"/>
            <a:ext cx="9144000" cy="957580"/>
          </a:xfrm>
          <a:custGeom>
            <a:avLst/>
            <a:gdLst/>
            <a:ahLst/>
            <a:cxnLst/>
            <a:rect l="l" t="t" r="r" b="b"/>
            <a:pathLst>
              <a:path w="9144000" h="957580">
                <a:moveTo>
                  <a:pt x="0" y="0"/>
                </a:moveTo>
                <a:lnTo>
                  <a:pt x="9143993" y="0"/>
                </a:lnTo>
                <a:lnTo>
                  <a:pt x="9143993" y="957262"/>
                </a:lnTo>
                <a:lnTo>
                  <a:pt x="0" y="9572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A69A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210393" y="6633556"/>
            <a:ext cx="714894" cy="224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262437" y="6659562"/>
            <a:ext cx="611505" cy="198755"/>
          </a:xfrm>
          <a:custGeom>
            <a:avLst/>
            <a:gdLst/>
            <a:ahLst/>
            <a:cxnLst/>
            <a:rect l="l" t="t" r="r" b="b"/>
            <a:pathLst>
              <a:path w="611504" h="198754">
                <a:moveTo>
                  <a:pt x="0" y="0"/>
                </a:moveTo>
                <a:lnTo>
                  <a:pt x="611187" y="0"/>
                </a:lnTo>
                <a:lnTo>
                  <a:pt x="611187" y="198437"/>
                </a:lnTo>
                <a:lnTo>
                  <a:pt x="0" y="198437"/>
                </a:lnTo>
                <a:lnTo>
                  <a:pt x="0" y="0"/>
                </a:lnTo>
                <a:close/>
              </a:path>
            </a:pathLst>
          </a:custGeom>
          <a:solidFill>
            <a:srgbClr val="174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262437" y="6659562"/>
            <a:ext cx="611505" cy="198755"/>
          </a:xfrm>
          <a:custGeom>
            <a:avLst/>
            <a:gdLst/>
            <a:ahLst/>
            <a:cxnLst/>
            <a:rect l="l" t="t" r="r" b="b"/>
            <a:pathLst>
              <a:path w="611504" h="198754">
                <a:moveTo>
                  <a:pt x="0" y="0"/>
                </a:moveTo>
                <a:lnTo>
                  <a:pt x="611186" y="0"/>
                </a:lnTo>
                <a:lnTo>
                  <a:pt x="611186" y="198436"/>
                </a:lnTo>
                <a:lnTo>
                  <a:pt x="0" y="19843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1743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957637" y="258763"/>
            <a:ext cx="1436687" cy="10048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3825">
              <a:lnSpc>
                <a:spcPts val="151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0" y="981075"/>
            <a:ext cx="9144000" cy="58769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957580"/>
          </a:xfrm>
          <a:custGeom>
            <a:avLst/>
            <a:gdLst/>
            <a:ahLst/>
            <a:cxnLst/>
            <a:rect l="l" t="t" r="r" b="b"/>
            <a:pathLst>
              <a:path w="9144000" h="957580">
                <a:moveTo>
                  <a:pt x="0" y="0"/>
                </a:moveTo>
                <a:lnTo>
                  <a:pt x="9144000" y="0"/>
                </a:lnTo>
                <a:lnTo>
                  <a:pt x="9144000" y="957262"/>
                </a:lnTo>
                <a:lnTo>
                  <a:pt x="0" y="957262"/>
                </a:lnTo>
                <a:lnTo>
                  <a:pt x="0" y="0"/>
                </a:lnTo>
                <a:close/>
              </a:path>
            </a:pathLst>
          </a:custGeom>
          <a:solidFill>
            <a:srgbClr val="0A69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957580"/>
          </a:xfrm>
          <a:custGeom>
            <a:avLst/>
            <a:gdLst/>
            <a:ahLst/>
            <a:cxnLst/>
            <a:rect l="l" t="t" r="r" b="b"/>
            <a:pathLst>
              <a:path w="9144000" h="957580">
                <a:moveTo>
                  <a:pt x="0" y="0"/>
                </a:moveTo>
                <a:lnTo>
                  <a:pt x="9143993" y="0"/>
                </a:lnTo>
                <a:lnTo>
                  <a:pt x="9143993" y="957262"/>
                </a:lnTo>
                <a:lnTo>
                  <a:pt x="0" y="9572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A69A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210393" y="6633556"/>
            <a:ext cx="714894" cy="2244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4027" y="1350962"/>
            <a:ext cx="8195944" cy="916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F5494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3607" y="2190750"/>
            <a:ext cx="7296784" cy="4667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F5494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77275" y="6311970"/>
            <a:ext cx="248920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3825">
              <a:lnSpc>
                <a:spcPts val="151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1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20.png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26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13" Type="http://schemas.microsoft.com/office/2007/relationships/diagramDrawing" Target="../diagrams/drawing17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16.xml"/><Relationship Id="rId12" Type="http://schemas.openxmlformats.org/officeDocument/2006/relationships/diagramColors" Target="../diagrams/colors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6.xml"/><Relationship Id="rId11" Type="http://schemas.openxmlformats.org/officeDocument/2006/relationships/diagramQuickStyle" Target="../diagrams/quickStyle17.xml"/><Relationship Id="rId5" Type="http://schemas.openxmlformats.org/officeDocument/2006/relationships/diagramLayout" Target="../diagrams/layout16.xml"/><Relationship Id="rId15" Type="http://schemas.openxmlformats.org/officeDocument/2006/relationships/image" Target="../media/image24.png"/><Relationship Id="rId10" Type="http://schemas.openxmlformats.org/officeDocument/2006/relationships/diagramLayout" Target="../diagrams/layout17.xml"/><Relationship Id="rId4" Type="http://schemas.openxmlformats.org/officeDocument/2006/relationships/diagramData" Target="../diagrams/data16.xml"/><Relationship Id="rId9" Type="http://schemas.openxmlformats.org/officeDocument/2006/relationships/diagramData" Target="../diagrams/data17.xml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3platform.jrc.ec.europa.eu/remth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1.xls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11" Type="http://schemas.openxmlformats.org/officeDocument/2006/relationships/image" Target="../media/image12.png"/><Relationship Id="rId5" Type="http://schemas.openxmlformats.org/officeDocument/2006/relationships/hyperlink" Target="http://s3platform.jrc.ec.europa.eu/s3pguide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9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922718"/>
            <a:ext cx="9144000" cy="583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69981" y="981075"/>
            <a:ext cx="4274185" cy="0"/>
          </a:xfrm>
          <a:custGeom>
            <a:avLst/>
            <a:gdLst/>
            <a:ahLst/>
            <a:cxnLst/>
            <a:rect l="l" t="t" r="r" b="b"/>
            <a:pathLst>
              <a:path w="4274184">
                <a:moveTo>
                  <a:pt x="0" y="0"/>
                </a:moveTo>
                <a:lnTo>
                  <a:pt x="4274018" y="0"/>
                </a:lnTo>
              </a:path>
            </a:pathLst>
          </a:custGeom>
          <a:ln w="25399">
            <a:solidFill>
              <a:srgbClr val="0A69A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981075"/>
            <a:ext cx="4251325" cy="0"/>
          </a:xfrm>
          <a:custGeom>
            <a:avLst/>
            <a:gdLst/>
            <a:ahLst/>
            <a:cxnLst/>
            <a:rect l="l" t="t" r="r" b="b"/>
            <a:pathLst>
              <a:path w="4251325">
                <a:moveTo>
                  <a:pt x="0" y="0"/>
                </a:moveTo>
                <a:lnTo>
                  <a:pt x="4251235" y="0"/>
                </a:lnTo>
              </a:path>
            </a:pathLst>
          </a:custGeom>
          <a:ln w="25399">
            <a:solidFill>
              <a:srgbClr val="0A69A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057275"/>
            <a:ext cx="9144000" cy="5876925"/>
          </a:xfrm>
          <a:custGeom>
            <a:avLst/>
            <a:gdLst/>
            <a:ahLst/>
            <a:cxnLst/>
            <a:rect l="l" t="t" r="r" b="b"/>
            <a:pathLst>
              <a:path w="9144000" h="5876925">
                <a:moveTo>
                  <a:pt x="9143999" y="5876915"/>
                </a:moveTo>
                <a:lnTo>
                  <a:pt x="0" y="5876915"/>
                </a:lnTo>
                <a:lnTo>
                  <a:pt x="0" y="0"/>
                </a:lnTo>
              </a:path>
            </a:pathLst>
          </a:custGeom>
          <a:ln w="25399">
            <a:solidFill>
              <a:srgbClr val="0A69A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43927" y="262953"/>
            <a:ext cx="943900" cy="994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58169" y="261607"/>
            <a:ext cx="436245" cy="360680"/>
          </a:xfrm>
          <a:custGeom>
            <a:avLst/>
            <a:gdLst/>
            <a:ahLst/>
            <a:cxnLst/>
            <a:rect l="l" t="t" r="r" b="b"/>
            <a:pathLst>
              <a:path w="436245" h="360680">
                <a:moveTo>
                  <a:pt x="0" y="0"/>
                </a:moveTo>
                <a:lnTo>
                  <a:pt x="0" y="47116"/>
                </a:lnTo>
                <a:lnTo>
                  <a:pt x="124295" y="221781"/>
                </a:lnTo>
                <a:lnTo>
                  <a:pt x="151409" y="259384"/>
                </a:lnTo>
                <a:lnTo>
                  <a:pt x="178194" y="288634"/>
                </a:lnTo>
                <a:lnTo>
                  <a:pt x="246303" y="319274"/>
                </a:lnTo>
                <a:lnTo>
                  <a:pt x="296976" y="330822"/>
                </a:lnTo>
                <a:lnTo>
                  <a:pt x="435698" y="360629"/>
                </a:lnTo>
                <a:lnTo>
                  <a:pt x="435698" y="353453"/>
                </a:lnTo>
                <a:lnTo>
                  <a:pt x="298665" y="324205"/>
                </a:lnTo>
                <a:lnTo>
                  <a:pt x="238884" y="307572"/>
                </a:lnTo>
                <a:lnTo>
                  <a:pt x="198686" y="287575"/>
                </a:lnTo>
                <a:lnTo>
                  <a:pt x="171969" y="264373"/>
                </a:lnTo>
                <a:lnTo>
                  <a:pt x="152628" y="238124"/>
                </a:lnTo>
                <a:lnTo>
                  <a:pt x="142095" y="221613"/>
                </a:lnTo>
                <a:lnTo>
                  <a:pt x="0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57914" y="318808"/>
            <a:ext cx="436880" cy="332105"/>
          </a:xfrm>
          <a:custGeom>
            <a:avLst/>
            <a:gdLst/>
            <a:ahLst/>
            <a:cxnLst/>
            <a:rect l="l" t="t" r="r" b="b"/>
            <a:pathLst>
              <a:path w="436879" h="332105">
                <a:moveTo>
                  <a:pt x="253" y="0"/>
                </a:moveTo>
                <a:lnTo>
                  <a:pt x="0" y="42837"/>
                </a:lnTo>
                <a:lnTo>
                  <a:pt x="151663" y="236943"/>
                </a:lnTo>
                <a:lnTo>
                  <a:pt x="182228" y="265094"/>
                </a:lnTo>
                <a:lnTo>
                  <a:pt x="218293" y="283424"/>
                </a:lnTo>
                <a:lnTo>
                  <a:pt x="257683" y="295331"/>
                </a:lnTo>
                <a:lnTo>
                  <a:pt x="330661" y="311026"/>
                </a:lnTo>
                <a:lnTo>
                  <a:pt x="436308" y="331812"/>
                </a:lnTo>
                <a:lnTo>
                  <a:pt x="436308" y="325767"/>
                </a:lnTo>
                <a:lnTo>
                  <a:pt x="298221" y="298170"/>
                </a:lnTo>
                <a:lnTo>
                  <a:pt x="233287" y="279008"/>
                </a:lnTo>
                <a:lnTo>
                  <a:pt x="191868" y="256836"/>
                </a:lnTo>
                <a:lnTo>
                  <a:pt x="151295" y="214655"/>
                </a:lnTo>
                <a:lnTo>
                  <a:pt x="105923" y="151419"/>
                </a:lnTo>
                <a:lnTo>
                  <a:pt x="253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57914" y="376250"/>
            <a:ext cx="436245" cy="302895"/>
          </a:xfrm>
          <a:custGeom>
            <a:avLst/>
            <a:gdLst/>
            <a:ahLst/>
            <a:cxnLst/>
            <a:rect l="l" t="t" r="r" b="b"/>
            <a:pathLst>
              <a:path w="436245" h="302895">
                <a:moveTo>
                  <a:pt x="253" y="0"/>
                </a:moveTo>
                <a:lnTo>
                  <a:pt x="0" y="40563"/>
                </a:lnTo>
                <a:lnTo>
                  <a:pt x="123441" y="183605"/>
                </a:lnTo>
                <a:lnTo>
                  <a:pt x="151295" y="215404"/>
                </a:lnTo>
                <a:lnTo>
                  <a:pt x="180878" y="240602"/>
                </a:lnTo>
                <a:lnTo>
                  <a:pt x="215452" y="257446"/>
                </a:lnTo>
                <a:lnTo>
                  <a:pt x="254679" y="268763"/>
                </a:lnTo>
                <a:lnTo>
                  <a:pt x="298221" y="277380"/>
                </a:lnTo>
                <a:lnTo>
                  <a:pt x="435914" y="302704"/>
                </a:lnTo>
                <a:lnTo>
                  <a:pt x="435914" y="296659"/>
                </a:lnTo>
                <a:lnTo>
                  <a:pt x="298221" y="270967"/>
                </a:lnTo>
                <a:lnTo>
                  <a:pt x="242318" y="256655"/>
                </a:lnTo>
                <a:lnTo>
                  <a:pt x="201817" y="238939"/>
                </a:lnTo>
                <a:lnTo>
                  <a:pt x="172786" y="218244"/>
                </a:lnTo>
                <a:lnTo>
                  <a:pt x="151295" y="194995"/>
                </a:lnTo>
                <a:lnTo>
                  <a:pt x="253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57914" y="432688"/>
            <a:ext cx="436245" cy="277495"/>
          </a:xfrm>
          <a:custGeom>
            <a:avLst/>
            <a:gdLst/>
            <a:ahLst/>
            <a:cxnLst/>
            <a:rect l="l" t="t" r="r" b="b"/>
            <a:pathLst>
              <a:path w="436245" h="277495">
                <a:moveTo>
                  <a:pt x="0" y="0"/>
                </a:moveTo>
                <a:lnTo>
                  <a:pt x="61996" y="102263"/>
                </a:lnTo>
                <a:lnTo>
                  <a:pt x="112194" y="153872"/>
                </a:lnTo>
                <a:lnTo>
                  <a:pt x="151295" y="192989"/>
                </a:lnTo>
                <a:lnTo>
                  <a:pt x="187071" y="220487"/>
                </a:lnTo>
                <a:lnTo>
                  <a:pt x="222786" y="236496"/>
                </a:lnTo>
                <a:lnTo>
                  <a:pt x="435914" y="276885"/>
                </a:lnTo>
                <a:lnTo>
                  <a:pt x="435914" y="270459"/>
                </a:lnTo>
                <a:lnTo>
                  <a:pt x="298221" y="245884"/>
                </a:lnTo>
                <a:lnTo>
                  <a:pt x="242708" y="233143"/>
                </a:lnTo>
                <a:lnTo>
                  <a:pt x="205478" y="218732"/>
                </a:lnTo>
                <a:lnTo>
                  <a:pt x="151663" y="173710"/>
                </a:lnTo>
                <a:lnTo>
                  <a:pt x="124345" y="143655"/>
                </a:lnTo>
                <a:lnTo>
                  <a:pt x="101292" y="117251"/>
                </a:lnTo>
                <a:lnTo>
                  <a:pt x="0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58169" y="491388"/>
            <a:ext cx="436245" cy="247015"/>
          </a:xfrm>
          <a:custGeom>
            <a:avLst/>
            <a:gdLst/>
            <a:ahLst/>
            <a:cxnLst/>
            <a:rect l="l" t="t" r="r" b="b"/>
            <a:pathLst>
              <a:path w="436245" h="247015">
                <a:moveTo>
                  <a:pt x="0" y="0"/>
                </a:moveTo>
                <a:lnTo>
                  <a:pt x="0" y="35521"/>
                </a:lnTo>
                <a:lnTo>
                  <a:pt x="151041" y="173964"/>
                </a:lnTo>
                <a:lnTo>
                  <a:pt x="180442" y="194381"/>
                </a:lnTo>
                <a:lnTo>
                  <a:pt x="213968" y="207556"/>
                </a:lnTo>
                <a:lnTo>
                  <a:pt x="252662" y="216502"/>
                </a:lnTo>
                <a:lnTo>
                  <a:pt x="435660" y="246900"/>
                </a:lnTo>
                <a:lnTo>
                  <a:pt x="435660" y="240106"/>
                </a:lnTo>
                <a:lnTo>
                  <a:pt x="297573" y="217042"/>
                </a:lnTo>
                <a:lnTo>
                  <a:pt x="252816" y="207865"/>
                </a:lnTo>
                <a:lnTo>
                  <a:pt x="214018" y="195837"/>
                </a:lnTo>
                <a:lnTo>
                  <a:pt x="180457" y="179013"/>
                </a:lnTo>
                <a:lnTo>
                  <a:pt x="151409" y="155448"/>
                </a:lnTo>
                <a:lnTo>
                  <a:pt x="0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58169" y="545807"/>
            <a:ext cx="436245" cy="222885"/>
          </a:xfrm>
          <a:custGeom>
            <a:avLst/>
            <a:gdLst/>
            <a:ahLst/>
            <a:cxnLst/>
            <a:rect l="l" t="t" r="r" b="b"/>
            <a:pathLst>
              <a:path w="436245" h="222884">
                <a:moveTo>
                  <a:pt x="0" y="0"/>
                </a:moveTo>
                <a:lnTo>
                  <a:pt x="0" y="33261"/>
                </a:lnTo>
                <a:lnTo>
                  <a:pt x="151409" y="155067"/>
                </a:lnTo>
                <a:lnTo>
                  <a:pt x="181555" y="173845"/>
                </a:lnTo>
                <a:lnTo>
                  <a:pt x="214642" y="185586"/>
                </a:lnTo>
                <a:lnTo>
                  <a:pt x="252654" y="193405"/>
                </a:lnTo>
                <a:lnTo>
                  <a:pt x="435660" y="222338"/>
                </a:lnTo>
                <a:lnTo>
                  <a:pt x="435660" y="215163"/>
                </a:lnTo>
                <a:lnTo>
                  <a:pt x="297967" y="192481"/>
                </a:lnTo>
                <a:lnTo>
                  <a:pt x="246292" y="182343"/>
                </a:lnTo>
                <a:lnTo>
                  <a:pt x="208248" y="171273"/>
                </a:lnTo>
                <a:lnTo>
                  <a:pt x="151409" y="136550"/>
                </a:lnTo>
                <a:lnTo>
                  <a:pt x="102708" y="93402"/>
                </a:lnTo>
                <a:lnTo>
                  <a:pt x="0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57914" y="604012"/>
            <a:ext cx="435609" cy="194310"/>
          </a:xfrm>
          <a:custGeom>
            <a:avLst/>
            <a:gdLst/>
            <a:ahLst/>
            <a:cxnLst/>
            <a:rect l="l" t="t" r="r" b="b"/>
            <a:pathLst>
              <a:path w="435610" h="194309">
                <a:moveTo>
                  <a:pt x="0" y="0"/>
                </a:moveTo>
                <a:lnTo>
                  <a:pt x="107737" y="104221"/>
                </a:lnTo>
                <a:lnTo>
                  <a:pt x="151663" y="133527"/>
                </a:lnTo>
                <a:lnTo>
                  <a:pt x="187659" y="152733"/>
                </a:lnTo>
                <a:lnTo>
                  <a:pt x="259060" y="170586"/>
                </a:lnTo>
                <a:lnTo>
                  <a:pt x="356638" y="182886"/>
                </a:lnTo>
                <a:lnTo>
                  <a:pt x="435533" y="193992"/>
                </a:lnTo>
                <a:lnTo>
                  <a:pt x="435533" y="186423"/>
                </a:lnTo>
                <a:lnTo>
                  <a:pt x="298221" y="167157"/>
                </a:lnTo>
                <a:lnTo>
                  <a:pt x="239997" y="156214"/>
                </a:lnTo>
                <a:lnTo>
                  <a:pt x="199369" y="143492"/>
                </a:lnTo>
                <a:lnTo>
                  <a:pt x="151295" y="116522"/>
                </a:lnTo>
                <a:lnTo>
                  <a:pt x="114495" y="88917"/>
                </a:lnTo>
                <a:lnTo>
                  <a:pt x="0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57914" y="659688"/>
            <a:ext cx="435609" cy="167640"/>
          </a:xfrm>
          <a:custGeom>
            <a:avLst/>
            <a:gdLst/>
            <a:ahLst/>
            <a:cxnLst/>
            <a:rect l="l" t="t" r="r" b="b"/>
            <a:pathLst>
              <a:path w="435610" h="167640">
                <a:moveTo>
                  <a:pt x="0" y="0"/>
                </a:moveTo>
                <a:lnTo>
                  <a:pt x="108706" y="89904"/>
                </a:lnTo>
                <a:lnTo>
                  <a:pt x="151295" y="113372"/>
                </a:lnTo>
                <a:lnTo>
                  <a:pt x="218789" y="139684"/>
                </a:lnTo>
                <a:lnTo>
                  <a:pt x="297827" y="152679"/>
                </a:lnTo>
                <a:lnTo>
                  <a:pt x="435533" y="167411"/>
                </a:lnTo>
                <a:lnTo>
                  <a:pt x="435533" y="160235"/>
                </a:lnTo>
                <a:lnTo>
                  <a:pt x="298221" y="143230"/>
                </a:lnTo>
                <a:lnTo>
                  <a:pt x="239362" y="132881"/>
                </a:lnTo>
                <a:lnTo>
                  <a:pt x="199178" y="120551"/>
                </a:lnTo>
                <a:lnTo>
                  <a:pt x="171975" y="107940"/>
                </a:lnTo>
                <a:lnTo>
                  <a:pt x="136050" y="87793"/>
                </a:lnTo>
                <a:lnTo>
                  <a:pt x="114876" y="74729"/>
                </a:lnTo>
                <a:lnTo>
                  <a:pt x="0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57914" y="715365"/>
            <a:ext cx="436245" cy="140335"/>
          </a:xfrm>
          <a:custGeom>
            <a:avLst/>
            <a:gdLst/>
            <a:ahLst/>
            <a:cxnLst/>
            <a:rect l="l" t="t" r="r" b="b"/>
            <a:pathLst>
              <a:path w="436245" h="140334">
                <a:moveTo>
                  <a:pt x="253" y="0"/>
                </a:moveTo>
                <a:lnTo>
                  <a:pt x="151663" y="94742"/>
                </a:lnTo>
                <a:lnTo>
                  <a:pt x="217589" y="116463"/>
                </a:lnTo>
                <a:lnTo>
                  <a:pt x="435914" y="140093"/>
                </a:lnTo>
                <a:lnTo>
                  <a:pt x="435914" y="133273"/>
                </a:lnTo>
                <a:lnTo>
                  <a:pt x="298221" y="118160"/>
                </a:lnTo>
                <a:lnTo>
                  <a:pt x="253097" y="111741"/>
                </a:lnTo>
                <a:lnTo>
                  <a:pt x="215865" y="103655"/>
                </a:lnTo>
                <a:lnTo>
                  <a:pt x="151663" y="79235"/>
                </a:lnTo>
                <a:lnTo>
                  <a:pt x="104028" y="55186"/>
                </a:lnTo>
                <a:lnTo>
                  <a:pt x="253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57914" y="772058"/>
            <a:ext cx="435609" cy="113030"/>
          </a:xfrm>
          <a:custGeom>
            <a:avLst/>
            <a:gdLst/>
            <a:ahLst/>
            <a:cxnLst/>
            <a:rect l="l" t="t" r="r" b="b"/>
            <a:pathLst>
              <a:path w="435610" h="113030">
                <a:moveTo>
                  <a:pt x="253" y="0"/>
                </a:moveTo>
                <a:lnTo>
                  <a:pt x="151663" y="76212"/>
                </a:lnTo>
                <a:lnTo>
                  <a:pt x="220279" y="93218"/>
                </a:lnTo>
                <a:lnTo>
                  <a:pt x="435533" y="112852"/>
                </a:lnTo>
                <a:lnTo>
                  <a:pt x="435533" y="106070"/>
                </a:lnTo>
                <a:lnTo>
                  <a:pt x="268546" y="88982"/>
                </a:lnTo>
                <a:lnTo>
                  <a:pt x="234416" y="84424"/>
                </a:lnTo>
                <a:lnTo>
                  <a:pt x="195743" y="76135"/>
                </a:lnTo>
                <a:lnTo>
                  <a:pt x="152057" y="61849"/>
                </a:lnTo>
                <a:lnTo>
                  <a:pt x="85961" y="35772"/>
                </a:lnTo>
                <a:lnTo>
                  <a:pt x="253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57914" y="829500"/>
            <a:ext cx="435609" cy="85090"/>
          </a:xfrm>
          <a:custGeom>
            <a:avLst/>
            <a:gdLst/>
            <a:ahLst/>
            <a:cxnLst/>
            <a:rect l="l" t="t" r="r" b="b"/>
            <a:pathLst>
              <a:path w="435610" h="85090">
                <a:moveTo>
                  <a:pt x="253" y="0"/>
                </a:moveTo>
                <a:lnTo>
                  <a:pt x="151663" y="58445"/>
                </a:lnTo>
                <a:lnTo>
                  <a:pt x="215479" y="68083"/>
                </a:lnTo>
                <a:lnTo>
                  <a:pt x="254538" y="71770"/>
                </a:lnTo>
                <a:lnTo>
                  <a:pt x="435533" y="84531"/>
                </a:lnTo>
                <a:lnTo>
                  <a:pt x="435533" y="78092"/>
                </a:lnTo>
                <a:lnTo>
                  <a:pt x="298602" y="67513"/>
                </a:lnTo>
                <a:lnTo>
                  <a:pt x="272352" y="65174"/>
                </a:lnTo>
                <a:lnTo>
                  <a:pt x="196916" y="53543"/>
                </a:lnTo>
                <a:lnTo>
                  <a:pt x="152057" y="43332"/>
                </a:lnTo>
                <a:lnTo>
                  <a:pt x="115066" y="33725"/>
                </a:lnTo>
                <a:lnTo>
                  <a:pt x="86923" y="26009"/>
                </a:lnTo>
                <a:lnTo>
                  <a:pt x="253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57914" y="886193"/>
            <a:ext cx="436245" cy="57150"/>
          </a:xfrm>
          <a:custGeom>
            <a:avLst/>
            <a:gdLst/>
            <a:ahLst/>
            <a:cxnLst/>
            <a:rect l="l" t="t" r="r" b="b"/>
            <a:pathLst>
              <a:path w="436245" h="57150">
                <a:moveTo>
                  <a:pt x="0" y="0"/>
                </a:moveTo>
                <a:lnTo>
                  <a:pt x="0" y="22669"/>
                </a:lnTo>
                <a:lnTo>
                  <a:pt x="151663" y="39928"/>
                </a:lnTo>
                <a:lnTo>
                  <a:pt x="180154" y="42425"/>
                </a:lnTo>
                <a:lnTo>
                  <a:pt x="215593" y="44919"/>
                </a:lnTo>
                <a:lnTo>
                  <a:pt x="435914" y="56921"/>
                </a:lnTo>
                <a:lnTo>
                  <a:pt x="435914" y="50126"/>
                </a:lnTo>
                <a:lnTo>
                  <a:pt x="280035" y="39753"/>
                </a:lnTo>
                <a:lnTo>
                  <a:pt x="243889" y="36541"/>
                </a:lnTo>
                <a:lnTo>
                  <a:pt x="198367" y="31618"/>
                </a:lnTo>
                <a:lnTo>
                  <a:pt x="152057" y="25184"/>
                </a:lnTo>
                <a:lnTo>
                  <a:pt x="0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958169" y="956094"/>
            <a:ext cx="436245" cy="0"/>
          </a:xfrm>
          <a:custGeom>
            <a:avLst/>
            <a:gdLst/>
            <a:ahLst/>
            <a:cxnLst/>
            <a:rect l="l" t="t" r="r" b="b"/>
            <a:pathLst>
              <a:path w="436245">
                <a:moveTo>
                  <a:pt x="0" y="0"/>
                </a:moveTo>
                <a:lnTo>
                  <a:pt x="435660" y="0"/>
                </a:lnTo>
              </a:path>
            </a:pathLst>
          </a:custGeom>
          <a:ln w="22428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18711" y="6633556"/>
            <a:ext cx="710737" cy="2244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67200" y="6659562"/>
            <a:ext cx="611505" cy="198755"/>
          </a:xfrm>
          <a:custGeom>
            <a:avLst/>
            <a:gdLst/>
            <a:ahLst/>
            <a:cxnLst/>
            <a:rect l="l" t="t" r="r" b="b"/>
            <a:pathLst>
              <a:path w="611504" h="198754">
                <a:moveTo>
                  <a:pt x="0" y="0"/>
                </a:moveTo>
                <a:lnTo>
                  <a:pt x="611187" y="0"/>
                </a:lnTo>
                <a:lnTo>
                  <a:pt x="611187" y="198437"/>
                </a:lnTo>
                <a:lnTo>
                  <a:pt x="0" y="198437"/>
                </a:lnTo>
                <a:lnTo>
                  <a:pt x="0" y="0"/>
                </a:lnTo>
                <a:close/>
              </a:path>
            </a:pathLst>
          </a:custGeom>
          <a:solidFill>
            <a:srgbClr val="174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67200" y="6659562"/>
            <a:ext cx="611505" cy="198755"/>
          </a:xfrm>
          <a:custGeom>
            <a:avLst/>
            <a:gdLst/>
            <a:ahLst/>
            <a:cxnLst/>
            <a:rect l="l" t="t" r="r" b="b"/>
            <a:pathLst>
              <a:path w="611504" h="198754">
                <a:moveTo>
                  <a:pt x="0" y="0"/>
                </a:moveTo>
                <a:lnTo>
                  <a:pt x="611187" y="0"/>
                </a:lnTo>
                <a:lnTo>
                  <a:pt x="611187" y="198437"/>
                </a:lnTo>
              </a:path>
            </a:pathLst>
          </a:custGeom>
          <a:ln w="9524">
            <a:solidFill>
              <a:srgbClr val="1743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67200" y="6659562"/>
            <a:ext cx="0" cy="198755"/>
          </a:xfrm>
          <a:custGeom>
            <a:avLst/>
            <a:gdLst/>
            <a:ahLst/>
            <a:cxnLst/>
            <a:rect l="l" t="t" r="r" b="b"/>
            <a:pathLst>
              <a:path h="198754">
                <a:moveTo>
                  <a:pt x="0" y="198437"/>
                </a:moveTo>
                <a:lnTo>
                  <a:pt x="0" y="0"/>
                </a:lnTo>
              </a:path>
            </a:pathLst>
          </a:custGeom>
          <a:ln w="9524">
            <a:solidFill>
              <a:srgbClr val="1743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6838" y="3573461"/>
            <a:ext cx="4932362" cy="32845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96838" y="2057400"/>
            <a:ext cx="8980487" cy="103981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700" b="1" kern="0" dirty="0" smtClean="0">
              <a:solidFill>
                <a:srgbClr val="37ACDE"/>
              </a:solidFill>
              <a:latin typeface="Verdana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7787" y="1257299"/>
            <a:ext cx="8988425" cy="2369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F5494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en-GB" altLang="en-US" sz="4000" kern="0" dirty="0" smtClean="0">
                <a:latin typeface="Verdana" pitchFamily="34" charset="0"/>
              </a:rPr>
              <a:t>RIS3 support in </a:t>
            </a:r>
          </a:p>
          <a:p>
            <a:pPr algn="ctr"/>
            <a:r>
              <a:rPr lang="en-US" altLang="en-US" sz="4000" kern="0" dirty="0" smtClean="0">
                <a:latin typeface="Verdana" pitchFamily="34" charset="0"/>
              </a:rPr>
              <a:t>Lagging Regions – Introducing Monitoring and Governance</a:t>
            </a:r>
            <a:endParaRPr lang="en-US" altLang="en-US" sz="4000" kern="0" dirty="0">
              <a:latin typeface="Verdana" pitchFamily="34" charset="0"/>
            </a:endParaRPr>
          </a:p>
          <a:p>
            <a:pPr algn="ctr"/>
            <a:endParaRPr lang="en-US" altLang="en-US" sz="2000" kern="0" dirty="0" smtClean="0">
              <a:solidFill>
                <a:srgbClr val="37ACDE"/>
              </a:solidFill>
              <a:latin typeface="Verdana" pitchFamily="34" charset="0"/>
            </a:endParaRPr>
          </a:p>
          <a:p>
            <a:pPr algn="ctr"/>
            <a:r>
              <a:rPr lang="en-US" altLang="en-US" sz="1400" kern="0" dirty="0" err="1" smtClean="0">
                <a:latin typeface="Verdana" pitchFamily="34" charset="0"/>
              </a:rPr>
              <a:t>Suceava</a:t>
            </a:r>
            <a:r>
              <a:rPr lang="en-US" altLang="en-US" sz="1400" kern="0" dirty="0" smtClean="0">
                <a:latin typeface="Verdana" pitchFamily="34" charset="0"/>
              </a:rPr>
              <a:t>, 26</a:t>
            </a:r>
            <a:r>
              <a:rPr lang="en-US" altLang="en-US" sz="1400" kern="0" baseline="30000" dirty="0" smtClean="0">
                <a:latin typeface="Verdana" pitchFamily="34" charset="0"/>
              </a:rPr>
              <a:t>th</a:t>
            </a:r>
            <a:r>
              <a:rPr lang="en-US" altLang="en-US" sz="1400" kern="0" dirty="0" smtClean="0">
                <a:latin typeface="Verdana" pitchFamily="34" charset="0"/>
              </a:rPr>
              <a:t> October </a:t>
            </a:r>
            <a:r>
              <a:rPr lang="en-US" altLang="en-US" sz="1400" kern="0" dirty="0">
                <a:latin typeface="Verdana" pitchFamily="34" charset="0"/>
              </a:rPr>
              <a:t>2016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426717" y="5796005"/>
            <a:ext cx="3160712" cy="88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00"/>
              </a:lnSpc>
              <a:defRPr/>
            </a:pPr>
            <a:r>
              <a:rPr lang="en-US" sz="1200" b="0" i="1" dirty="0" smtClean="0">
                <a:solidFill>
                  <a:srgbClr val="004494"/>
                </a:solidFill>
              </a:rPr>
              <a:t>Serving society</a:t>
            </a:r>
          </a:p>
          <a:p>
            <a:pPr eaLnBrk="1" hangingPunct="1">
              <a:lnSpc>
                <a:spcPts val="2400"/>
              </a:lnSpc>
              <a:defRPr/>
            </a:pPr>
            <a:r>
              <a:rPr lang="en-US" sz="1200" b="0" i="1" dirty="0" smtClean="0">
                <a:solidFill>
                  <a:srgbClr val="004494"/>
                </a:solidFill>
              </a:rPr>
              <a:t>Stimulating innovation</a:t>
            </a:r>
          </a:p>
          <a:p>
            <a:pPr eaLnBrk="1" hangingPunct="1">
              <a:lnSpc>
                <a:spcPts val="2400"/>
              </a:lnSpc>
              <a:defRPr/>
            </a:pPr>
            <a:r>
              <a:rPr lang="en-US" sz="1200" b="0" i="1" dirty="0" smtClean="0">
                <a:solidFill>
                  <a:srgbClr val="004494"/>
                </a:solidFill>
              </a:rPr>
              <a:t>Supporting legislation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436358" y="5580561"/>
            <a:ext cx="28479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solidFill>
                  <a:srgbClr val="004494"/>
                </a:solidFill>
              </a:rPr>
              <a:t>www.jrc.ec.europa.eu 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436358" y="3573461"/>
            <a:ext cx="35052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00"/>
              </a:lnSpc>
              <a:defRPr/>
            </a:pPr>
            <a:endParaRPr lang="en-GB" sz="16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ts val="2400"/>
              </a:lnSpc>
              <a:defRPr/>
            </a:pPr>
            <a:endParaRPr lang="en-GB" sz="1400" b="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ts val="2400"/>
              </a:lnSpc>
              <a:defRPr/>
            </a:pPr>
            <a:r>
              <a:rPr lang="en-GB" sz="1400" b="0" dirty="0" smtClean="0">
                <a:solidFill>
                  <a:schemeClr val="tx2"/>
                </a:solidFill>
              </a:rPr>
              <a:t>Project team: Mark Boden, Karel Haegeman, </a:t>
            </a:r>
            <a:r>
              <a:rPr lang="en-GB" sz="1400" dirty="0" smtClean="0">
                <a:solidFill>
                  <a:schemeClr val="tx2"/>
                </a:solidFill>
              </a:rPr>
              <a:t>Elisabetta Marinelli</a:t>
            </a:r>
            <a:r>
              <a:rPr lang="en-GB" sz="1400" b="0" dirty="0" smtClean="0">
                <a:solidFill>
                  <a:schemeClr val="tx2"/>
                </a:solidFill>
              </a:rPr>
              <a:t>, Patrice dos Santos, Susana Valero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530" y="188640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chemeClr val="bg1"/>
                </a:solidFill>
                <a:latin typeface="Verdana"/>
                <a:cs typeface="Verdana"/>
              </a:rPr>
              <a:t>Participatory exercises – overview</a:t>
            </a:r>
            <a:endParaRPr lang="en-US" altLang="en-US" sz="3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755473253"/>
              </p:ext>
            </p:extLst>
          </p:nvPr>
        </p:nvGraphicFramePr>
        <p:xfrm>
          <a:off x="656564" y="1448779"/>
          <a:ext cx="8145905" cy="3915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AutoShape 3" descr="Image result for helix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153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530" y="188640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chemeClr val="bg1"/>
                </a:solidFill>
                <a:latin typeface="Verdana"/>
                <a:cs typeface="Verdana"/>
              </a:rPr>
              <a:t>Participatory exercise  step - 1</a:t>
            </a:r>
            <a:endParaRPr lang="en-US" altLang="en-US" sz="3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1718706476"/>
              </p:ext>
            </p:extLst>
          </p:nvPr>
        </p:nvGraphicFramePr>
        <p:xfrm>
          <a:off x="341530" y="1009770"/>
          <a:ext cx="8595955" cy="236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1833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FD31D9E-4477-4A22-8B5B-81CEFC273B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0415DE-62BA-4130-BEDF-E1874672C5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F8B062-B6D2-4F78-BF85-12856F48F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8AD1D5-ED0C-4FC3-9271-E5BA434EA2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DAED4F4-B5AB-4828-9EFC-BFE87B85C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530" y="188640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chemeClr val="bg1"/>
                </a:solidFill>
                <a:latin typeface="Verdana"/>
                <a:cs typeface="Verdana"/>
              </a:rPr>
              <a:t>Participatory exercise  step-1</a:t>
            </a:r>
            <a:endParaRPr lang="en-US" altLang="en-US" sz="3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3528389095"/>
              </p:ext>
            </p:extLst>
          </p:nvPr>
        </p:nvGraphicFramePr>
        <p:xfrm>
          <a:off x="341530" y="1009770"/>
          <a:ext cx="8595955" cy="236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613966708"/>
              </p:ext>
            </p:extLst>
          </p:nvPr>
        </p:nvGraphicFramePr>
        <p:xfrm>
          <a:off x="971600" y="3024368"/>
          <a:ext cx="7200799" cy="3060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2374448" y="2743200"/>
            <a:ext cx="4395103" cy="3876378"/>
            <a:chOff x="2374448" y="2743200"/>
            <a:chExt cx="4395103" cy="3876378"/>
          </a:xfrm>
        </p:grpSpPr>
        <p:sp>
          <p:nvSpPr>
            <p:cNvPr id="17" name="Freeform 16"/>
            <p:cNvSpPr/>
            <p:nvPr/>
          </p:nvSpPr>
          <p:spPr>
            <a:xfrm>
              <a:off x="4283997" y="4409105"/>
              <a:ext cx="576004" cy="579788"/>
            </a:xfrm>
            <a:custGeom>
              <a:avLst/>
              <a:gdLst>
                <a:gd name="connsiteX0" fmla="*/ 0 w 576004"/>
                <a:gd name="connsiteY0" fmla="*/ 289894 h 579788"/>
                <a:gd name="connsiteX1" fmla="*/ 288002 w 576004"/>
                <a:gd name="connsiteY1" fmla="*/ 0 h 579788"/>
                <a:gd name="connsiteX2" fmla="*/ 576004 w 576004"/>
                <a:gd name="connsiteY2" fmla="*/ 289894 h 579788"/>
                <a:gd name="connsiteX3" fmla="*/ 288002 w 576004"/>
                <a:gd name="connsiteY3" fmla="*/ 579788 h 579788"/>
                <a:gd name="connsiteX4" fmla="*/ 0 w 576004"/>
                <a:gd name="connsiteY4" fmla="*/ 289894 h 5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004" h="579788">
                  <a:moveTo>
                    <a:pt x="0" y="289894"/>
                  </a:moveTo>
                  <a:cubicBezTo>
                    <a:pt x="0" y="129790"/>
                    <a:pt x="128943" y="0"/>
                    <a:pt x="288002" y="0"/>
                  </a:cubicBezTo>
                  <a:cubicBezTo>
                    <a:pt x="447061" y="0"/>
                    <a:pt x="576004" y="129790"/>
                    <a:pt x="576004" y="289894"/>
                  </a:cubicBezTo>
                  <a:cubicBezTo>
                    <a:pt x="576004" y="449998"/>
                    <a:pt x="447061" y="579788"/>
                    <a:pt x="288002" y="579788"/>
                  </a:cubicBezTo>
                  <a:cubicBezTo>
                    <a:pt x="128943" y="579788"/>
                    <a:pt x="0" y="449998"/>
                    <a:pt x="0" y="289894"/>
                  </a:cubicBezTo>
                  <a:close/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864" tIns="101418" rIns="100864" bIns="101418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/>
                <a:t> </a:t>
              </a:r>
              <a:endParaRPr lang="en-GB" sz="2600" kern="1200" dirty="0"/>
            </a:p>
          </p:txBody>
        </p:sp>
        <p:sp>
          <p:nvSpPr>
            <p:cNvPr id="18" name="Freeform 17"/>
            <p:cNvSpPr/>
            <p:nvPr/>
          </p:nvSpPr>
          <p:spPr>
            <a:xfrm rot="26937252">
              <a:off x="4471750" y="4299389"/>
              <a:ext cx="186512" cy="33050"/>
            </a:xfrm>
            <a:custGeom>
              <a:avLst/>
              <a:gdLst>
                <a:gd name="connsiteX0" fmla="*/ 0 w 186512"/>
                <a:gd name="connsiteY0" fmla="*/ 16525 h 33050"/>
                <a:gd name="connsiteX1" fmla="*/ 186512 w 186512"/>
                <a:gd name="connsiteY1" fmla="*/ 16525 h 3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512" h="33050">
                  <a:moveTo>
                    <a:pt x="186512" y="16525"/>
                  </a:moveTo>
                  <a:lnTo>
                    <a:pt x="0" y="1652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293" tIns="11861" rIns="101293" bIns="11863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500" kern="1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810004" y="2743200"/>
              <a:ext cx="1479596" cy="1479596"/>
            </a:xfrm>
            <a:custGeom>
              <a:avLst/>
              <a:gdLst>
                <a:gd name="connsiteX0" fmla="*/ 0 w 1479596"/>
                <a:gd name="connsiteY0" fmla="*/ 739798 h 1479596"/>
                <a:gd name="connsiteX1" fmla="*/ 739798 w 1479596"/>
                <a:gd name="connsiteY1" fmla="*/ 0 h 1479596"/>
                <a:gd name="connsiteX2" fmla="*/ 1479596 w 1479596"/>
                <a:gd name="connsiteY2" fmla="*/ 739798 h 1479596"/>
                <a:gd name="connsiteX3" fmla="*/ 739798 w 1479596"/>
                <a:gd name="connsiteY3" fmla="*/ 1479596 h 1479596"/>
                <a:gd name="connsiteX4" fmla="*/ 0 w 1479596"/>
                <a:gd name="connsiteY4" fmla="*/ 739798 h 147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596" h="1479596">
                  <a:moveTo>
                    <a:pt x="0" y="739798"/>
                  </a:moveTo>
                  <a:cubicBezTo>
                    <a:pt x="0" y="331219"/>
                    <a:pt x="331219" y="0"/>
                    <a:pt x="739798" y="0"/>
                  </a:cubicBezTo>
                  <a:cubicBezTo>
                    <a:pt x="1148377" y="0"/>
                    <a:pt x="1479596" y="331219"/>
                    <a:pt x="1479596" y="739798"/>
                  </a:cubicBezTo>
                  <a:cubicBezTo>
                    <a:pt x="1479596" y="1148377"/>
                    <a:pt x="1148377" y="1479596"/>
                    <a:pt x="739798" y="1479596"/>
                  </a:cubicBezTo>
                  <a:cubicBezTo>
                    <a:pt x="331219" y="1479596"/>
                    <a:pt x="0" y="1148377"/>
                    <a:pt x="0" y="739798"/>
                  </a:cubicBezTo>
                  <a:close/>
                </a:path>
              </a:pathLst>
            </a:custGeom>
            <a:blipFill rotWithShape="0">
              <a:blip r:embed="rId1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5097" tIns="235097" rIns="235097" bIns="235097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smtClean="0"/>
                <a:t> </a:t>
              </a:r>
              <a:endParaRPr lang="en-GB" sz="2900" kern="1200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860002" y="4682474"/>
              <a:ext cx="429952" cy="33050"/>
            </a:xfrm>
            <a:custGeom>
              <a:avLst/>
              <a:gdLst>
                <a:gd name="connsiteX0" fmla="*/ 0 w 429952"/>
                <a:gd name="connsiteY0" fmla="*/ 16525 h 33050"/>
                <a:gd name="connsiteX1" fmla="*/ 429952 w 429952"/>
                <a:gd name="connsiteY1" fmla="*/ 16525 h 3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9952" h="33050">
                  <a:moveTo>
                    <a:pt x="0" y="16525"/>
                  </a:moveTo>
                  <a:lnTo>
                    <a:pt x="429952" y="1652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6928" tIns="5777" rIns="216927" bIns="5776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500" kern="120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289955" y="3959201"/>
              <a:ext cx="1479596" cy="1479596"/>
            </a:xfrm>
            <a:custGeom>
              <a:avLst/>
              <a:gdLst>
                <a:gd name="connsiteX0" fmla="*/ 0 w 1479596"/>
                <a:gd name="connsiteY0" fmla="*/ 739798 h 1479596"/>
                <a:gd name="connsiteX1" fmla="*/ 739798 w 1479596"/>
                <a:gd name="connsiteY1" fmla="*/ 0 h 1479596"/>
                <a:gd name="connsiteX2" fmla="*/ 1479596 w 1479596"/>
                <a:gd name="connsiteY2" fmla="*/ 739798 h 1479596"/>
                <a:gd name="connsiteX3" fmla="*/ 739798 w 1479596"/>
                <a:gd name="connsiteY3" fmla="*/ 1479596 h 1479596"/>
                <a:gd name="connsiteX4" fmla="*/ 0 w 1479596"/>
                <a:gd name="connsiteY4" fmla="*/ 739798 h 147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596" h="1479596">
                  <a:moveTo>
                    <a:pt x="0" y="739798"/>
                  </a:moveTo>
                  <a:cubicBezTo>
                    <a:pt x="0" y="331219"/>
                    <a:pt x="331219" y="0"/>
                    <a:pt x="739798" y="0"/>
                  </a:cubicBezTo>
                  <a:cubicBezTo>
                    <a:pt x="1148377" y="0"/>
                    <a:pt x="1479596" y="331219"/>
                    <a:pt x="1479596" y="739798"/>
                  </a:cubicBezTo>
                  <a:cubicBezTo>
                    <a:pt x="1479596" y="1148377"/>
                    <a:pt x="1148377" y="1479596"/>
                    <a:pt x="739798" y="1479596"/>
                  </a:cubicBezTo>
                  <a:cubicBezTo>
                    <a:pt x="331219" y="1479596"/>
                    <a:pt x="0" y="1148377"/>
                    <a:pt x="0" y="739798"/>
                  </a:cubicBezTo>
                  <a:close/>
                </a:path>
              </a:pathLst>
            </a:custGeom>
            <a:blipFill rotWithShape="0">
              <a:blip r:embed="rId1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5097" tIns="235097" rIns="235097" bIns="235097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smtClean="0"/>
                <a:t> </a:t>
              </a:r>
              <a:endParaRPr lang="en-GB" sz="2900" kern="1200" dirty="0"/>
            </a:p>
          </p:txBody>
        </p:sp>
        <p:sp>
          <p:nvSpPr>
            <p:cNvPr id="22" name="Freeform 21"/>
            <p:cNvSpPr/>
            <p:nvPr/>
          </p:nvSpPr>
          <p:spPr>
            <a:xfrm rot="5323590">
              <a:off x="4504434" y="5047967"/>
              <a:ext cx="151380" cy="33050"/>
            </a:xfrm>
            <a:custGeom>
              <a:avLst/>
              <a:gdLst>
                <a:gd name="connsiteX0" fmla="*/ 0 w 151380"/>
                <a:gd name="connsiteY0" fmla="*/ 16525 h 33050"/>
                <a:gd name="connsiteX1" fmla="*/ 151380 w 151380"/>
                <a:gd name="connsiteY1" fmla="*/ 16525 h 3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380" h="33050">
                  <a:moveTo>
                    <a:pt x="0" y="16525"/>
                  </a:moveTo>
                  <a:lnTo>
                    <a:pt x="151380" y="1652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06" tIns="12740" rIns="84604" bIns="1274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500" kern="120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858451" y="5139982"/>
              <a:ext cx="1479596" cy="1479596"/>
            </a:xfrm>
            <a:custGeom>
              <a:avLst/>
              <a:gdLst>
                <a:gd name="connsiteX0" fmla="*/ 0 w 1479596"/>
                <a:gd name="connsiteY0" fmla="*/ 739798 h 1479596"/>
                <a:gd name="connsiteX1" fmla="*/ 739798 w 1479596"/>
                <a:gd name="connsiteY1" fmla="*/ 0 h 1479596"/>
                <a:gd name="connsiteX2" fmla="*/ 1479596 w 1479596"/>
                <a:gd name="connsiteY2" fmla="*/ 739798 h 1479596"/>
                <a:gd name="connsiteX3" fmla="*/ 739798 w 1479596"/>
                <a:gd name="connsiteY3" fmla="*/ 1479596 h 1479596"/>
                <a:gd name="connsiteX4" fmla="*/ 0 w 1479596"/>
                <a:gd name="connsiteY4" fmla="*/ 739798 h 147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596" h="1479596">
                  <a:moveTo>
                    <a:pt x="0" y="739798"/>
                  </a:moveTo>
                  <a:cubicBezTo>
                    <a:pt x="0" y="331219"/>
                    <a:pt x="331219" y="0"/>
                    <a:pt x="739798" y="0"/>
                  </a:cubicBezTo>
                  <a:cubicBezTo>
                    <a:pt x="1148377" y="0"/>
                    <a:pt x="1479596" y="331219"/>
                    <a:pt x="1479596" y="739798"/>
                  </a:cubicBezTo>
                  <a:cubicBezTo>
                    <a:pt x="1479596" y="1148377"/>
                    <a:pt x="1148377" y="1479596"/>
                    <a:pt x="739798" y="1479596"/>
                  </a:cubicBezTo>
                  <a:cubicBezTo>
                    <a:pt x="331219" y="1479596"/>
                    <a:pt x="0" y="1148377"/>
                    <a:pt x="0" y="739798"/>
                  </a:cubicBezTo>
                  <a:close/>
                </a:path>
              </a:pathLst>
            </a:custGeom>
            <a:blipFill rotWithShape="0">
              <a:blip r:embed="rId1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5097" tIns="235097" rIns="235097" bIns="235097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smtClean="0"/>
                <a:t> </a:t>
              </a:r>
              <a:endParaRPr lang="en-GB" sz="2900" kern="1200" dirty="0"/>
            </a:p>
          </p:txBody>
        </p:sp>
        <p:sp>
          <p:nvSpPr>
            <p:cNvPr id="24" name="Freeform 23"/>
            <p:cNvSpPr/>
            <p:nvPr/>
          </p:nvSpPr>
          <p:spPr>
            <a:xfrm rot="21600000">
              <a:off x="3854044" y="4682473"/>
              <a:ext cx="429953" cy="33051"/>
            </a:xfrm>
            <a:custGeom>
              <a:avLst/>
              <a:gdLst>
                <a:gd name="connsiteX0" fmla="*/ 0 w 429952"/>
                <a:gd name="connsiteY0" fmla="*/ 16525 h 33050"/>
                <a:gd name="connsiteX1" fmla="*/ 429952 w 429952"/>
                <a:gd name="connsiteY1" fmla="*/ 16525 h 3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9952" h="33050">
                  <a:moveTo>
                    <a:pt x="429952" y="16525"/>
                  </a:moveTo>
                  <a:lnTo>
                    <a:pt x="0" y="1652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6928" tIns="5778" rIns="216928" bIns="5776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500" kern="120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374448" y="3959201"/>
              <a:ext cx="1479596" cy="1479596"/>
            </a:xfrm>
            <a:custGeom>
              <a:avLst/>
              <a:gdLst>
                <a:gd name="connsiteX0" fmla="*/ 0 w 1479596"/>
                <a:gd name="connsiteY0" fmla="*/ 739798 h 1479596"/>
                <a:gd name="connsiteX1" fmla="*/ 739798 w 1479596"/>
                <a:gd name="connsiteY1" fmla="*/ 0 h 1479596"/>
                <a:gd name="connsiteX2" fmla="*/ 1479596 w 1479596"/>
                <a:gd name="connsiteY2" fmla="*/ 739798 h 1479596"/>
                <a:gd name="connsiteX3" fmla="*/ 739798 w 1479596"/>
                <a:gd name="connsiteY3" fmla="*/ 1479596 h 1479596"/>
                <a:gd name="connsiteX4" fmla="*/ 0 w 1479596"/>
                <a:gd name="connsiteY4" fmla="*/ 739798 h 147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596" h="1479596">
                  <a:moveTo>
                    <a:pt x="0" y="739798"/>
                  </a:moveTo>
                  <a:cubicBezTo>
                    <a:pt x="0" y="331219"/>
                    <a:pt x="331219" y="0"/>
                    <a:pt x="739798" y="0"/>
                  </a:cubicBezTo>
                  <a:cubicBezTo>
                    <a:pt x="1148377" y="0"/>
                    <a:pt x="1479596" y="331219"/>
                    <a:pt x="1479596" y="739798"/>
                  </a:cubicBezTo>
                  <a:cubicBezTo>
                    <a:pt x="1479596" y="1148377"/>
                    <a:pt x="1148377" y="1479596"/>
                    <a:pt x="739798" y="1479596"/>
                  </a:cubicBezTo>
                  <a:cubicBezTo>
                    <a:pt x="331219" y="1479596"/>
                    <a:pt x="0" y="1148377"/>
                    <a:pt x="0" y="739798"/>
                  </a:cubicBezTo>
                  <a:close/>
                </a:path>
              </a:pathLst>
            </a:custGeom>
            <a:blipFill rotWithShape="0">
              <a:blip r:embed="rId16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5097" tIns="235097" rIns="235097" bIns="235097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 kern="1200" dirty="0" smtClean="0"/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37996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530" y="188640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chemeClr val="bg1"/>
                </a:solidFill>
                <a:latin typeface="Verdana"/>
                <a:cs typeface="Verdana"/>
              </a:rPr>
              <a:t>Participatory exercise  step-1</a:t>
            </a:r>
            <a:endParaRPr lang="en-US" altLang="en-US" sz="3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297848273"/>
              </p:ext>
            </p:extLst>
          </p:nvPr>
        </p:nvGraphicFramePr>
        <p:xfrm>
          <a:off x="341530" y="1009770"/>
          <a:ext cx="8595955" cy="236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30740" r="67856" b="6204"/>
          <a:stretch/>
        </p:blipFill>
        <p:spPr bwMode="auto">
          <a:xfrm>
            <a:off x="4391980" y="2978950"/>
            <a:ext cx="2698242" cy="368048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/>
        </p:spPr>
      </p:pic>
      <p:sp>
        <p:nvSpPr>
          <p:cNvPr id="7" name="Right Arrow 6"/>
          <p:cNvSpPr/>
          <p:nvPr/>
        </p:nvSpPr>
        <p:spPr>
          <a:xfrm>
            <a:off x="341530" y="3293985"/>
            <a:ext cx="3735415" cy="7829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Individual project-idea fiche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341530" y="4284095"/>
            <a:ext cx="3735416" cy="1580137"/>
          </a:xfrm>
          <a:prstGeom prst="ellipse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Individual </a:t>
            </a:r>
            <a:r>
              <a:rPr lang="en-US" b="1" dirty="0">
                <a:solidFill>
                  <a:schemeClr val="tx2"/>
                </a:solidFill>
              </a:rPr>
              <a:t>reflection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Few </a:t>
            </a:r>
            <a:r>
              <a:rPr lang="en-US" b="1" dirty="0">
                <a:solidFill>
                  <a:schemeClr val="tx2"/>
                </a:solidFill>
              </a:rPr>
              <a:t>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Bring your perspective</a:t>
            </a:r>
          </a:p>
        </p:txBody>
      </p:sp>
      <p:sp>
        <p:nvSpPr>
          <p:cNvPr id="2" name="AutoShape 2" descr="Image result for thinking-time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343" y="4444543"/>
            <a:ext cx="1079500" cy="7493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  <a:extLst/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94391"/>
              </p:ext>
            </p:extLst>
          </p:nvPr>
        </p:nvGraphicFramePr>
        <p:xfrm>
          <a:off x="4572000" y="4143414"/>
          <a:ext cx="2274001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4001"/>
              </a:tblGrid>
              <a:tr h="289258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Project title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016549"/>
              </p:ext>
            </p:extLst>
          </p:nvPr>
        </p:nvGraphicFramePr>
        <p:xfrm>
          <a:off x="4572000" y="5380445"/>
          <a:ext cx="230610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101"/>
              </a:tblGrid>
              <a:tr h="289258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Project description and impact on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the region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042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530" y="188640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chemeClr val="bg1"/>
                </a:solidFill>
                <a:latin typeface="Verdana"/>
                <a:cs typeface="Verdana"/>
              </a:rPr>
              <a:t>Participatory exercise  step-1</a:t>
            </a:r>
            <a:endParaRPr lang="en-US" altLang="en-US" sz="3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20175128"/>
              </p:ext>
            </p:extLst>
          </p:nvPr>
        </p:nvGraphicFramePr>
        <p:xfrm>
          <a:off x="341530" y="1009770"/>
          <a:ext cx="8595955" cy="236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Flowchart: Connector 8"/>
          <p:cNvSpPr/>
          <p:nvPr/>
        </p:nvSpPr>
        <p:spPr>
          <a:xfrm>
            <a:off x="3221849" y="3213847"/>
            <a:ext cx="4905545" cy="2355961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 smtClean="0">
              <a:solidFill>
                <a:schemeClr val="tx2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Roundtable of </a:t>
            </a:r>
            <a:r>
              <a:rPr lang="en-US" b="1" dirty="0">
                <a:solidFill>
                  <a:schemeClr val="tx2"/>
                </a:solidFill>
              </a:rPr>
              <a:t>short, presentations</a:t>
            </a:r>
          </a:p>
          <a:p>
            <a:endParaRPr lang="en-US" sz="1050" b="1" dirty="0" smtClean="0">
              <a:solidFill>
                <a:schemeClr val="tx2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project-ideas </a:t>
            </a:r>
            <a:r>
              <a:rPr lang="en-US" b="1" dirty="0">
                <a:solidFill>
                  <a:schemeClr val="tx2"/>
                </a:solidFill>
              </a:rPr>
              <a:t>can be discussed/reformulated in group</a:t>
            </a:r>
          </a:p>
          <a:p>
            <a:endParaRPr lang="en-US" sz="1050" b="1" dirty="0">
              <a:solidFill>
                <a:schemeClr val="tx2"/>
              </a:solidFill>
            </a:endParaRP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Follow the moderator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165" y="3744446"/>
            <a:ext cx="1439540" cy="81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719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530" y="188640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chemeClr val="bg1"/>
                </a:solidFill>
                <a:latin typeface="Verdana"/>
                <a:cs typeface="Verdana"/>
              </a:rPr>
              <a:t>Participatory exercise  step-1</a:t>
            </a:r>
            <a:endParaRPr lang="en-US" altLang="en-US" sz="3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3937921948"/>
              </p:ext>
            </p:extLst>
          </p:nvPr>
        </p:nvGraphicFramePr>
        <p:xfrm>
          <a:off x="341530" y="1009770"/>
          <a:ext cx="8595955" cy="236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925866"/>
              </p:ext>
            </p:extLst>
          </p:nvPr>
        </p:nvGraphicFramePr>
        <p:xfrm>
          <a:off x="2726795" y="3474005"/>
          <a:ext cx="2385266" cy="178242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956620"/>
                <a:gridCol w="330422"/>
                <a:gridCol w="289006"/>
                <a:gridCol w="289006"/>
                <a:gridCol w="289006"/>
                <a:gridCol w="231206"/>
              </a:tblGrid>
              <a:tr h="2379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 smtClean="0">
                          <a:effectLst/>
                        </a:rPr>
                        <a:t>project-ideas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5">
                  <a:txBody>
                    <a:bodyPr/>
                    <a:lstStyle/>
                    <a:p>
                      <a:pPr marL="0" algn="ctr" fontAlgn="b"/>
                      <a:r>
                        <a:rPr lang="en-GB" sz="1600" b="1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Participants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0892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C.1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r>
                        <a:rPr lang="en-GB" sz="1600" u="none" strike="noStrike" dirty="0" smtClean="0">
                          <a:effectLst/>
                        </a:rPr>
                        <a:t>P1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r>
                        <a:rPr lang="en-GB" sz="1600" u="none" strike="noStrike" dirty="0" smtClean="0">
                          <a:effectLst/>
                        </a:rPr>
                        <a:t>P2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r>
                        <a:rPr lang="en-GB" sz="1600" u="none" strike="noStrike" dirty="0" smtClean="0">
                          <a:effectLst/>
                        </a:rPr>
                        <a:t>P4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 smtClean="0">
                          <a:effectLst/>
                        </a:rPr>
                        <a:t>P3</a:t>
                      </a:r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36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C.2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r>
                        <a:rPr lang="en-GB" sz="1600" u="none" strike="noStrike" dirty="0" smtClean="0">
                          <a:effectLst/>
                        </a:rPr>
                        <a:t>P2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r>
                        <a:rPr lang="en-GB" sz="1600" u="none" strike="noStrike" dirty="0" smtClean="0">
                          <a:effectLst/>
                        </a:rPr>
                        <a:t>P4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 smtClean="0">
                          <a:effectLst/>
                        </a:rPr>
                        <a:t>P3</a:t>
                      </a:r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36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C.3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r>
                        <a:rPr lang="en-GB" sz="1600" u="none" strike="noStrike" dirty="0" smtClean="0">
                          <a:effectLst/>
                        </a:rPr>
                        <a:t>P3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36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C.4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r>
                        <a:rPr lang="en-GB" sz="1600" u="none" strike="noStrike" dirty="0" smtClean="0">
                          <a:effectLst/>
                        </a:rPr>
                        <a:t>P4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r>
                        <a:rPr lang="en-GB" sz="1600" u="none" strike="noStrike" dirty="0" smtClean="0">
                          <a:effectLst/>
                        </a:rPr>
                        <a:t>P1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 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Right Arrow 7"/>
          <p:cNvSpPr/>
          <p:nvPr/>
        </p:nvSpPr>
        <p:spPr>
          <a:xfrm>
            <a:off x="664225" y="4027630"/>
            <a:ext cx="1997221" cy="7829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Preference table</a:t>
            </a:r>
            <a:endParaRPr lang="en-GB" dirty="0"/>
          </a:p>
        </p:txBody>
      </p:sp>
      <p:sp>
        <p:nvSpPr>
          <p:cNvPr id="10" name="Right Arrow 9"/>
          <p:cNvSpPr/>
          <p:nvPr/>
        </p:nvSpPr>
        <p:spPr>
          <a:xfrm>
            <a:off x="5157065" y="4027630"/>
            <a:ext cx="2029463" cy="7829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Sub-groups</a:t>
            </a:r>
            <a:endParaRPr lang="en-GB" dirty="0"/>
          </a:p>
        </p:txBody>
      </p:sp>
      <p:sp>
        <p:nvSpPr>
          <p:cNvPr id="5" name="Flowchart: Connector 4"/>
          <p:cNvSpPr/>
          <p:nvPr/>
        </p:nvSpPr>
        <p:spPr>
          <a:xfrm>
            <a:off x="275318" y="5237455"/>
            <a:ext cx="3195355" cy="765085"/>
          </a:xfrm>
          <a:prstGeom prst="flowChartConnector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en-US" dirty="0" smtClean="0">
                <a:solidFill>
                  <a:schemeClr val="tx2"/>
                </a:solidFill>
              </a:rPr>
              <a:t>Voting &amp; Consensus building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AutoShape 2" descr="Image result for working grou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7186528" y="3669020"/>
            <a:ext cx="1755195" cy="1754326"/>
          </a:xfrm>
          <a:prstGeom prst="rect">
            <a:avLst/>
          </a:prstGeom>
          <a:noFill/>
          <a:ln w="158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4-6 triple </a:t>
            </a:r>
            <a:r>
              <a:rPr lang="en-US" dirty="0">
                <a:solidFill>
                  <a:schemeClr val="tx2"/>
                </a:solidFill>
              </a:rPr>
              <a:t>helix participants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addressing one "Regional development project-idea"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16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530" y="188640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chemeClr val="bg1"/>
                </a:solidFill>
                <a:latin typeface="Verdana"/>
                <a:cs typeface="Verdana"/>
              </a:rPr>
              <a:t>Participatory exercise  step-2</a:t>
            </a:r>
            <a:endParaRPr lang="en-US" altLang="en-US" sz="3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1773518555"/>
              </p:ext>
            </p:extLst>
          </p:nvPr>
        </p:nvGraphicFramePr>
        <p:xfrm>
          <a:off x="341530" y="1009770"/>
          <a:ext cx="8595955" cy="236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7265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530" y="188640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chemeClr val="bg1"/>
                </a:solidFill>
                <a:latin typeface="Verdana"/>
                <a:cs typeface="Verdana"/>
              </a:rPr>
              <a:t>Participatory exercise  step-2</a:t>
            </a:r>
            <a:endParaRPr lang="en-US" altLang="en-US" sz="3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433795874"/>
              </p:ext>
            </p:extLst>
          </p:nvPr>
        </p:nvGraphicFramePr>
        <p:xfrm>
          <a:off x="341530" y="1009770"/>
          <a:ext cx="8595955" cy="236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28821042"/>
              </p:ext>
            </p:extLst>
          </p:nvPr>
        </p:nvGraphicFramePr>
        <p:xfrm>
          <a:off x="971600" y="3024368"/>
          <a:ext cx="7200799" cy="3060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3" name="Oval 22"/>
          <p:cNvSpPr/>
          <p:nvPr/>
        </p:nvSpPr>
        <p:spPr>
          <a:xfrm>
            <a:off x="3651770" y="5535770"/>
            <a:ext cx="399600" cy="399600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Oval 24"/>
          <p:cNvSpPr/>
          <p:nvPr/>
        </p:nvSpPr>
        <p:spPr>
          <a:xfrm>
            <a:off x="5157065" y="5538790"/>
            <a:ext cx="399600" cy="399600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Oval 25"/>
          <p:cNvSpPr/>
          <p:nvPr/>
        </p:nvSpPr>
        <p:spPr>
          <a:xfrm>
            <a:off x="4379101" y="4673198"/>
            <a:ext cx="399600" cy="399600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Oval 26"/>
          <p:cNvSpPr/>
          <p:nvPr/>
        </p:nvSpPr>
        <p:spPr>
          <a:xfrm>
            <a:off x="3246663" y="5088740"/>
            <a:ext cx="399600" cy="399600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Oval 27"/>
          <p:cNvSpPr/>
          <p:nvPr/>
        </p:nvSpPr>
        <p:spPr>
          <a:xfrm>
            <a:off x="5478398" y="3609020"/>
            <a:ext cx="399600" cy="399600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Oval 28"/>
          <p:cNvSpPr/>
          <p:nvPr/>
        </p:nvSpPr>
        <p:spPr>
          <a:xfrm>
            <a:off x="4019782" y="4354738"/>
            <a:ext cx="399600" cy="399600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Oval 29"/>
          <p:cNvSpPr/>
          <p:nvPr/>
        </p:nvSpPr>
        <p:spPr>
          <a:xfrm>
            <a:off x="2501770" y="4354738"/>
            <a:ext cx="399600" cy="399600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Oval 30"/>
          <p:cNvSpPr/>
          <p:nvPr/>
        </p:nvSpPr>
        <p:spPr>
          <a:xfrm>
            <a:off x="3246663" y="3609020"/>
            <a:ext cx="399600" cy="399600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Oval 31"/>
          <p:cNvSpPr/>
          <p:nvPr/>
        </p:nvSpPr>
        <p:spPr>
          <a:xfrm>
            <a:off x="5517105" y="5072798"/>
            <a:ext cx="399600" cy="399600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Oval 32"/>
          <p:cNvSpPr/>
          <p:nvPr/>
        </p:nvSpPr>
        <p:spPr>
          <a:xfrm>
            <a:off x="6192180" y="4354738"/>
            <a:ext cx="399600" cy="399600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Oval 33"/>
          <p:cNvSpPr/>
          <p:nvPr/>
        </p:nvSpPr>
        <p:spPr>
          <a:xfrm>
            <a:off x="4746575" y="4341569"/>
            <a:ext cx="399600" cy="399600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Oval 34"/>
          <p:cNvSpPr/>
          <p:nvPr/>
        </p:nvSpPr>
        <p:spPr>
          <a:xfrm>
            <a:off x="5078798" y="3140071"/>
            <a:ext cx="399600" cy="399600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Oval 35"/>
          <p:cNvSpPr/>
          <p:nvPr/>
        </p:nvSpPr>
        <p:spPr>
          <a:xfrm>
            <a:off x="3651770" y="3140071"/>
            <a:ext cx="399600" cy="399600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Oval 36"/>
          <p:cNvSpPr/>
          <p:nvPr/>
        </p:nvSpPr>
        <p:spPr>
          <a:xfrm>
            <a:off x="4379101" y="3955138"/>
            <a:ext cx="399600" cy="399600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8282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530" y="188640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chemeClr val="bg1"/>
                </a:solidFill>
                <a:latin typeface="Verdana"/>
                <a:cs typeface="Verdana"/>
              </a:rPr>
              <a:t>Participatory exercise  step-2</a:t>
            </a:r>
            <a:endParaRPr lang="en-US" altLang="en-US" sz="3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3326542477"/>
              </p:ext>
            </p:extLst>
          </p:nvPr>
        </p:nvGraphicFramePr>
        <p:xfrm>
          <a:off x="341530" y="1009770"/>
          <a:ext cx="8595955" cy="236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9" t="24704" r="33088" b="12989"/>
          <a:stretch/>
        </p:blipFill>
        <p:spPr bwMode="auto">
          <a:xfrm>
            <a:off x="4488287" y="3372119"/>
            <a:ext cx="2550017" cy="2474675"/>
          </a:xfrm>
          <a:prstGeom prst="rect">
            <a:avLst/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41530" y="3293985"/>
            <a:ext cx="3735415" cy="7829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Regional development  fiche</a:t>
            </a:r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341529" y="4078815"/>
            <a:ext cx="3735416" cy="1580137"/>
          </a:xfrm>
          <a:prstGeom prst="ellipse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Sub-group exercise</a:t>
            </a:r>
            <a:endParaRPr lang="en-US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Core-of the exercise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Type in computer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Use images/links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446366" y="4149080"/>
            <a:ext cx="1041921" cy="1044000"/>
          </a:xfrm>
          <a:prstGeom prst="ellipse">
            <a:avLst/>
          </a:prstGeom>
          <a:blipFill rotWithShape="0">
            <a:blip r:embed="rId9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7186528" y="3669020"/>
            <a:ext cx="1755195" cy="923330"/>
          </a:xfrm>
          <a:prstGeom prst="rect">
            <a:avLst/>
          </a:prstGeom>
          <a:noFill/>
          <a:ln w="158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Nominate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Writer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Rapporteur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56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9" t="24704" r="33088" b="12989"/>
          <a:stretch/>
        </p:blipFill>
        <p:spPr bwMode="auto">
          <a:xfrm>
            <a:off x="6546637" y="3776921"/>
            <a:ext cx="2614844" cy="231908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5875">
            <a:solidFill>
              <a:schemeClr val="tx2"/>
            </a:solidFill>
            <a:miter lim="800000"/>
            <a:headEnd/>
            <a:tailEnd/>
          </a:ln>
          <a:extLst/>
        </p:spPr>
      </p:pic>
      <p:sp>
        <p:nvSpPr>
          <p:cNvPr id="4" name="Rectangle 3"/>
          <p:cNvSpPr/>
          <p:nvPr/>
        </p:nvSpPr>
        <p:spPr>
          <a:xfrm>
            <a:off x="341530" y="188640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chemeClr val="bg1"/>
                </a:solidFill>
                <a:latin typeface="Verdana"/>
                <a:cs typeface="Verdana"/>
              </a:rPr>
              <a:t>Participatory exercise  step-2</a:t>
            </a:r>
            <a:endParaRPr lang="en-US" altLang="en-US" sz="3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1531601451"/>
              </p:ext>
            </p:extLst>
          </p:nvPr>
        </p:nvGraphicFramePr>
        <p:xfrm>
          <a:off x="341530" y="1009770"/>
          <a:ext cx="8595955" cy="236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93884650"/>
              </p:ext>
            </p:extLst>
          </p:nvPr>
        </p:nvGraphicFramePr>
        <p:xfrm>
          <a:off x="971600" y="3024368"/>
          <a:ext cx="7200799" cy="3060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3" name="Oval 22"/>
          <p:cNvSpPr/>
          <p:nvPr/>
        </p:nvSpPr>
        <p:spPr>
          <a:xfrm>
            <a:off x="3651770" y="5535770"/>
            <a:ext cx="399600" cy="399600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Oval 24"/>
          <p:cNvSpPr/>
          <p:nvPr/>
        </p:nvSpPr>
        <p:spPr>
          <a:xfrm>
            <a:off x="5157065" y="5538790"/>
            <a:ext cx="399600" cy="399600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Oval 25"/>
          <p:cNvSpPr/>
          <p:nvPr/>
        </p:nvSpPr>
        <p:spPr>
          <a:xfrm>
            <a:off x="4379101" y="4754338"/>
            <a:ext cx="399600" cy="399600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Oval 26"/>
          <p:cNvSpPr/>
          <p:nvPr/>
        </p:nvSpPr>
        <p:spPr>
          <a:xfrm>
            <a:off x="3246663" y="5088740"/>
            <a:ext cx="399600" cy="399600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Oval 27"/>
          <p:cNvSpPr/>
          <p:nvPr/>
        </p:nvSpPr>
        <p:spPr>
          <a:xfrm>
            <a:off x="5478398" y="3609020"/>
            <a:ext cx="399600" cy="399600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Oval 28"/>
          <p:cNvSpPr/>
          <p:nvPr/>
        </p:nvSpPr>
        <p:spPr>
          <a:xfrm>
            <a:off x="4019782" y="4354738"/>
            <a:ext cx="399600" cy="399600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Oval 29"/>
          <p:cNvSpPr/>
          <p:nvPr/>
        </p:nvSpPr>
        <p:spPr>
          <a:xfrm>
            <a:off x="2501770" y="4354738"/>
            <a:ext cx="399600" cy="399600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Oval 30"/>
          <p:cNvSpPr/>
          <p:nvPr/>
        </p:nvSpPr>
        <p:spPr>
          <a:xfrm>
            <a:off x="3246663" y="3609020"/>
            <a:ext cx="399600" cy="399600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Oval 31"/>
          <p:cNvSpPr/>
          <p:nvPr/>
        </p:nvSpPr>
        <p:spPr>
          <a:xfrm>
            <a:off x="5517105" y="5072798"/>
            <a:ext cx="399600" cy="399600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Oval 32"/>
          <p:cNvSpPr/>
          <p:nvPr/>
        </p:nvSpPr>
        <p:spPr>
          <a:xfrm>
            <a:off x="6192180" y="4354738"/>
            <a:ext cx="399600" cy="399600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Oval 33"/>
          <p:cNvSpPr/>
          <p:nvPr/>
        </p:nvSpPr>
        <p:spPr>
          <a:xfrm>
            <a:off x="4746575" y="4341569"/>
            <a:ext cx="399600" cy="399600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Oval 34"/>
          <p:cNvSpPr/>
          <p:nvPr/>
        </p:nvSpPr>
        <p:spPr>
          <a:xfrm>
            <a:off x="5117505" y="3172320"/>
            <a:ext cx="399600" cy="399600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Oval 35"/>
          <p:cNvSpPr/>
          <p:nvPr/>
        </p:nvSpPr>
        <p:spPr>
          <a:xfrm>
            <a:off x="3621724" y="3172320"/>
            <a:ext cx="399600" cy="399600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Oval 36"/>
          <p:cNvSpPr/>
          <p:nvPr/>
        </p:nvSpPr>
        <p:spPr>
          <a:xfrm>
            <a:off x="4397638" y="3971520"/>
            <a:ext cx="399600" cy="399600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57" y="2966829"/>
            <a:ext cx="1439540" cy="81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133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95944" cy="461665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Aim of the presentation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47800"/>
            <a:ext cx="7296784" cy="3385542"/>
          </a:xfrm>
        </p:spPr>
        <p:txBody>
          <a:bodyPr/>
          <a:lstStyle/>
          <a:p>
            <a:r>
              <a:rPr lang="en-GB" dirty="0" smtClean="0"/>
              <a:t>Introduction to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0" dirty="0"/>
              <a:t>T</a:t>
            </a:r>
            <a:r>
              <a:rPr lang="en-GB" sz="3600" b="0" dirty="0" smtClean="0"/>
              <a:t>he RIS3 Targeted Support project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0" dirty="0" smtClean="0"/>
              <a:t>Introduction to the participatory exercise – EDP in Agro-food</a:t>
            </a:r>
            <a:endParaRPr lang="en-GB" sz="3600" b="0" dirty="0"/>
          </a:p>
        </p:txBody>
      </p:sp>
    </p:spTree>
    <p:extLst>
      <p:ext uri="{BB962C8B-B14F-4D97-AF65-F5344CB8AC3E}">
        <p14:creationId xmlns:p14="http://schemas.microsoft.com/office/powerpoint/2010/main" val="370926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2379623362"/>
              </p:ext>
            </p:extLst>
          </p:nvPr>
        </p:nvGraphicFramePr>
        <p:xfrm>
          <a:off x="1421650" y="1358770"/>
          <a:ext cx="5760640" cy="415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341530" y="188640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chemeClr val="bg1"/>
                </a:solidFill>
                <a:latin typeface="Verdana"/>
                <a:cs typeface="Verdana"/>
              </a:rPr>
              <a:t>Conclusions</a:t>
            </a:r>
            <a:endParaRPr lang="en-US" altLang="en-US" sz="3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16006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2437" y="6659562"/>
            <a:ext cx="611505" cy="198755"/>
          </a:xfrm>
          <a:custGeom>
            <a:avLst/>
            <a:gdLst/>
            <a:ahLst/>
            <a:cxnLst/>
            <a:rect l="l" t="t" r="r" b="b"/>
            <a:pathLst>
              <a:path w="611504" h="198754">
                <a:moveTo>
                  <a:pt x="0" y="0"/>
                </a:moveTo>
                <a:lnTo>
                  <a:pt x="611187" y="0"/>
                </a:lnTo>
                <a:lnTo>
                  <a:pt x="611187" y="198437"/>
                </a:lnTo>
                <a:lnTo>
                  <a:pt x="0" y="198437"/>
                </a:lnTo>
                <a:lnTo>
                  <a:pt x="0" y="0"/>
                </a:lnTo>
                <a:close/>
              </a:path>
            </a:pathLst>
          </a:custGeom>
          <a:solidFill>
            <a:srgbClr val="174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62437" y="6659562"/>
            <a:ext cx="611505" cy="198755"/>
          </a:xfrm>
          <a:custGeom>
            <a:avLst/>
            <a:gdLst/>
            <a:ahLst/>
            <a:cxnLst/>
            <a:rect l="l" t="t" r="r" b="b"/>
            <a:pathLst>
              <a:path w="611504" h="198754">
                <a:moveTo>
                  <a:pt x="0" y="0"/>
                </a:moveTo>
                <a:lnTo>
                  <a:pt x="611186" y="0"/>
                </a:lnTo>
                <a:lnTo>
                  <a:pt x="611186" y="198436"/>
                </a:lnTo>
                <a:lnTo>
                  <a:pt x="0" y="19843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1743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57637" y="258763"/>
            <a:ext cx="1436687" cy="1004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4027" y="1350962"/>
            <a:ext cx="819594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bliqueBottomRight"/>
              <a:lightRig rig="threePt" dir="t"/>
            </a:scene3d>
            <a:sp3d extrusionH="57150">
              <a:bevelT w="38100" h="38100"/>
            </a:sp3d>
          </a:bodyPr>
          <a:lstStyle/>
          <a:p>
            <a:pPr marL="12700" algn="ctr"/>
            <a:r>
              <a:rPr lang="en-US" sz="2800" dirty="0" smtClean="0"/>
              <a:t>Project website</a:t>
            </a:r>
            <a:endParaRPr sz="280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825">
              <a:lnSpc>
                <a:spcPts val="1515"/>
              </a:lnSpc>
            </a:pPr>
            <a:fld id="{81D60167-4931-47E6-BA6A-407CBD079E47}" type="slidenum">
              <a:rPr smtClean="0"/>
              <a:t>21</a:t>
            </a:fld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352106" y="1570672"/>
            <a:ext cx="8487094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endParaRPr lang="en-GB" sz="2400" u="heavy" spc="-5" dirty="0" smtClean="0">
              <a:solidFill>
                <a:srgbClr val="0F5494"/>
              </a:solidFill>
              <a:latin typeface="Verdana"/>
              <a:cs typeface="Verdana"/>
              <a:hlinkClick r:id="rId3"/>
            </a:endParaRPr>
          </a:p>
          <a:p>
            <a:endParaRPr lang="en-GB" sz="2400" u="heavy" spc="-5" dirty="0">
              <a:solidFill>
                <a:srgbClr val="0F5494"/>
              </a:solidFill>
              <a:latin typeface="Verdana"/>
              <a:cs typeface="Verdana"/>
              <a:hlinkClick r:id="rId3"/>
            </a:endParaRPr>
          </a:p>
          <a:p>
            <a:endParaRPr lang="en-GB" sz="2400" u="heavy" spc="-5" dirty="0" smtClean="0">
              <a:solidFill>
                <a:srgbClr val="0F5494"/>
              </a:solidFill>
              <a:latin typeface="Verdana"/>
              <a:cs typeface="Verdana"/>
              <a:hlinkClick r:id="rId3"/>
            </a:endParaRPr>
          </a:p>
          <a:p>
            <a:pPr algn="ctr"/>
            <a:r>
              <a:rPr lang="en-GB" sz="2400" u="heavy" spc="-5" dirty="0" smtClean="0">
                <a:solidFill>
                  <a:srgbClr val="0F5494"/>
                </a:solidFill>
                <a:latin typeface="Verdana"/>
                <a:cs typeface="Verdana"/>
                <a:hlinkClick r:id="rId3"/>
              </a:rPr>
              <a:t>http</a:t>
            </a:r>
            <a:r>
              <a:rPr lang="en-GB" sz="2400" u="heavy" spc="-5" dirty="0">
                <a:solidFill>
                  <a:srgbClr val="0F5494"/>
                </a:solidFill>
                <a:latin typeface="Verdana"/>
                <a:cs typeface="Verdana"/>
                <a:hlinkClick r:id="rId3"/>
              </a:rPr>
              <a:t>://</a:t>
            </a:r>
            <a:r>
              <a:rPr lang="en-GB" sz="2400" u="heavy" spc="-5" dirty="0" smtClean="0">
                <a:solidFill>
                  <a:srgbClr val="0F5494"/>
                </a:solidFill>
                <a:latin typeface="Verdana"/>
                <a:cs typeface="Verdana"/>
                <a:hlinkClick r:id="rId3"/>
              </a:rPr>
              <a:t>s3platform.jrc.ec.europa.eu</a:t>
            </a:r>
            <a:endParaRPr lang="en-GB" sz="2400" u="heavy" spc="-5" dirty="0" smtClean="0">
              <a:solidFill>
                <a:srgbClr val="0F5494"/>
              </a:solidFill>
              <a:latin typeface="Verdana"/>
              <a:cs typeface="Verdana"/>
            </a:endParaRPr>
          </a:p>
        </p:txBody>
      </p:sp>
      <p:sp>
        <p:nvSpPr>
          <p:cNvPr id="9" name="object 5"/>
          <p:cNvSpPr txBox="1">
            <a:spLocks/>
          </p:cNvSpPr>
          <p:nvPr/>
        </p:nvSpPr>
        <p:spPr>
          <a:xfrm>
            <a:off x="457200" y="4293513"/>
            <a:ext cx="819594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bliqueBottomRigh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3000" b="1" i="0">
                <a:solidFill>
                  <a:srgbClr val="0F5494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algn="ctr"/>
            <a:r>
              <a:rPr lang="en-US" sz="2800" kern="0" dirty="0" smtClean="0"/>
              <a:t>Thank you!</a:t>
            </a:r>
            <a:endParaRPr lang="en-US" sz="2800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593" y="4890630"/>
            <a:ext cx="2644207" cy="173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73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6373" y="304800"/>
            <a:ext cx="7848600" cy="430887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2800" dirty="0" smtClean="0">
                <a:solidFill>
                  <a:schemeClr val="bg1"/>
                </a:solidFill>
                <a:cs typeface="Arial" pitchFamily="34" charset="0"/>
              </a:rPr>
              <a:t>Activities of the S3 Platform</a:t>
            </a:r>
          </a:p>
        </p:txBody>
      </p:sp>
      <p:sp>
        <p:nvSpPr>
          <p:cNvPr id="10243" name="Oval 3"/>
          <p:cNvSpPr>
            <a:spLocks noChangeArrowheads="1"/>
          </p:cNvSpPr>
          <p:nvPr/>
        </p:nvSpPr>
        <p:spPr bwMode="auto">
          <a:xfrm>
            <a:off x="3348038" y="3644900"/>
            <a:ext cx="2592387" cy="12239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3276600" y="3644900"/>
            <a:ext cx="2735263" cy="12239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631" y="2944018"/>
            <a:ext cx="194468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AutoShape 7"/>
          <p:cNvSpPr>
            <a:spLocks noChangeArrowheads="1"/>
          </p:cNvSpPr>
          <p:nvPr/>
        </p:nvSpPr>
        <p:spPr bwMode="auto">
          <a:xfrm>
            <a:off x="5867400" y="2276475"/>
            <a:ext cx="2376488" cy="865188"/>
          </a:xfrm>
          <a:prstGeom prst="wedgeRectCallout">
            <a:avLst>
              <a:gd name="adj1" fmla="val -43750"/>
              <a:gd name="adj2" fmla="val 7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s-ES" altLang="en-US"/>
          </a:p>
        </p:txBody>
      </p:sp>
      <p:sp>
        <p:nvSpPr>
          <p:cNvPr id="10247" name="AutoShape 8"/>
          <p:cNvSpPr>
            <a:spLocks noChangeArrowheads="1"/>
          </p:cNvSpPr>
          <p:nvPr/>
        </p:nvSpPr>
        <p:spPr bwMode="auto">
          <a:xfrm>
            <a:off x="6011863" y="3573463"/>
            <a:ext cx="2736850" cy="1152525"/>
          </a:xfrm>
          <a:prstGeom prst="wedgeRoundRectCallout">
            <a:avLst>
              <a:gd name="adj1" fmla="val -75116"/>
              <a:gd name="adj2" fmla="val 20250"/>
              <a:gd name="adj3" fmla="val 16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00" dirty="0" smtClean="0">
                <a:solidFill>
                  <a:srgbClr val="003399"/>
                </a:solidFill>
              </a:rPr>
              <a:t>Trans-national </a:t>
            </a:r>
            <a:r>
              <a:rPr lang="en-US" altLang="en-US" sz="1600" dirty="0">
                <a:solidFill>
                  <a:srgbClr val="003399"/>
                </a:solidFill>
              </a:rPr>
              <a:t>learning and Peer Review</a:t>
            </a:r>
          </a:p>
        </p:txBody>
      </p:sp>
      <p:sp>
        <p:nvSpPr>
          <p:cNvPr id="10248" name="AutoShape 9"/>
          <p:cNvSpPr>
            <a:spLocks noChangeArrowheads="1"/>
          </p:cNvSpPr>
          <p:nvPr/>
        </p:nvSpPr>
        <p:spPr bwMode="auto">
          <a:xfrm>
            <a:off x="2916238" y="5661025"/>
            <a:ext cx="2808287" cy="863600"/>
          </a:xfrm>
          <a:prstGeom prst="wedgeRoundRectCallout">
            <a:avLst>
              <a:gd name="adj1" fmla="val 931"/>
              <a:gd name="adj2" fmla="val -166912"/>
              <a:gd name="adj3" fmla="val 16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00" dirty="0" smtClean="0">
                <a:solidFill>
                  <a:srgbClr val="003399"/>
                </a:solidFill>
              </a:rPr>
              <a:t>RIS3 </a:t>
            </a:r>
            <a:r>
              <a:rPr lang="en-US" altLang="en-US" sz="1600" dirty="0">
                <a:solidFill>
                  <a:srgbClr val="003399"/>
                </a:solidFill>
              </a:rPr>
              <a:t>assessment</a:t>
            </a:r>
          </a:p>
          <a:p>
            <a:pPr algn="ctr" eaLnBrk="1" hangingPunct="1"/>
            <a:r>
              <a:rPr lang="en-US" altLang="en-US" sz="1600" dirty="0">
                <a:solidFill>
                  <a:srgbClr val="003399"/>
                </a:solidFill>
              </a:rPr>
              <a:t>and support to REGIO desks; ICT experts</a:t>
            </a:r>
            <a:endParaRPr lang="en-GB" altLang="en-US" sz="1600" dirty="0">
              <a:solidFill>
                <a:srgbClr val="003399"/>
              </a:solidFill>
            </a:endParaRPr>
          </a:p>
        </p:txBody>
      </p:sp>
      <p:sp>
        <p:nvSpPr>
          <p:cNvPr id="10249" name="AutoShape 10"/>
          <p:cNvSpPr>
            <a:spLocks noChangeArrowheads="1"/>
          </p:cNvSpPr>
          <p:nvPr/>
        </p:nvSpPr>
        <p:spPr bwMode="auto">
          <a:xfrm>
            <a:off x="6099175" y="5013325"/>
            <a:ext cx="2736850" cy="1439863"/>
          </a:xfrm>
          <a:prstGeom prst="wedgeRoundRectCallout">
            <a:avLst>
              <a:gd name="adj1" fmla="val -90255"/>
              <a:gd name="adj2" fmla="val -69185"/>
              <a:gd name="adj3" fmla="val 16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00" dirty="0" smtClean="0">
                <a:solidFill>
                  <a:srgbClr val="003399"/>
                </a:solidFill>
              </a:rPr>
              <a:t>Thematic </a:t>
            </a:r>
            <a:r>
              <a:rPr lang="en-US" altLang="en-US" sz="1600" dirty="0">
                <a:solidFill>
                  <a:srgbClr val="003399"/>
                </a:solidFill>
              </a:rPr>
              <a:t>focus on actors, process, common features and priorities</a:t>
            </a:r>
            <a:endParaRPr lang="en-GB" altLang="en-US" sz="1600" dirty="0">
              <a:solidFill>
                <a:srgbClr val="003399"/>
              </a:solidFill>
            </a:endParaRPr>
          </a:p>
        </p:txBody>
      </p:sp>
      <p:sp>
        <p:nvSpPr>
          <p:cNvPr id="10250" name="AutoShape 11"/>
          <p:cNvSpPr>
            <a:spLocks noChangeArrowheads="1"/>
          </p:cNvSpPr>
          <p:nvPr/>
        </p:nvSpPr>
        <p:spPr bwMode="auto">
          <a:xfrm>
            <a:off x="180975" y="3716338"/>
            <a:ext cx="2736850" cy="1152525"/>
          </a:xfrm>
          <a:prstGeom prst="wedgeRoundRectCallout">
            <a:avLst>
              <a:gd name="adj1" fmla="val 69368"/>
              <a:gd name="adj2" fmla="val 2872"/>
              <a:gd name="adj3" fmla="val 16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00" dirty="0" smtClean="0">
                <a:solidFill>
                  <a:srgbClr val="003399"/>
                </a:solidFill>
              </a:rPr>
              <a:t>Interactive </a:t>
            </a:r>
            <a:r>
              <a:rPr lang="en-US" altLang="en-US" sz="1600" dirty="0">
                <a:solidFill>
                  <a:srgbClr val="003399"/>
                </a:solidFill>
              </a:rPr>
              <a:t>web tools, S3 Newsletter and Website</a:t>
            </a:r>
            <a:endParaRPr lang="en-GB" altLang="en-US" sz="1600" dirty="0"/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4466363" y="2199325"/>
            <a:ext cx="3019425" cy="1243013"/>
          </a:xfrm>
          <a:prstGeom prst="wedgeRoundRectCallout">
            <a:avLst>
              <a:gd name="adj1" fmla="val -29986"/>
              <a:gd name="adj2" fmla="val 116313"/>
              <a:gd name="adj3" fmla="val 16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n-US" sz="1600" dirty="0" smtClean="0">
                <a:solidFill>
                  <a:srgbClr val="003399"/>
                </a:solidFill>
              </a:rPr>
              <a:t>The </a:t>
            </a:r>
            <a:r>
              <a:rPr lang="en-GB" altLang="en-US" sz="1600" dirty="0">
                <a:solidFill>
                  <a:srgbClr val="003399"/>
                </a:solidFill>
              </a:rPr>
              <a:t>RIS3</a:t>
            </a:r>
          </a:p>
          <a:p>
            <a:pPr algn="ctr" eaLnBrk="1" hangingPunct="1"/>
            <a:r>
              <a:rPr lang="en-GB" altLang="en-US" sz="1600" dirty="0">
                <a:solidFill>
                  <a:srgbClr val="003399"/>
                </a:solidFill>
              </a:rPr>
              <a:t>Guide &amp; the Digital Agenda Toolbox; S3 policy briefs</a:t>
            </a:r>
          </a:p>
        </p:txBody>
      </p:sp>
      <p:sp>
        <p:nvSpPr>
          <p:cNvPr id="10252" name="AutoShape 13"/>
          <p:cNvSpPr>
            <a:spLocks noChangeArrowheads="1"/>
          </p:cNvSpPr>
          <p:nvPr/>
        </p:nvSpPr>
        <p:spPr bwMode="auto">
          <a:xfrm>
            <a:off x="468313" y="5156200"/>
            <a:ext cx="2305050" cy="1009650"/>
          </a:xfrm>
          <a:prstGeom prst="wedgeRoundRectCallout">
            <a:avLst>
              <a:gd name="adj1" fmla="val 103194"/>
              <a:gd name="adj2" fmla="val -112816"/>
              <a:gd name="adj3" fmla="val 16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00" dirty="0" smtClean="0">
                <a:solidFill>
                  <a:srgbClr val="003399"/>
                </a:solidFill>
              </a:rPr>
              <a:t>Value </a:t>
            </a:r>
            <a:r>
              <a:rPr lang="en-US" altLang="en-US" sz="1600" dirty="0">
                <a:solidFill>
                  <a:srgbClr val="003399"/>
                </a:solidFill>
              </a:rPr>
              <a:t>chains and alignment of innovation roadmaps</a:t>
            </a:r>
            <a:endParaRPr lang="en-GB" altLang="en-US" sz="1600" dirty="0">
              <a:solidFill>
                <a:srgbClr val="003399"/>
              </a:solidFill>
            </a:endParaRPr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1151670" y="2590800"/>
            <a:ext cx="2030412" cy="706437"/>
          </a:xfrm>
          <a:prstGeom prst="wedgeRoundRectCallout">
            <a:avLst>
              <a:gd name="adj1" fmla="val 44759"/>
              <a:gd name="adj2" fmla="val 93560"/>
              <a:gd name="adj3" fmla="val 16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00" dirty="0" smtClean="0">
                <a:solidFill>
                  <a:srgbClr val="003399"/>
                </a:solidFill>
              </a:rPr>
              <a:t>Synergies </a:t>
            </a:r>
            <a:r>
              <a:rPr lang="en-US" altLang="en-US" sz="1600" dirty="0">
                <a:solidFill>
                  <a:srgbClr val="003399"/>
                </a:solidFill>
              </a:rPr>
              <a:t>ESIF-H2020</a:t>
            </a:r>
            <a:endParaRPr lang="en-GB" altLang="en-US" sz="1600" dirty="0">
              <a:solidFill>
                <a:srgbClr val="003399"/>
              </a:solidFill>
            </a:endParaRPr>
          </a:p>
        </p:txBody>
      </p:sp>
      <p:pic>
        <p:nvPicPr>
          <p:cNvPr id="10254" name="Picture 7" descr="frontpage_guide_201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1654">
            <a:off x="7239850" y="1878873"/>
            <a:ext cx="809625" cy="1116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55" name="Object 1"/>
          <p:cNvGraphicFramePr>
            <a:graphicFrameLocks noChangeAspect="1"/>
          </p:cNvGraphicFramePr>
          <p:nvPr/>
        </p:nvGraphicFramePr>
        <p:xfrm>
          <a:off x="2120900" y="5986463"/>
          <a:ext cx="86995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4" r:id="rId8" imgW="871804" imgH="792549" progId="Excel.Chart.8">
                  <p:embed/>
                </p:oleObj>
              </mc:Choice>
              <mc:Fallback>
                <p:oleObj r:id="rId8" imgW="871804" imgH="79254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900" y="5986463"/>
                        <a:ext cx="869950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16550" r="10979" b="7394"/>
          <a:stretch>
            <a:fillRect/>
          </a:stretch>
        </p:blipFill>
        <p:spPr bwMode="auto">
          <a:xfrm rot="20213398">
            <a:off x="251267" y="3123480"/>
            <a:ext cx="96678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7" name="Rectangle 2"/>
          <p:cNvSpPr>
            <a:spLocks noChangeArrowheads="1"/>
          </p:cNvSpPr>
          <p:nvPr/>
        </p:nvSpPr>
        <p:spPr bwMode="auto">
          <a:xfrm>
            <a:off x="180975" y="2852738"/>
            <a:ext cx="7731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004494"/>
                </a:solidFill>
              </a:rPr>
              <a:t>Eye@RIS3</a:t>
            </a:r>
          </a:p>
        </p:txBody>
      </p:sp>
      <p:pic>
        <p:nvPicPr>
          <p:cNvPr id="1025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7949">
            <a:off x="7637902" y="2131219"/>
            <a:ext cx="814387" cy="1155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2029557" y="1214342"/>
            <a:ext cx="2305050" cy="792163"/>
          </a:xfrm>
          <a:prstGeom prst="wedgeRoundRectCallout">
            <a:avLst>
              <a:gd name="adj1" fmla="val 32655"/>
              <a:gd name="adj2" fmla="val 189781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xtLst/>
        </p:spPr>
        <p:txBody>
          <a:bodyPr anchor="ctr"/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00" dirty="0" smtClean="0">
                <a:solidFill>
                  <a:srgbClr val="003399"/>
                </a:solidFill>
              </a:rPr>
              <a:t>TARGETED SUPPORT</a:t>
            </a:r>
            <a:endParaRPr lang="en-GB" altLang="en-US" sz="16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35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226" y="304800"/>
            <a:ext cx="8593774" cy="400110"/>
          </a:xfrm>
        </p:spPr>
        <p:txBody>
          <a:bodyPr/>
          <a:lstStyle/>
          <a:p>
            <a:r>
              <a:rPr lang="en-GB" sz="2600" dirty="0" smtClean="0">
                <a:solidFill>
                  <a:schemeClr val="bg1"/>
                </a:solidFill>
              </a:rPr>
              <a:t>RIS3 in Lagging Regions: aims &amp; background</a:t>
            </a:r>
            <a:endParaRPr lang="en-GB" sz="2600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702012716"/>
              </p:ext>
            </p:extLst>
          </p:nvPr>
        </p:nvGraphicFramePr>
        <p:xfrm>
          <a:off x="685800" y="1110851"/>
          <a:ext cx="7696200" cy="57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0222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A48274D-FA8A-4C33-AFC3-284672EDAA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636E544-4FE5-4F3E-9B16-EE15170EA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1802C92-3F86-4479-AD0B-EEFCB0E3A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4AA2E91-BA0C-45CD-B7DE-4960BF23CD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E2D676C-CF70-4C3B-94C9-BE14EE481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EC15E59-8A64-4A3B-A7BF-FF24A7F658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B919F28-2A70-4B65-84E7-60610AC28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FA1CC3A-A91B-4B96-882A-AD566C71F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5EF8B89-EC5F-429A-9E9D-FFD368601F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E922F6D-3C86-481C-8B77-71974398F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528A8A8-8FF4-4612-AE91-A2519452F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B7CEEF9-92E7-45B8-BBFB-CF7513178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50963"/>
            <a:ext cx="8534401" cy="325438"/>
          </a:xfrm>
        </p:spPr>
        <p:txBody>
          <a:bodyPr/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Focused on 9 regions in Eastern and Southern Europe: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selection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of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regions</a:t>
            </a:r>
            <a:endParaRPr lang="en-GB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8457" y="1668164"/>
            <a:ext cx="7296784" cy="46482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2000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82" y="1710432"/>
            <a:ext cx="70104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4385846"/>
            <a:ext cx="902515" cy="338554"/>
          </a:xfrm>
          <a:prstGeom prst="rect">
            <a:avLst/>
          </a:prstGeom>
          <a:solidFill>
            <a:srgbClr val="FFFF66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Centro</a:t>
            </a:r>
            <a:endParaRPr lang="en-GB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600200" y="5309126"/>
            <a:ext cx="1354287" cy="338554"/>
          </a:xfrm>
          <a:prstGeom prst="rect">
            <a:avLst/>
          </a:prstGeom>
          <a:solidFill>
            <a:srgbClr val="FFFF66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Extremadura</a:t>
            </a:r>
            <a:endParaRPr lang="en-GB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055414" y="3039437"/>
            <a:ext cx="1547755" cy="338554"/>
          </a:xfrm>
          <a:prstGeom prst="rect">
            <a:avLst/>
          </a:prstGeom>
          <a:solidFill>
            <a:srgbClr val="FFFF66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Észak-Alföld</a:t>
            </a:r>
            <a:endParaRPr lang="en-GB" sz="1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011688" y="3029252"/>
            <a:ext cx="1066800" cy="338554"/>
          </a:xfrm>
          <a:prstGeom prst="rect">
            <a:avLst/>
          </a:prstGeom>
          <a:solidFill>
            <a:srgbClr val="FFFF66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Nord-</a:t>
            </a:r>
            <a:r>
              <a:rPr lang="es-ES" sz="1600" b="1" dirty="0" err="1" smtClean="0"/>
              <a:t>Vest</a:t>
            </a:r>
            <a:r>
              <a:rPr lang="es-ES" sz="1600" b="1" dirty="0" smtClean="0"/>
              <a:t> </a:t>
            </a:r>
            <a:endParaRPr lang="en-GB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311416" y="3431868"/>
            <a:ext cx="1066800" cy="338554"/>
          </a:xfrm>
          <a:prstGeom prst="rect">
            <a:avLst/>
          </a:prstGeom>
          <a:solidFill>
            <a:srgbClr val="FFFF66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smtClean="0"/>
              <a:t>Nord-Est </a:t>
            </a:r>
            <a:endParaRPr lang="en-GB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512129" y="4704251"/>
            <a:ext cx="1219698" cy="584775"/>
          </a:xfrm>
          <a:prstGeom prst="rect">
            <a:avLst/>
          </a:prstGeom>
          <a:solidFill>
            <a:srgbClr val="FFFF66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Severen </a:t>
            </a:r>
            <a:r>
              <a:rPr lang="es-ES" sz="1600" b="1" dirty="0" smtClean="0"/>
              <a:t>Tsentralen</a:t>
            </a:r>
            <a:endParaRPr lang="en-GB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636749" y="5440572"/>
            <a:ext cx="1524000" cy="830997"/>
          </a:xfrm>
          <a:prstGeom prst="rect">
            <a:avLst/>
          </a:prstGeom>
          <a:solidFill>
            <a:srgbClr val="FFFF66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Eastern Macedonia </a:t>
            </a:r>
            <a:endParaRPr lang="es-ES" sz="1600" b="1" dirty="0" smtClean="0"/>
          </a:p>
          <a:p>
            <a:pPr algn="ctr"/>
            <a:r>
              <a:rPr lang="es-ES" sz="1600" b="1" dirty="0" smtClean="0"/>
              <a:t>and </a:t>
            </a:r>
            <a:r>
              <a:rPr lang="es-ES" sz="1600" b="1" dirty="0"/>
              <a:t>Thrace</a:t>
            </a:r>
            <a:endParaRPr lang="en-GB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962400" y="5440572"/>
            <a:ext cx="866892" cy="338554"/>
          </a:xfrm>
          <a:prstGeom prst="rect">
            <a:avLst/>
          </a:prstGeom>
          <a:solidFill>
            <a:srgbClr val="FFFF66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Puglia</a:t>
            </a:r>
            <a:endParaRPr lang="en-GB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428502" y="2254997"/>
            <a:ext cx="1219698" cy="584775"/>
          </a:xfrm>
          <a:prstGeom prst="rect">
            <a:avLst/>
          </a:prstGeom>
          <a:solidFill>
            <a:srgbClr val="FFFF66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/>
              <a:t>Warminsko</a:t>
            </a:r>
            <a:r>
              <a:rPr lang="en-GB" sz="1600" b="1" dirty="0"/>
              <a:t> </a:t>
            </a:r>
            <a:r>
              <a:rPr lang="en-GB" sz="1600" b="1" dirty="0" err="1"/>
              <a:t>Masurskie</a:t>
            </a:r>
            <a:endParaRPr lang="en-GB" sz="1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28600" y="2286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Support to RIS3 implementation in Lagging Regions</a:t>
            </a:r>
            <a:endParaRPr lang="en-GB" sz="3200" b="1" dirty="0">
              <a:solidFill>
                <a:schemeClr val="bg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283515" y="4555123"/>
            <a:ext cx="240485" cy="24547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5" idx="0"/>
          </p:cNvCxnSpPr>
          <p:nvPr/>
        </p:nvCxnSpPr>
        <p:spPr>
          <a:xfrm flipH="1" flipV="1">
            <a:off x="1811488" y="4953495"/>
            <a:ext cx="465856" cy="3556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4382782" y="4996639"/>
            <a:ext cx="718210" cy="43630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348779" y="5131310"/>
            <a:ext cx="1" cy="2999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6452768" y="4677861"/>
            <a:ext cx="1044044" cy="2923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029119" y="3377991"/>
            <a:ext cx="515969" cy="5688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7078488" y="2507869"/>
            <a:ext cx="465856" cy="3556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32" idx="3"/>
          </p:cNvCxnSpPr>
          <p:nvPr/>
        </p:nvCxnSpPr>
        <p:spPr>
          <a:xfrm flipH="1">
            <a:off x="4648200" y="2332964"/>
            <a:ext cx="1119606" cy="2144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4943182" y="3375095"/>
            <a:ext cx="1000418" cy="39532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28" idx="1"/>
          </p:cNvCxnSpPr>
          <p:nvPr/>
        </p:nvCxnSpPr>
        <p:spPr>
          <a:xfrm flipH="1">
            <a:off x="6544226" y="3601145"/>
            <a:ext cx="767190" cy="3233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727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027" y="228600"/>
            <a:ext cx="8195944" cy="461665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Implementation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5375760"/>
              </p:ext>
            </p:extLst>
          </p:nvPr>
        </p:nvGraphicFramePr>
        <p:xfrm>
          <a:off x="304800" y="1295400"/>
          <a:ext cx="8534400" cy="4770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9534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B3BD9F-475D-4B8D-A1BC-F85C2E5C7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F0481A-EE36-4DEC-B62D-E14763CC0E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F64E75-845F-4122-8096-6E2BE6D23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F3D372-F12E-423A-89AC-006420C5D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0BC105-A52C-492A-992D-D8E399B4D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BB6B2E-B714-4042-A39D-ED00F1B51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956BFF-F3FE-47AC-8505-2D4C14CBC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AA04FB6-9326-4003-A060-FF12BD2F9A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F2EFEF-3D60-4CC8-8B0F-C508E65982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DA5407-9BA6-452B-81E3-2F0070499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95944" cy="461665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Horizontal issues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47345365"/>
              </p:ext>
            </p:extLst>
          </p:nvPr>
        </p:nvGraphicFramePr>
        <p:xfrm>
          <a:off x="457200" y="1371600"/>
          <a:ext cx="8610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3375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95944" cy="461665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Regional-specific issues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03369459"/>
              </p:ext>
            </p:extLst>
          </p:nvPr>
        </p:nvGraphicFramePr>
        <p:xfrm>
          <a:off x="457200" y="1371600"/>
          <a:ext cx="8534400" cy="5423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8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5AB2187-08D1-4776-8F13-A6293BB754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658617-7E58-49C0-AF71-1931DF139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32FEA3-E58E-4F56-B104-1909BA96A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E1F2A0-2FA9-4CCE-8146-AE026C96E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B1326D-06F9-4046-A88A-8D9A12B1B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FF408E-6658-44DA-83CF-6208B67B1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0564D5-C2DE-4732-8BB9-F2C6ED2B1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335660-1A31-4AB7-A1BE-04BBFB7F0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A1341F-7D89-4685-9266-038ADB618E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CBCE35A-0184-4B93-BEE5-DC812DA7F7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81535E-A683-4ED6-BF65-721382EB5F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3D6D87A-0D6F-4A00-B03D-9E30C9A085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9F9595-577C-4C30-9A7A-1101DA3285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920048-1DA3-4E21-8C5E-AAA62ECDE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3"/>
          </p:nvPr>
        </p:nvSpPr>
        <p:spPr>
          <a:xfrm>
            <a:off x="457200" y="29592"/>
            <a:ext cx="8153400" cy="984885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EDP in </a:t>
            </a:r>
            <a:r>
              <a:rPr lang="en-US" sz="3200" dirty="0" err="1" smtClean="0">
                <a:solidFill>
                  <a:schemeClr val="bg1"/>
                </a:solidFill>
              </a:rPr>
              <a:t>Agrofood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 4 segments 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2200" y="1371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  <a:p>
            <a:r>
              <a:rPr lang="en-GB" dirty="0"/>
              <a:t> </a:t>
            </a:r>
          </a:p>
          <a:p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6" name="Freeform 5"/>
          <p:cNvSpPr/>
          <p:nvPr/>
        </p:nvSpPr>
        <p:spPr>
          <a:xfrm>
            <a:off x="3459479" y="1478330"/>
            <a:ext cx="4389121" cy="836444"/>
          </a:xfrm>
          <a:custGeom>
            <a:avLst/>
            <a:gdLst>
              <a:gd name="connsiteX0" fmla="*/ 139410 w 836443"/>
              <a:gd name="connsiteY0" fmla="*/ 0 h 4389120"/>
              <a:gd name="connsiteX1" fmla="*/ 697033 w 836443"/>
              <a:gd name="connsiteY1" fmla="*/ 0 h 4389120"/>
              <a:gd name="connsiteX2" fmla="*/ 836443 w 836443"/>
              <a:gd name="connsiteY2" fmla="*/ 139410 h 4389120"/>
              <a:gd name="connsiteX3" fmla="*/ 836443 w 836443"/>
              <a:gd name="connsiteY3" fmla="*/ 4389120 h 4389120"/>
              <a:gd name="connsiteX4" fmla="*/ 836443 w 836443"/>
              <a:gd name="connsiteY4" fmla="*/ 4389120 h 4389120"/>
              <a:gd name="connsiteX5" fmla="*/ 0 w 836443"/>
              <a:gd name="connsiteY5" fmla="*/ 4389120 h 4389120"/>
              <a:gd name="connsiteX6" fmla="*/ 0 w 836443"/>
              <a:gd name="connsiteY6" fmla="*/ 4389120 h 4389120"/>
              <a:gd name="connsiteX7" fmla="*/ 0 w 836443"/>
              <a:gd name="connsiteY7" fmla="*/ 139410 h 4389120"/>
              <a:gd name="connsiteX8" fmla="*/ 139410 w 836443"/>
              <a:gd name="connsiteY8" fmla="*/ 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443" h="4389120">
                <a:moveTo>
                  <a:pt x="836443" y="731537"/>
                </a:moveTo>
                <a:lnTo>
                  <a:pt x="836443" y="3657583"/>
                </a:lnTo>
                <a:cubicBezTo>
                  <a:pt x="836443" y="4061598"/>
                  <a:pt x="824548" y="4389117"/>
                  <a:pt x="809875" y="4389117"/>
                </a:cubicBezTo>
                <a:lnTo>
                  <a:pt x="0" y="4389117"/>
                </a:lnTo>
                <a:lnTo>
                  <a:pt x="0" y="4389117"/>
                </a:lnTo>
                <a:lnTo>
                  <a:pt x="0" y="3"/>
                </a:lnTo>
                <a:lnTo>
                  <a:pt x="0" y="3"/>
                </a:lnTo>
                <a:lnTo>
                  <a:pt x="809875" y="3"/>
                </a:lnTo>
                <a:cubicBezTo>
                  <a:pt x="824548" y="3"/>
                  <a:pt x="836443" y="327522"/>
                  <a:pt x="836443" y="731537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1" tIns="78932" rIns="117032" bIns="78933" numCol="1" spcCol="1270" anchor="ctr" anchorCtr="0">
            <a:noAutofit/>
          </a:bodyPr>
          <a:lstStyle/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2000" kern="1200" dirty="0" smtClean="0"/>
              <a:t>i.e. genetics of the plants; augmented nutritional value; healthy food, etc.</a:t>
            </a:r>
            <a:endParaRPr lang="en-GB" sz="2000" kern="1200" dirty="0"/>
          </a:p>
        </p:txBody>
      </p:sp>
      <p:sp>
        <p:nvSpPr>
          <p:cNvPr id="7" name="Freeform 6"/>
          <p:cNvSpPr/>
          <p:nvPr/>
        </p:nvSpPr>
        <p:spPr>
          <a:xfrm>
            <a:off x="990600" y="1409699"/>
            <a:ext cx="2468880" cy="1045554"/>
          </a:xfrm>
          <a:custGeom>
            <a:avLst/>
            <a:gdLst>
              <a:gd name="connsiteX0" fmla="*/ 0 w 2468880"/>
              <a:gd name="connsiteY0" fmla="*/ 174262 h 1045554"/>
              <a:gd name="connsiteX1" fmla="*/ 174262 w 2468880"/>
              <a:gd name="connsiteY1" fmla="*/ 0 h 1045554"/>
              <a:gd name="connsiteX2" fmla="*/ 2294618 w 2468880"/>
              <a:gd name="connsiteY2" fmla="*/ 0 h 1045554"/>
              <a:gd name="connsiteX3" fmla="*/ 2468880 w 2468880"/>
              <a:gd name="connsiteY3" fmla="*/ 174262 h 1045554"/>
              <a:gd name="connsiteX4" fmla="*/ 2468880 w 2468880"/>
              <a:gd name="connsiteY4" fmla="*/ 871292 h 1045554"/>
              <a:gd name="connsiteX5" fmla="*/ 2294618 w 2468880"/>
              <a:gd name="connsiteY5" fmla="*/ 1045554 h 1045554"/>
              <a:gd name="connsiteX6" fmla="*/ 174262 w 2468880"/>
              <a:gd name="connsiteY6" fmla="*/ 1045554 h 1045554"/>
              <a:gd name="connsiteX7" fmla="*/ 0 w 2468880"/>
              <a:gd name="connsiteY7" fmla="*/ 871292 h 1045554"/>
              <a:gd name="connsiteX8" fmla="*/ 0 w 2468880"/>
              <a:gd name="connsiteY8" fmla="*/ 174262 h 104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8880" h="1045554">
                <a:moveTo>
                  <a:pt x="0" y="174262"/>
                </a:moveTo>
                <a:cubicBezTo>
                  <a:pt x="0" y="78020"/>
                  <a:pt x="78020" y="0"/>
                  <a:pt x="174262" y="0"/>
                </a:cubicBezTo>
                <a:lnTo>
                  <a:pt x="2294618" y="0"/>
                </a:lnTo>
                <a:cubicBezTo>
                  <a:pt x="2390860" y="0"/>
                  <a:pt x="2468880" y="78020"/>
                  <a:pt x="2468880" y="174262"/>
                </a:cubicBezTo>
                <a:lnTo>
                  <a:pt x="2468880" y="871292"/>
                </a:lnTo>
                <a:cubicBezTo>
                  <a:pt x="2468880" y="967534"/>
                  <a:pt x="2390860" y="1045554"/>
                  <a:pt x="2294618" y="1045554"/>
                </a:cubicBezTo>
                <a:lnTo>
                  <a:pt x="174262" y="1045554"/>
                </a:lnTo>
                <a:cubicBezTo>
                  <a:pt x="78020" y="1045554"/>
                  <a:pt x="0" y="967534"/>
                  <a:pt x="0" y="871292"/>
                </a:cubicBezTo>
                <a:lnTo>
                  <a:pt x="0" y="174262"/>
                </a:lnTo>
                <a:close/>
              </a:path>
            </a:pathLst>
          </a:custGeom>
          <a:blipFill dpi="0" rotWithShape="0">
            <a:blip r:embed="rId3">
              <a:alphaModFix amt="9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240" tIns="89140" rIns="127240" bIns="89140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b="1" kern="1200" dirty="0" smtClean="0">
                <a:solidFill>
                  <a:schemeClr val="bg1"/>
                </a:solidFill>
              </a:rPr>
              <a:t>Development of new products </a:t>
            </a:r>
            <a:endParaRPr lang="en-GB" sz="2000" kern="1200" dirty="0">
              <a:solidFill>
                <a:schemeClr val="bg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459479" y="2576162"/>
            <a:ext cx="4389121" cy="836444"/>
          </a:xfrm>
          <a:custGeom>
            <a:avLst/>
            <a:gdLst>
              <a:gd name="connsiteX0" fmla="*/ 139410 w 836443"/>
              <a:gd name="connsiteY0" fmla="*/ 0 h 4389120"/>
              <a:gd name="connsiteX1" fmla="*/ 697033 w 836443"/>
              <a:gd name="connsiteY1" fmla="*/ 0 h 4389120"/>
              <a:gd name="connsiteX2" fmla="*/ 836443 w 836443"/>
              <a:gd name="connsiteY2" fmla="*/ 139410 h 4389120"/>
              <a:gd name="connsiteX3" fmla="*/ 836443 w 836443"/>
              <a:gd name="connsiteY3" fmla="*/ 4389120 h 4389120"/>
              <a:gd name="connsiteX4" fmla="*/ 836443 w 836443"/>
              <a:gd name="connsiteY4" fmla="*/ 4389120 h 4389120"/>
              <a:gd name="connsiteX5" fmla="*/ 0 w 836443"/>
              <a:gd name="connsiteY5" fmla="*/ 4389120 h 4389120"/>
              <a:gd name="connsiteX6" fmla="*/ 0 w 836443"/>
              <a:gd name="connsiteY6" fmla="*/ 4389120 h 4389120"/>
              <a:gd name="connsiteX7" fmla="*/ 0 w 836443"/>
              <a:gd name="connsiteY7" fmla="*/ 139410 h 4389120"/>
              <a:gd name="connsiteX8" fmla="*/ 139410 w 836443"/>
              <a:gd name="connsiteY8" fmla="*/ 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443" h="4389120">
                <a:moveTo>
                  <a:pt x="836443" y="731537"/>
                </a:moveTo>
                <a:lnTo>
                  <a:pt x="836443" y="3657583"/>
                </a:lnTo>
                <a:cubicBezTo>
                  <a:pt x="836443" y="4061598"/>
                  <a:pt x="824548" y="4389117"/>
                  <a:pt x="809875" y="4389117"/>
                </a:cubicBezTo>
                <a:lnTo>
                  <a:pt x="0" y="4389117"/>
                </a:lnTo>
                <a:lnTo>
                  <a:pt x="0" y="4389117"/>
                </a:lnTo>
                <a:lnTo>
                  <a:pt x="0" y="3"/>
                </a:lnTo>
                <a:lnTo>
                  <a:pt x="0" y="3"/>
                </a:lnTo>
                <a:lnTo>
                  <a:pt x="809875" y="3"/>
                </a:lnTo>
                <a:cubicBezTo>
                  <a:pt x="824548" y="3"/>
                  <a:pt x="836443" y="327522"/>
                  <a:pt x="836443" y="731537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1" tIns="78932" rIns="117032" bIns="78933" numCol="1" spcCol="1270" anchor="ctr" anchorCtr="0">
            <a:noAutofit/>
          </a:bodyPr>
          <a:lstStyle/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2000" kern="1200" dirty="0" smtClean="0"/>
              <a:t>i.e. second harvest, third harvest, circular economy, etc.</a:t>
            </a:r>
            <a:endParaRPr lang="en-GB" sz="2000" kern="1200" dirty="0"/>
          </a:p>
        </p:txBody>
      </p:sp>
      <p:sp>
        <p:nvSpPr>
          <p:cNvPr id="9" name="Freeform 8"/>
          <p:cNvSpPr/>
          <p:nvPr/>
        </p:nvSpPr>
        <p:spPr>
          <a:xfrm>
            <a:off x="990600" y="2471606"/>
            <a:ext cx="2468880" cy="1045554"/>
          </a:xfrm>
          <a:custGeom>
            <a:avLst/>
            <a:gdLst>
              <a:gd name="connsiteX0" fmla="*/ 0 w 2468880"/>
              <a:gd name="connsiteY0" fmla="*/ 174262 h 1045554"/>
              <a:gd name="connsiteX1" fmla="*/ 174262 w 2468880"/>
              <a:gd name="connsiteY1" fmla="*/ 0 h 1045554"/>
              <a:gd name="connsiteX2" fmla="*/ 2294618 w 2468880"/>
              <a:gd name="connsiteY2" fmla="*/ 0 h 1045554"/>
              <a:gd name="connsiteX3" fmla="*/ 2468880 w 2468880"/>
              <a:gd name="connsiteY3" fmla="*/ 174262 h 1045554"/>
              <a:gd name="connsiteX4" fmla="*/ 2468880 w 2468880"/>
              <a:gd name="connsiteY4" fmla="*/ 871292 h 1045554"/>
              <a:gd name="connsiteX5" fmla="*/ 2294618 w 2468880"/>
              <a:gd name="connsiteY5" fmla="*/ 1045554 h 1045554"/>
              <a:gd name="connsiteX6" fmla="*/ 174262 w 2468880"/>
              <a:gd name="connsiteY6" fmla="*/ 1045554 h 1045554"/>
              <a:gd name="connsiteX7" fmla="*/ 0 w 2468880"/>
              <a:gd name="connsiteY7" fmla="*/ 871292 h 1045554"/>
              <a:gd name="connsiteX8" fmla="*/ 0 w 2468880"/>
              <a:gd name="connsiteY8" fmla="*/ 174262 h 104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8880" h="1045554">
                <a:moveTo>
                  <a:pt x="0" y="174262"/>
                </a:moveTo>
                <a:cubicBezTo>
                  <a:pt x="0" y="78020"/>
                  <a:pt x="78020" y="0"/>
                  <a:pt x="174262" y="0"/>
                </a:cubicBezTo>
                <a:lnTo>
                  <a:pt x="2294618" y="0"/>
                </a:lnTo>
                <a:cubicBezTo>
                  <a:pt x="2390860" y="0"/>
                  <a:pt x="2468880" y="78020"/>
                  <a:pt x="2468880" y="174262"/>
                </a:cubicBezTo>
                <a:lnTo>
                  <a:pt x="2468880" y="871292"/>
                </a:lnTo>
                <a:cubicBezTo>
                  <a:pt x="2468880" y="967534"/>
                  <a:pt x="2390860" y="1045554"/>
                  <a:pt x="2294618" y="1045554"/>
                </a:cubicBezTo>
                <a:lnTo>
                  <a:pt x="174262" y="1045554"/>
                </a:lnTo>
                <a:cubicBezTo>
                  <a:pt x="78020" y="1045554"/>
                  <a:pt x="0" y="967534"/>
                  <a:pt x="0" y="871292"/>
                </a:cubicBezTo>
                <a:lnTo>
                  <a:pt x="0" y="174262"/>
                </a:lnTo>
                <a:close/>
              </a:path>
            </a:pathLst>
          </a:custGeom>
          <a:blipFill dpi="0" rotWithShape="0">
            <a:blip r:embed="rId5">
              <a:alphaModFix amt="62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  <a14:imgEffect>
                        <a14:brightnessContrast bright="-66000" contrast="-2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240" tIns="89140" rIns="127240" bIns="89140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b="1" kern="1200" dirty="0" smtClean="0">
                <a:solidFill>
                  <a:schemeClr val="bg1"/>
                </a:solidFill>
              </a:rPr>
              <a:t>New practices/processes </a:t>
            </a:r>
            <a:endParaRPr lang="en-GB" sz="2000" kern="1200" dirty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459479" y="3673994"/>
            <a:ext cx="4389121" cy="836444"/>
          </a:xfrm>
          <a:custGeom>
            <a:avLst/>
            <a:gdLst>
              <a:gd name="connsiteX0" fmla="*/ 139410 w 836443"/>
              <a:gd name="connsiteY0" fmla="*/ 0 h 4389120"/>
              <a:gd name="connsiteX1" fmla="*/ 697033 w 836443"/>
              <a:gd name="connsiteY1" fmla="*/ 0 h 4389120"/>
              <a:gd name="connsiteX2" fmla="*/ 836443 w 836443"/>
              <a:gd name="connsiteY2" fmla="*/ 139410 h 4389120"/>
              <a:gd name="connsiteX3" fmla="*/ 836443 w 836443"/>
              <a:gd name="connsiteY3" fmla="*/ 4389120 h 4389120"/>
              <a:gd name="connsiteX4" fmla="*/ 836443 w 836443"/>
              <a:gd name="connsiteY4" fmla="*/ 4389120 h 4389120"/>
              <a:gd name="connsiteX5" fmla="*/ 0 w 836443"/>
              <a:gd name="connsiteY5" fmla="*/ 4389120 h 4389120"/>
              <a:gd name="connsiteX6" fmla="*/ 0 w 836443"/>
              <a:gd name="connsiteY6" fmla="*/ 4389120 h 4389120"/>
              <a:gd name="connsiteX7" fmla="*/ 0 w 836443"/>
              <a:gd name="connsiteY7" fmla="*/ 139410 h 4389120"/>
              <a:gd name="connsiteX8" fmla="*/ 139410 w 836443"/>
              <a:gd name="connsiteY8" fmla="*/ 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443" h="4389120">
                <a:moveTo>
                  <a:pt x="836443" y="731537"/>
                </a:moveTo>
                <a:lnTo>
                  <a:pt x="836443" y="3657583"/>
                </a:lnTo>
                <a:cubicBezTo>
                  <a:pt x="836443" y="4061598"/>
                  <a:pt x="824548" y="4389117"/>
                  <a:pt x="809875" y="4389117"/>
                </a:cubicBezTo>
                <a:lnTo>
                  <a:pt x="0" y="4389117"/>
                </a:lnTo>
                <a:lnTo>
                  <a:pt x="0" y="4389117"/>
                </a:lnTo>
                <a:lnTo>
                  <a:pt x="0" y="3"/>
                </a:lnTo>
                <a:lnTo>
                  <a:pt x="0" y="3"/>
                </a:lnTo>
                <a:lnTo>
                  <a:pt x="809875" y="3"/>
                </a:lnTo>
                <a:cubicBezTo>
                  <a:pt x="824548" y="3"/>
                  <a:pt x="836443" y="327522"/>
                  <a:pt x="836443" y="731537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1" tIns="78932" rIns="117032" bIns="78933" numCol="1" spcCol="1270" anchor="ctr" anchorCtr="0">
            <a:noAutofit/>
          </a:bodyPr>
          <a:lstStyle/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2000" kern="1200" smtClean="0"/>
              <a:t>i.e. traceability, linking producers to markets</a:t>
            </a:r>
            <a:endParaRPr lang="en-GB" sz="2000" kern="1200"/>
          </a:p>
        </p:txBody>
      </p:sp>
      <p:sp>
        <p:nvSpPr>
          <p:cNvPr id="11" name="Freeform 10"/>
          <p:cNvSpPr/>
          <p:nvPr/>
        </p:nvSpPr>
        <p:spPr>
          <a:xfrm>
            <a:off x="990600" y="3569438"/>
            <a:ext cx="2468880" cy="1045554"/>
          </a:xfrm>
          <a:custGeom>
            <a:avLst/>
            <a:gdLst>
              <a:gd name="connsiteX0" fmla="*/ 0 w 2468880"/>
              <a:gd name="connsiteY0" fmla="*/ 174262 h 1045554"/>
              <a:gd name="connsiteX1" fmla="*/ 174262 w 2468880"/>
              <a:gd name="connsiteY1" fmla="*/ 0 h 1045554"/>
              <a:gd name="connsiteX2" fmla="*/ 2294618 w 2468880"/>
              <a:gd name="connsiteY2" fmla="*/ 0 h 1045554"/>
              <a:gd name="connsiteX3" fmla="*/ 2468880 w 2468880"/>
              <a:gd name="connsiteY3" fmla="*/ 174262 h 1045554"/>
              <a:gd name="connsiteX4" fmla="*/ 2468880 w 2468880"/>
              <a:gd name="connsiteY4" fmla="*/ 871292 h 1045554"/>
              <a:gd name="connsiteX5" fmla="*/ 2294618 w 2468880"/>
              <a:gd name="connsiteY5" fmla="*/ 1045554 h 1045554"/>
              <a:gd name="connsiteX6" fmla="*/ 174262 w 2468880"/>
              <a:gd name="connsiteY6" fmla="*/ 1045554 h 1045554"/>
              <a:gd name="connsiteX7" fmla="*/ 0 w 2468880"/>
              <a:gd name="connsiteY7" fmla="*/ 871292 h 1045554"/>
              <a:gd name="connsiteX8" fmla="*/ 0 w 2468880"/>
              <a:gd name="connsiteY8" fmla="*/ 174262 h 104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8880" h="1045554">
                <a:moveTo>
                  <a:pt x="0" y="174262"/>
                </a:moveTo>
                <a:cubicBezTo>
                  <a:pt x="0" y="78020"/>
                  <a:pt x="78020" y="0"/>
                  <a:pt x="174262" y="0"/>
                </a:cubicBezTo>
                <a:lnTo>
                  <a:pt x="2294618" y="0"/>
                </a:lnTo>
                <a:cubicBezTo>
                  <a:pt x="2390860" y="0"/>
                  <a:pt x="2468880" y="78020"/>
                  <a:pt x="2468880" y="174262"/>
                </a:cubicBezTo>
                <a:lnTo>
                  <a:pt x="2468880" y="871292"/>
                </a:lnTo>
                <a:cubicBezTo>
                  <a:pt x="2468880" y="967534"/>
                  <a:pt x="2390860" y="1045554"/>
                  <a:pt x="2294618" y="1045554"/>
                </a:cubicBezTo>
                <a:lnTo>
                  <a:pt x="174262" y="1045554"/>
                </a:lnTo>
                <a:cubicBezTo>
                  <a:pt x="78020" y="1045554"/>
                  <a:pt x="0" y="967534"/>
                  <a:pt x="0" y="871292"/>
                </a:cubicBezTo>
                <a:lnTo>
                  <a:pt x="0" y="174262"/>
                </a:lnTo>
                <a:close/>
              </a:path>
            </a:pathLst>
          </a:custGeom>
          <a:blipFill rotWithShape="0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240" tIns="89140" rIns="127240" bIns="89140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b="1" kern="1200" dirty="0" smtClean="0">
                <a:solidFill>
                  <a:schemeClr val="bg1"/>
                </a:solidFill>
              </a:rPr>
              <a:t>New business models agriculture </a:t>
            </a:r>
            <a:endParaRPr lang="en-GB" sz="2000" kern="1200" dirty="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459479" y="4771826"/>
            <a:ext cx="4389121" cy="836444"/>
          </a:xfrm>
          <a:custGeom>
            <a:avLst/>
            <a:gdLst>
              <a:gd name="connsiteX0" fmla="*/ 139410 w 836443"/>
              <a:gd name="connsiteY0" fmla="*/ 0 h 4389120"/>
              <a:gd name="connsiteX1" fmla="*/ 697033 w 836443"/>
              <a:gd name="connsiteY1" fmla="*/ 0 h 4389120"/>
              <a:gd name="connsiteX2" fmla="*/ 836443 w 836443"/>
              <a:gd name="connsiteY2" fmla="*/ 139410 h 4389120"/>
              <a:gd name="connsiteX3" fmla="*/ 836443 w 836443"/>
              <a:gd name="connsiteY3" fmla="*/ 4389120 h 4389120"/>
              <a:gd name="connsiteX4" fmla="*/ 836443 w 836443"/>
              <a:gd name="connsiteY4" fmla="*/ 4389120 h 4389120"/>
              <a:gd name="connsiteX5" fmla="*/ 0 w 836443"/>
              <a:gd name="connsiteY5" fmla="*/ 4389120 h 4389120"/>
              <a:gd name="connsiteX6" fmla="*/ 0 w 836443"/>
              <a:gd name="connsiteY6" fmla="*/ 4389120 h 4389120"/>
              <a:gd name="connsiteX7" fmla="*/ 0 w 836443"/>
              <a:gd name="connsiteY7" fmla="*/ 139410 h 4389120"/>
              <a:gd name="connsiteX8" fmla="*/ 139410 w 836443"/>
              <a:gd name="connsiteY8" fmla="*/ 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443" h="4389120">
                <a:moveTo>
                  <a:pt x="836443" y="731537"/>
                </a:moveTo>
                <a:lnTo>
                  <a:pt x="836443" y="3657583"/>
                </a:lnTo>
                <a:cubicBezTo>
                  <a:pt x="836443" y="4061598"/>
                  <a:pt x="824548" y="4389117"/>
                  <a:pt x="809875" y="4389117"/>
                </a:cubicBezTo>
                <a:lnTo>
                  <a:pt x="0" y="4389117"/>
                </a:lnTo>
                <a:lnTo>
                  <a:pt x="0" y="4389117"/>
                </a:lnTo>
                <a:lnTo>
                  <a:pt x="0" y="3"/>
                </a:lnTo>
                <a:lnTo>
                  <a:pt x="0" y="3"/>
                </a:lnTo>
                <a:lnTo>
                  <a:pt x="809875" y="3"/>
                </a:lnTo>
                <a:cubicBezTo>
                  <a:pt x="824548" y="3"/>
                  <a:pt x="836443" y="327522"/>
                  <a:pt x="836443" y="731537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1" tIns="78932" rIns="117032" bIns="78933" numCol="1" spcCol="1270" anchor="ctr" anchorCtr="0">
            <a:noAutofit/>
          </a:bodyPr>
          <a:lstStyle/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2000" kern="1200" dirty="0" smtClean="0"/>
              <a:t>i.e. bioenergy, building with natural materials</a:t>
            </a:r>
            <a:endParaRPr lang="en-GB" sz="20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990600" y="4667271"/>
            <a:ext cx="2468880" cy="1045554"/>
          </a:xfrm>
          <a:custGeom>
            <a:avLst/>
            <a:gdLst>
              <a:gd name="connsiteX0" fmla="*/ 0 w 2468880"/>
              <a:gd name="connsiteY0" fmla="*/ 174262 h 1045554"/>
              <a:gd name="connsiteX1" fmla="*/ 174262 w 2468880"/>
              <a:gd name="connsiteY1" fmla="*/ 0 h 1045554"/>
              <a:gd name="connsiteX2" fmla="*/ 2294618 w 2468880"/>
              <a:gd name="connsiteY2" fmla="*/ 0 h 1045554"/>
              <a:gd name="connsiteX3" fmla="*/ 2468880 w 2468880"/>
              <a:gd name="connsiteY3" fmla="*/ 174262 h 1045554"/>
              <a:gd name="connsiteX4" fmla="*/ 2468880 w 2468880"/>
              <a:gd name="connsiteY4" fmla="*/ 871292 h 1045554"/>
              <a:gd name="connsiteX5" fmla="*/ 2294618 w 2468880"/>
              <a:gd name="connsiteY5" fmla="*/ 1045554 h 1045554"/>
              <a:gd name="connsiteX6" fmla="*/ 174262 w 2468880"/>
              <a:gd name="connsiteY6" fmla="*/ 1045554 h 1045554"/>
              <a:gd name="connsiteX7" fmla="*/ 0 w 2468880"/>
              <a:gd name="connsiteY7" fmla="*/ 871292 h 1045554"/>
              <a:gd name="connsiteX8" fmla="*/ 0 w 2468880"/>
              <a:gd name="connsiteY8" fmla="*/ 174262 h 104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8880" h="1045554">
                <a:moveTo>
                  <a:pt x="0" y="174262"/>
                </a:moveTo>
                <a:cubicBezTo>
                  <a:pt x="0" y="78020"/>
                  <a:pt x="78020" y="0"/>
                  <a:pt x="174262" y="0"/>
                </a:cubicBezTo>
                <a:lnTo>
                  <a:pt x="2294618" y="0"/>
                </a:lnTo>
                <a:cubicBezTo>
                  <a:pt x="2390860" y="0"/>
                  <a:pt x="2468880" y="78020"/>
                  <a:pt x="2468880" y="174262"/>
                </a:cubicBezTo>
                <a:lnTo>
                  <a:pt x="2468880" y="871292"/>
                </a:lnTo>
                <a:cubicBezTo>
                  <a:pt x="2468880" y="967534"/>
                  <a:pt x="2390860" y="1045554"/>
                  <a:pt x="2294618" y="1045554"/>
                </a:cubicBezTo>
                <a:lnTo>
                  <a:pt x="174262" y="1045554"/>
                </a:lnTo>
                <a:cubicBezTo>
                  <a:pt x="78020" y="1045554"/>
                  <a:pt x="0" y="967534"/>
                  <a:pt x="0" y="871292"/>
                </a:cubicBezTo>
                <a:lnTo>
                  <a:pt x="0" y="174262"/>
                </a:lnTo>
                <a:close/>
              </a:path>
            </a:pathLst>
          </a:custGeom>
          <a:blipFill rotWithShape="0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240" tIns="89140" rIns="127240" bIns="89140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b="1" kern="1200" dirty="0" smtClean="0">
                <a:solidFill>
                  <a:schemeClr val="bg1"/>
                </a:solidFill>
              </a:rPr>
              <a:t>Non-food use of agricultural products </a:t>
            </a:r>
            <a:endParaRPr lang="en-GB" sz="20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8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F549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background</Template>
  <TotalTime>3316</TotalTime>
  <Words>789</Words>
  <Application>Microsoft Office PowerPoint</Application>
  <PresentationFormat>On-screen Show (4:3)</PresentationFormat>
  <Paragraphs>227</Paragraphs>
  <Slides>21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Microsoft Excel Chart</vt:lpstr>
      <vt:lpstr>PowerPoint Presentation</vt:lpstr>
      <vt:lpstr>Aim of the presentation</vt:lpstr>
      <vt:lpstr>Activities of the S3 Platform</vt:lpstr>
      <vt:lpstr>RIS3 in Lagging Regions: aims &amp; background</vt:lpstr>
      <vt:lpstr>Focused on 9 regions in Eastern and Southern Europe: selection of regions</vt:lpstr>
      <vt:lpstr>Implementation</vt:lpstr>
      <vt:lpstr>Horizontal issues</vt:lpstr>
      <vt:lpstr>Regional-specific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website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Preparatory Action on RIS3 in  Eastern Macedonia and Thrace</dc:title>
  <dc:creator>Elisabetta Marinelli</dc:creator>
  <cp:lastModifiedBy>ipts</cp:lastModifiedBy>
  <cp:revision>398</cp:revision>
  <cp:lastPrinted>2016-02-12T12:42:32Z</cp:lastPrinted>
  <dcterms:created xsi:type="dcterms:W3CDTF">2015-10-13T14:38:46Z</dcterms:created>
  <dcterms:modified xsi:type="dcterms:W3CDTF">2016-10-26T05:33:59Z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2015-06-23T00:00:00Z</vt:filetime>
  </property>
  <property fmtid="{D5CDD505-2E9C-101B-9397-08002B2CF9AE}" pid="3" name="Creator">
    <vt:lpwstr>PowerPoint</vt:lpwstr>
  </property>
  <property fmtid="{D5CDD505-2E9C-101B-9397-08002B2CF9AE}" pid="4" name="LastSaved">
    <vt:filetime>2015-10-13T00:00:00Z</vt:filetime>
  </property>
</Properties>
</file>