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48" r:id="rId2"/>
  </p:sldMasterIdLst>
  <p:notesMasterIdLst>
    <p:notesMasterId r:id="rId10"/>
  </p:notesMasterIdLst>
  <p:handoutMasterIdLst>
    <p:handoutMasterId r:id="rId11"/>
  </p:handoutMasterIdLst>
  <p:sldIdLst>
    <p:sldId id="272" r:id="rId3"/>
    <p:sldId id="274" r:id="rId4"/>
    <p:sldId id="273" r:id="rId5"/>
    <p:sldId id="276" r:id="rId6"/>
    <p:sldId id="277" r:id="rId7"/>
    <p:sldId id="278" r:id="rId8"/>
    <p:sldId id="279" r:id="rId9"/>
  </p:sldIdLst>
  <p:sldSz cx="9144000" cy="6858000" type="screen4x3"/>
  <p:notesSz cx="6805613" cy="9944100"/>
  <p:custDataLst>
    <p:tags r:id="rId1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rc-admin-arssege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6E7"/>
    <a:srgbClr val="F4F76D"/>
    <a:srgbClr val="E29782"/>
    <a:srgbClr val="D36243"/>
    <a:srgbClr val="C7584F"/>
    <a:srgbClr val="2F6991"/>
    <a:srgbClr val="F2F660"/>
    <a:srgbClr val="BBD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6951" autoAdjust="0"/>
  </p:normalViewPr>
  <p:slideViewPr>
    <p:cSldViewPr showGuides="1">
      <p:cViewPr>
        <p:scale>
          <a:sx n="66" d="100"/>
          <a:sy n="66" d="100"/>
        </p:scale>
        <p:origin x="-2190" y="-456"/>
      </p:cViewPr>
      <p:guideLst>
        <p:guide orient="horz" pos="1162"/>
        <p:guide pos="3470"/>
        <p:guide pos="2676"/>
      </p:guideLst>
    </p:cSldViewPr>
  </p:slideViewPr>
  <p:outlineViewPr>
    <p:cViewPr>
      <p:scale>
        <a:sx n="33" d="100"/>
        <a:sy n="33" d="100"/>
      </p:scale>
      <p:origin x="0" y="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1BBD7-12B9-4779-AAFE-FD679910DCF4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A7247F4E-DB39-4F68-875E-9BB00C1E5A4C}">
      <dgm:prSet/>
      <dgm:spPr/>
      <dgm:t>
        <a:bodyPr/>
        <a:lstStyle/>
        <a:p>
          <a:pPr rtl="0"/>
          <a:r>
            <a:rPr lang="en-US" dirty="0" smtClean="0"/>
            <a:t>Pre-assessment of monitoring system</a:t>
          </a:r>
          <a:endParaRPr lang="en-GB" dirty="0"/>
        </a:p>
      </dgm:t>
    </dgm:pt>
    <dgm:pt modelId="{3CFD2BCD-CADC-4919-85C1-C43A414C538F}" type="parTrans" cxnId="{70E23E3E-19BA-4431-ABBF-1AEF419E1FEA}">
      <dgm:prSet/>
      <dgm:spPr/>
      <dgm:t>
        <a:bodyPr/>
        <a:lstStyle/>
        <a:p>
          <a:endParaRPr lang="en-GB"/>
        </a:p>
      </dgm:t>
    </dgm:pt>
    <dgm:pt modelId="{84F5CF82-5DE6-4779-BFEE-7C19E6F02B81}" type="sibTrans" cxnId="{70E23E3E-19BA-4431-ABBF-1AEF419E1FEA}">
      <dgm:prSet/>
      <dgm:spPr/>
      <dgm:t>
        <a:bodyPr/>
        <a:lstStyle/>
        <a:p>
          <a:endParaRPr lang="en-GB"/>
        </a:p>
      </dgm:t>
    </dgm:pt>
    <dgm:pt modelId="{22AA3ABD-AE2D-4107-AC26-1AEDD30EEE2C}">
      <dgm:prSet custT="1"/>
      <dgm:spPr/>
      <dgm:t>
        <a:bodyPr/>
        <a:lstStyle/>
        <a:p>
          <a:pPr rtl="0"/>
          <a:r>
            <a:rPr lang="en-US" sz="2400" dirty="0" smtClean="0"/>
            <a:t>Documents collected and </a:t>
          </a:r>
          <a:r>
            <a:rPr lang="en-US" sz="2400" dirty="0" err="1" smtClean="0"/>
            <a:t>analysed</a:t>
          </a:r>
          <a:r>
            <a:rPr lang="en-US" sz="2400" dirty="0" smtClean="0"/>
            <a:t> in Dec/Jan</a:t>
          </a:r>
          <a:endParaRPr lang="en-GB" sz="2400" dirty="0"/>
        </a:p>
      </dgm:t>
    </dgm:pt>
    <dgm:pt modelId="{BD5DAF28-6505-4EF3-BAF7-9D6A212DA377}" type="parTrans" cxnId="{B14BCEF3-ABE6-4840-B481-CA955C2F25FA}">
      <dgm:prSet/>
      <dgm:spPr/>
      <dgm:t>
        <a:bodyPr/>
        <a:lstStyle/>
        <a:p>
          <a:endParaRPr lang="en-GB"/>
        </a:p>
      </dgm:t>
    </dgm:pt>
    <dgm:pt modelId="{DC54A5F6-3E70-4C2E-A04A-0D1A07B69C6A}" type="sibTrans" cxnId="{B14BCEF3-ABE6-4840-B481-CA955C2F25FA}">
      <dgm:prSet/>
      <dgm:spPr/>
      <dgm:t>
        <a:bodyPr/>
        <a:lstStyle/>
        <a:p>
          <a:endParaRPr lang="en-GB"/>
        </a:p>
      </dgm:t>
    </dgm:pt>
    <dgm:pt modelId="{8B239484-862A-4FB2-BE80-6B79EB264D74}">
      <dgm:prSet/>
      <dgm:spPr/>
      <dgm:t>
        <a:bodyPr/>
        <a:lstStyle/>
        <a:p>
          <a:pPr rtl="0"/>
          <a:r>
            <a:rPr lang="en-US" smtClean="0"/>
            <a:t>Support of an expert </a:t>
          </a:r>
          <a:endParaRPr lang="en-GB"/>
        </a:p>
      </dgm:t>
    </dgm:pt>
    <dgm:pt modelId="{1A07A627-F222-4416-ACD9-FA0E3ACBFF11}" type="parTrans" cxnId="{95464941-AF3D-4A10-9A44-D65FB62E799E}">
      <dgm:prSet/>
      <dgm:spPr/>
      <dgm:t>
        <a:bodyPr/>
        <a:lstStyle/>
        <a:p>
          <a:endParaRPr lang="en-GB"/>
        </a:p>
      </dgm:t>
    </dgm:pt>
    <dgm:pt modelId="{8ADD5149-E0A5-4E63-AD50-25ADCB440C0B}" type="sibTrans" cxnId="{95464941-AF3D-4A10-9A44-D65FB62E799E}">
      <dgm:prSet/>
      <dgm:spPr/>
      <dgm:t>
        <a:bodyPr/>
        <a:lstStyle/>
        <a:p>
          <a:endParaRPr lang="en-GB"/>
        </a:p>
      </dgm:t>
    </dgm:pt>
    <dgm:pt modelId="{46A07825-37DA-48BB-8E16-333A642F9482}">
      <dgm:prSet custT="1"/>
      <dgm:spPr/>
      <dgm:t>
        <a:bodyPr/>
        <a:lstStyle/>
        <a:p>
          <a:pPr rtl="0"/>
          <a:r>
            <a:rPr lang="en-US" sz="2400" dirty="0" smtClean="0"/>
            <a:t>Internal or external to the JRC</a:t>
          </a:r>
          <a:endParaRPr lang="en-GB" sz="2400" dirty="0"/>
        </a:p>
      </dgm:t>
    </dgm:pt>
    <dgm:pt modelId="{A6DA74A7-4D85-4F46-B4D1-B88C1FCA3301}" type="parTrans" cxnId="{62CE0E63-EF6D-4786-B101-1F5A9D18CA57}">
      <dgm:prSet/>
      <dgm:spPr/>
      <dgm:t>
        <a:bodyPr/>
        <a:lstStyle/>
        <a:p>
          <a:endParaRPr lang="en-GB"/>
        </a:p>
      </dgm:t>
    </dgm:pt>
    <dgm:pt modelId="{9B371042-4089-4393-B612-78B399249654}" type="sibTrans" cxnId="{62CE0E63-EF6D-4786-B101-1F5A9D18CA57}">
      <dgm:prSet/>
      <dgm:spPr/>
      <dgm:t>
        <a:bodyPr/>
        <a:lstStyle/>
        <a:p>
          <a:endParaRPr lang="en-GB"/>
        </a:p>
      </dgm:t>
    </dgm:pt>
    <dgm:pt modelId="{F6C59C93-F39B-42C1-9E31-708E15B90EAB}">
      <dgm:prSet/>
      <dgm:spPr/>
      <dgm:t>
        <a:bodyPr/>
        <a:lstStyle/>
        <a:p>
          <a:pPr rtl="0"/>
          <a:r>
            <a:rPr lang="en-US" dirty="0" smtClean="0"/>
            <a:t>Definition of objectives and milestones</a:t>
          </a:r>
          <a:endParaRPr lang="en-GB" dirty="0"/>
        </a:p>
      </dgm:t>
    </dgm:pt>
    <dgm:pt modelId="{42BF7D15-8B1F-4AA3-AEB6-E85790FCC6A2}" type="parTrans" cxnId="{D890A029-49A5-4E54-BBC9-DC18E239159B}">
      <dgm:prSet/>
      <dgm:spPr/>
      <dgm:t>
        <a:bodyPr/>
        <a:lstStyle/>
        <a:p>
          <a:endParaRPr lang="en-GB"/>
        </a:p>
      </dgm:t>
    </dgm:pt>
    <dgm:pt modelId="{64DE2862-945B-4CDC-A1A8-9662BF3FDC4B}" type="sibTrans" cxnId="{D890A029-49A5-4E54-BBC9-DC18E239159B}">
      <dgm:prSet/>
      <dgm:spPr/>
      <dgm:t>
        <a:bodyPr/>
        <a:lstStyle/>
        <a:p>
          <a:endParaRPr lang="en-GB"/>
        </a:p>
      </dgm:t>
    </dgm:pt>
    <dgm:pt modelId="{2663176C-67D3-478E-A5C0-E707B18F1381}">
      <dgm:prSet/>
      <dgm:spPr/>
      <dgm:t>
        <a:bodyPr/>
        <a:lstStyle/>
        <a:p>
          <a:pPr rtl="0"/>
          <a:r>
            <a:rPr lang="en-US" b="1" dirty="0" smtClean="0"/>
            <a:t>Extremadura</a:t>
          </a:r>
          <a:r>
            <a:rPr lang="en-US" dirty="0" smtClean="0"/>
            <a:t>: Qualitative methodology; Support in the analysis</a:t>
          </a:r>
          <a:endParaRPr lang="en-GB" dirty="0"/>
        </a:p>
      </dgm:t>
    </dgm:pt>
    <dgm:pt modelId="{18010178-8483-4910-890D-5DA3EB734433}" type="parTrans" cxnId="{2C1BF7BA-6E20-4A45-A503-2A0AE78DA529}">
      <dgm:prSet/>
      <dgm:spPr/>
      <dgm:t>
        <a:bodyPr/>
        <a:lstStyle/>
        <a:p>
          <a:endParaRPr lang="en-GB"/>
        </a:p>
      </dgm:t>
    </dgm:pt>
    <dgm:pt modelId="{AE6BBDB9-5599-46F2-B1DC-FB8502BEFB68}" type="sibTrans" cxnId="{2C1BF7BA-6E20-4A45-A503-2A0AE78DA529}">
      <dgm:prSet/>
      <dgm:spPr/>
      <dgm:t>
        <a:bodyPr/>
        <a:lstStyle/>
        <a:p>
          <a:endParaRPr lang="en-GB"/>
        </a:p>
      </dgm:t>
    </dgm:pt>
    <dgm:pt modelId="{BCE4E259-402A-4FAF-A913-B39BC574586B}">
      <dgm:prSet/>
      <dgm:spPr/>
      <dgm:t>
        <a:bodyPr/>
        <a:lstStyle/>
        <a:p>
          <a:pPr rtl="0"/>
          <a:r>
            <a:rPr lang="en-US" b="1" dirty="0" smtClean="0"/>
            <a:t>Eastern Macedonia and Thrace</a:t>
          </a:r>
          <a:r>
            <a:rPr lang="en-US" dirty="0" smtClean="0"/>
            <a:t>: Intervention logic; Integration with governance structure</a:t>
          </a:r>
          <a:endParaRPr lang="en-GB" dirty="0"/>
        </a:p>
      </dgm:t>
    </dgm:pt>
    <dgm:pt modelId="{B1C3AD7F-46C5-41CD-B0F8-CF6BE57D6EE4}" type="parTrans" cxnId="{D5774DCE-F1F2-49AE-B89F-2D1542512A1E}">
      <dgm:prSet/>
      <dgm:spPr/>
      <dgm:t>
        <a:bodyPr/>
        <a:lstStyle/>
        <a:p>
          <a:endParaRPr lang="en-GB"/>
        </a:p>
      </dgm:t>
    </dgm:pt>
    <dgm:pt modelId="{AD159447-EF64-4E64-8F15-399835F34D73}" type="sibTrans" cxnId="{D5774DCE-F1F2-49AE-B89F-2D1542512A1E}">
      <dgm:prSet/>
      <dgm:spPr/>
      <dgm:t>
        <a:bodyPr/>
        <a:lstStyle/>
        <a:p>
          <a:endParaRPr lang="en-GB"/>
        </a:p>
      </dgm:t>
    </dgm:pt>
    <dgm:pt modelId="{E2F4EE81-B8C1-452C-B2C9-0F632F85B89E}" type="pres">
      <dgm:prSet presAssocID="{DFC1BBD7-12B9-4779-AAFE-FD679910DCF4}" presName="Name0" presStyleCnt="0">
        <dgm:presLayoutVars>
          <dgm:dir/>
          <dgm:animLvl val="lvl"/>
          <dgm:resizeHandles val="exact"/>
        </dgm:presLayoutVars>
      </dgm:prSet>
      <dgm:spPr/>
    </dgm:pt>
    <dgm:pt modelId="{174DBC43-90BB-43EB-8880-D841BD9F6D66}" type="pres">
      <dgm:prSet presAssocID="{A7247F4E-DB39-4F68-875E-9BB00C1E5A4C}" presName="linNode" presStyleCnt="0"/>
      <dgm:spPr/>
    </dgm:pt>
    <dgm:pt modelId="{4460F833-9649-4A4B-8002-19A2037454BB}" type="pres">
      <dgm:prSet presAssocID="{A7247F4E-DB39-4F68-875E-9BB00C1E5A4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4FD5953-7E09-4430-A3CF-FB762B3C677E}" type="pres">
      <dgm:prSet presAssocID="{A7247F4E-DB39-4F68-875E-9BB00C1E5A4C}" presName="descendantText" presStyleLbl="alignAccFollowNode1" presStyleIdx="0" presStyleCnt="3">
        <dgm:presLayoutVars>
          <dgm:bulletEnabled val="1"/>
        </dgm:presLayoutVars>
      </dgm:prSet>
      <dgm:spPr/>
    </dgm:pt>
    <dgm:pt modelId="{D12DE28B-2807-4E93-A33F-0AC0C03DEB03}" type="pres">
      <dgm:prSet presAssocID="{84F5CF82-5DE6-4779-BFEE-7C19E6F02B81}" presName="sp" presStyleCnt="0"/>
      <dgm:spPr/>
    </dgm:pt>
    <dgm:pt modelId="{CAFE4F5B-7CD9-424C-B3E6-6D3A389D3B91}" type="pres">
      <dgm:prSet presAssocID="{8B239484-862A-4FB2-BE80-6B79EB264D74}" presName="linNode" presStyleCnt="0"/>
      <dgm:spPr/>
    </dgm:pt>
    <dgm:pt modelId="{970CF5E0-16F5-4E63-AC68-8CF3B92B6A6C}" type="pres">
      <dgm:prSet presAssocID="{8B239484-862A-4FB2-BE80-6B79EB264D7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3090302-4387-48E0-BFE9-C68590B4F5D6}" type="pres">
      <dgm:prSet presAssocID="{8B239484-862A-4FB2-BE80-6B79EB264D74}" presName="descendantText" presStyleLbl="alignAccFollowNode1" presStyleIdx="1" presStyleCnt="3">
        <dgm:presLayoutVars>
          <dgm:bulletEnabled val="1"/>
        </dgm:presLayoutVars>
      </dgm:prSet>
      <dgm:spPr/>
    </dgm:pt>
    <dgm:pt modelId="{5BF27637-5A9D-468C-89DC-736E49F934C6}" type="pres">
      <dgm:prSet presAssocID="{8ADD5149-E0A5-4E63-AD50-25ADCB440C0B}" presName="sp" presStyleCnt="0"/>
      <dgm:spPr/>
    </dgm:pt>
    <dgm:pt modelId="{4A7F4077-BB4D-4E97-B448-9BFAD7E8BDE6}" type="pres">
      <dgm:prSet presAssocID="{F6C59C93-F39B-42C1-9E31-708E15B90EAB}" presName="linNode" presStyleCnt="0"/>
      <dgm:spPr/>
    </dgm:pt>
    <dgm:pt modelId="{D83F1E93-D18C-46ED-A15B-DB0ECDE7BA8C}" type="pres">
      <dgm:prSet presAssocID="{F6C59C93-F39B-42C1-9E31-708E15B90EA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04E2D26-4AC6-4B24-9522-89615C041F85}" type="pres">
      <dgm:prSet presAssocID="{F6C59C93-F39B-42C1-9E31-708E15B90EA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AB60177-A668-4C46-9167-4EA0696FF954}" type="presOf" srcId="{DFC1BBD7-12B9-4779-AAFE-FD679910DCF4}" destId="{E2F4EE81-B8C1-452C-B2C9-0F632F85B89E}" srcOrd="0" destOrd="0" presId="urn:microsoft.com/office/officeart/2005/8/layout/vList5"/>
    <dgm:cxn modelId="{AAEABDC6-204B-43AA-85B0-927E8D050E9E}" type="presOf" srcId="{46A07825-37DA-48BB-8E16-333A642F9482}" destId="{03090302-4387-48E0-BFE9-C68590B4F5D6}" srcOrd="0" destOrd="0" presId="urn:microsoft.com/office/officeart/2005/8/layout/vList5"/>
    <dgm:cxn modelId="{D5774DCE-F1F2-49AE-B89F-2D1542512A1E}" srcId="{F6C59C93-F39B-42C1-9E31-708E15B90EAB}" destId="{BCE4E259-402A-4FAF-A913-B39BC574586B}" srcOrd="1" destOrd="0" parTransId="{B1C3AD7F-46C5-41CD-B0F8-CF6BE57D6EE4}" sibTransId="{AD159447-EF64-4E64-8F15-399835F34D73}"/>
    <dgm:cxn modelId="{2C1BF7BA-6E20-4A45-A503-2A0AE78DA529}" srcId="{F6C59C93-F39B-42C1-9E31-708E15B90EAB}" destId="{2663176C-67D3-478E-A5C0-E707B18F1381}" srcOrd="0" destOrd="0" parTransId="{18010178-8483-4910-890D-5DA3EB734433}" sibTransId="{AE6BBDB9-5599-46F2-B1DC-FB8502BEFB68}"/>
    <dgm:cxn modelId="{B14BCEF3-ABE6-4840-B481-CA955C2F25FA}" srcId="{A7247F4E-DB39-4F68-875E-9BB00C1E5A4C}" destId="{22AA3ABD-AE2D-4107-AC26-1AEDD30EEE2C}" srcOrd="0" destOrd="0" parTransId="{BD5DAF28-6505-4EF3-BAF7-9D6A212DA377}" sibTransId="{DC54A5F6-3E70-4C2E-A04A-0D1A07B69C6A}"/>
    <dgm:cxn modelId="{67222A7E-1B73-4413-BA22-3976AF8452D7}" type="presOf" srcId="{8B239484-862A-4FB2-BE80-6B79EB264D74}" destId="{970CF5E0-16F5-4E63-AC68-8CF3B92B6A6C}" srcOrd="0" destOrd="0" presId="urn:microsoft.com/office/officeart/2005/8/layout/vList5"/>
    <dgm:cxn modelId="{95464941-AF3D-4A10-9A44-D65FB62E799E}" srcId="{DFC1BBD7-12B9-4779-AAFE-FD679910DCF4}" destId="{8B239484-862A-4FB2-BE80-6B79EB264D74}" srcOrd="1" destOrd="0" parTransId="{1A07A627-F222-4416-ACD9-FA0E3ACBFF11}" sibTransId="{8ADD5149-E0A5-4E63-AD50-25ADCB440C0B}"/>
    <dgm:cxn modelId="{D890A029-49A5-4E54-BBC9-DC18E239159B}" srcId="{DFC1BBD7-12B9-4779-AAFE-FD679910DCF4}" destId="{F6C59C93-F39B-42C1-9E31-708E15B90EAB}" srcOrd="2" destOrd="0" parTransId="{42BF7D15-8B1F-4AA3-AEB6-E85790FCC6A2}" sibTransId="{64DE2862-945B-4CDC-A1A8-9662BF3FDC4B}"/>
    <dgm:cxn modelId="{70E23E3E-19BA-4431-ABBF-1AEF419E1FEA}" srcId="{DFC1BBD7-12B9-4779-AAFE-FD679910DCF4}" destId="{A7247F4E-DB39-4F68-875E-9BB00C1E5A4C}" srcOrd="0" destOrd="0" parTransId="{3CFD2BCD-CADC-4919-85C1-C43A414C538F}" sibTransId="{84F5CF82-5DE6-4779-BFEE-7C19E6F02B81}"/>
    <dgm:cxn modelId="{7F901163-36AA-4206-8087-259B8769A2E8}" type="presOf" srcId="{2663176C-67D3-478E-A5C0-E707B18F1381}" destId="{604E2D26-4AC6-4B24-9522-89615C041F85}" srcOrd="0" destOrd="0" presId="urn:microsoft.com/office/officeart/2005/8/layout/vList5"/>
    <dgm:cxn modelId="{D905BB99-22E3-496E-8425-BE6B39CFE04D}" type="presOf" srcId="{F6C59C93-F39B-42C1-9E31-708E15B90EAB}" destId="{D83F1E93-D18C-46ED-A15B-DB0ECDE7BA8C}" srcOrd="0" destOrd="0" presId="urn:microsoft.com/office/officeart/2005/8/layout/vList5"/>
    <dgm:cxn modelId="{62CE0E63-EF6D-4786-B101-1F5A9D18CA57}" srcId="{8B239484-862A-4FB2-BE80-6B79EB264D74}" destId="{46A07825-37DA-48BB-8E16-333A642F9482}" srcOrd="0" destOrd="0" parTransId="{A6DA74A7-4D85-4F46-B4D1-B88C1FCA3301}" sibTransId="{9B371042-4089-4393-B612-78B399249654}"/>
    <dgm:cxn modelId="{2B155DC0-474F-4D6E-85EF-86495DE0A736}" type="presOf" srcId="{A7247F4E-DB39-4F68-875E-9BB00C1E5A4C}" destId="{4460F833-9649-4A4B-8002-19A2037454BB}" srcOrd="0" destOrd="0" presId="urn:microsoft.com/office/officeart/2005/8/layout/vList5"/>
    <dgm:cxn modelId="{3D1E6C4D-672F-4687-918A-B82694C758EA}" type="presOf" srcId="{BCE4E259-402A-4FAF-A913-B39BC574586B}" destId="{604E2D26-4AC6-4B24-9522-89615C041F85}" srcOrd="0" destOrd="1" presId="urn:microsoft.com/office/officeart/2005/8/layout/vList5"/>
    <dgm:cxn modelId="{BA96C2E0-B9B8-4685-B756-639DF738FAFD}" type="presOf" srcId="{22AA3ABD-AE2D-4107-AC26-1AEDD30EEE2C}" destId="{F4FD5953-7E09-4430-A3CF-FB762B3C677E}" srcOrd="0" destOrd="0" presId="urn:microsoft.com/office/officeart/2005/8/layout/vList5"/>
    <dgm:cxn modelId="{7B81B4DF-E265-40B6-97BF-BF69205368FC}" type="presParOf" srcId="{E2F4EE81-B8C1-452C-B2C9-0F632F85B89E}" destId="{174DBC43-90BB-43EB-8880-D841BD9F6D66}" srcOrd="0" destOrd="0" presId="urn:microsoft.com/office/officeart/2005/8/layout/vList5"/>
    <dgm:cxn modelId="{F3F63660-A186-4FC9-AE91-42BE46E2FBDE}" type="presParOf" srcId="{174DBC43-90BB-43EB-8880-D841BD9F6D66}" destId="{4460F833-9649-4A4B-8002-19A2037454BB}" srcOrd="0" destOrd="0" presId="urn:microsoft.com/office/officeart/2005/8/layout/vList5"/>
    <dgm:cxn modelId="{0180CF90-4C08-4B0B-829E-26FBB447B219}" type="presParOf" srcId="{174DBC43-90BB-43EB-8880-D841BD9F6D66}" destId="{F4FD5953-7E09-4430-A3CF-FB762B3C677E}" srcOrd="1" destOrd="0" presId="urn:microsoft.com/office/officeart/2005/8/layout/vList5"/>
    <dgm:cxn modelId="{662A41D2-AEA3-4570-B43B-6BAA0F5C485F}" type="presParOf" srcId="{E2F4EE81-B8C1-452C-B2C9-0F632F85B89E}" destId="{D12DE28B-2807-4E93-A33F-0AC0C03DEB03}" srcOrd="1" destOrd="0" presId="urn:microsoft.com/office/officeart/2005/8/layout/vList5"/>
    <dgm:cxn modelId="{67DEDB3D-FE18-4D82-9A9A-E9DE0D273703}" type="presParOf" srcId="{E2F4EE81-B8C1-452C-B2C9-0F632F85B89E}" destId="{CAFE4F5B-7CD9-424C-B3E6-6D3A389D3B91}" srcOrd="2" destOrd="0" presId="urn:microsoft.com/office/officeart/2005/8/layout/vList5"/>
    <dgm:cxn modelId="{4A4172DF-E7E2-4106-852B-58E734FA2DC0}" type="presParOf" srcId="{CAFE4F5B-7CD9-424C-B3E6-6D3A389D3B91}" destId="{970CF5E0-16F5-4E63-AC68-8CF3B92B6A6C}" srcOrd="0" destOrd="0" presId="urn:microsoft.com/office/officeart/2005/8/layout/vList5"/>
    <dgm:cxn modelId="{FA0AD7BD-E955-4103-8605-262B77AC8851}" type="presParOf" srcId="{CAFE4F5B-7CD9-424C-B3E6-6D3A389D3B91}" destId="{03090302-4387-48E0-BFE9-C68590B4F5D6}" srcOrd="1" destOrd="0" presId="urn:microsoft.com/office/officeart/2005/8/layout/vList5"/>
    <dgm:cxn modelId="{72B4D4FE-E41A-4EF4-BFB7-66F6C3092F99}" type="presParOf" srcId="{E2F4EE81-B8C1-452C-B2C9-0F632F85B89E}" destId="{5BF27637-5A9D-468C-89DC-736E49F934C6}" srcOrd="3" destOrd="0" presId="urn:microsoft.com/office/officeart/2005/8/layout/vList5"/>
    <dgm:cxn modelId="{E7A2B3D1-DE83-448D-A3D8-02F60A5D3249}" type="presParOf" srcId="{E2F4EE81-B8C1-452C-B2C9-0F632F85B89E}" destId="{4A7F4077-BB4D-4E97-B448-9BFAD7E8BDE6}" srcOrd="4" destOrd="0" presId="urn:microsoft.com/office/officeart/2005/8/layout/vList5"/>
    <dgm:cxn modelId="{E56EADF4-13EA-4D9E-B2FA-CF43651585C3}" type="presParOf" srcId="{4A7F4077-BB4D-4E97-B448-9BFAD7E8BDE6}" destId="{D83F1E93-D18C-46ED-A15B-DB0ECDE7BA8C}" srcOrd="0" destOrd="0" presId="urn:microsoft.com/office/officeart/2005/8/layout/vList5"/>
    <dgm:cxn modelId="{ABBC9DB8-33CB-484D-A0E0-4B4022A799A7}" type="presParOf" srcId="{4A7F4077-BB4D-4E97-B448-9BFAD7E8BDE6}" destId="{604E2D26-4AC6-4B24-9522-89615C041F8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B403C0-15DD-4515-81F8-440D4149ECD8}" type="doc">
      <dgm:prSet loTypeId="urn:microsoft.com/office/officeart/2005/8/layout/hList7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811973E1-E54B-4B2B-A26F-D399908911C6}">
      <dgm:prSet/>
      <dgm:spPr/>
      <dgm:t>
        <a:bodyPr/>
        <a:lstStyle/>
        <a:p>
          <a:pPr rtl="0"/>
          <a:r>
            <a:rPr lang="en-US" dirty="0" smtClean="0"/>
            <a:t>Plenaries with experts </a:t>
          </a:r>
          <a:endParaRPr lang="en-GB" dirty="0"/>
        </a:p>
      </dgm:t>
    </dgm:pt>
    <dgm:pt modelId="{1EF82DC5-F5FE-4098-BA70-ADE1C5471FCF}" type="parTrans" cxnId="{6666F0C9-4A43-4155-AA9D-44DBD96D76DC}">
      <dgm:prSet/>
      <dgm:spPr/>
      <dgm:t>
        <a:bodyPr/>
        <a:lstStyle/>
        <a:p>
          <a:endParaRPr lang="en-GB"/>
        </a:p>
      </dgm:t>
    </dgm:pt>
    <dgm:pt modelId="{C32D5CDA-8918-4146-81B7-C1E75729D4F4}" type="sibTrans" cxnId="{6666F0C9-4A43-4155-AA9D-44DBD96D76DC}">
      <dgm:prSet/>
      <dgm:spPr/>
      <dgm:t>
        <a:bodyPr/>
        <a:lstStyle/>
        <a:p>
          <a:endParaRPr lang="en-GB"/>
        </a:p>
      </dgm:t>
    </dgm:pt>
    <dgm:pt modelId="{5CF3D817-7405-4511-99C2-7C13EE3B08E6}">
      <dgm:prSet/>
      <dgm:spPr/>
      <dgm:t>
        <a:bodyPr/>
        <a:lstStyle/>
        <a:p>
          <a:pPr rtl="0"/>
          <a:r>
            <a:rPr lang="en-US" dirty="0" smtClean="0"/>
            <a:t>RIS3 monitoring at different levels (AM)</a:t>
          </a:r>
          <a:endParaRPr lang="en-GB" dirty="0"/>
        </a:p>
      </dgm:t>
    </dgm:pt>
    <dgm:pt modelId="{DFCB0C14-5A9E-4602-AF15-E1FC660B90E4}" type="parTrans" cxnId="{FEB384D5-EB18-4752-A2ED-C0E765D86BCE}">
      <dgm:prSet/>
      <dgm:spPr/>
      <dgm:t>
        <a:bodyPr/>
        <a:lstStyle/>
        <a:p>
          <a:endParaRPr lang="en-GB"/>
        </a:p>
      </dgm:t>
    </dgm:pt>
    <dgm:pt modelId="{CBDF1D74-B36C-4B31-A784-99FAA108DD87}" type="sibTrans" cxnId="{FEB384D5-EB18-4752-A2ED-C0E765D86BCE}">
      <dgm:prSet/>
      <dgm:spPr/>
      <dgm:t>
        <a:bodyPr/>
        <a:lstStyle/>
        <a:p>
          <a:endParaRPr lang="en-GB"/>
        </a:p>
      </dgm:t>
    </dgm:pt>
    <dgm:pt modelId="{5D6699BA-C476-4214-8CA9-39D4A876BA9A}">
      <dgm:prSet/>
      <dgm:spPr/>
      <dgm:t>
        <a:bodyPr/>
        <a:lstStyle/>
        <a:p>
          <a:pPr rtl="0"/>
          <a:r>
            <a:rPr lang="en-US" smtClean="0"/>
            <a:t>Open data and new tools (PM)</a:t>
          </a:r>
          <a:endParaRPr lang="en-GB"/>
        </a:p>
      </dgm:t>
    </dgm:pt>
    <dgm:pt modelId="{930A6A61-3101-47BA-AC1B-F1D99D1A5A85}" type="parTrans" cxnId="{9E2CA96B-D21A-4024-B351-13F8D981457B}">
      <dgm:prSet/>
      <dgm:spPr/>
      <dgm:t>
        <a:bodyPr/>
        <a:lstStyle/>
        <a:p>
          <a:endParaRPr lang="en-GB"/>
        </a:p>
      </dgm:t>
    </dgm:pt>
    <dgm:pt modelId="{7D9F698D-2E04-4F08-91BF-046D4070C2CD}" type="sibTrans" cxnId="{9E2CA96B-D21A-4024-B351-13F8D981457B}">
      <dgm:prSet/>
      <dgm:spPr/>
      <dgm:t>
        <a:bodyPr/>
        <a:lstStyle/>
        <a:p>
          <a:endParaRPr lang="en-GB"/>
        </a:p>
      </dgm:t>
    </dgm:pt>
    <dgm:pt modelId="{C75DC4EE-FA5C-4A2B-91F9-6869A2EDF5E5}">
      <dgm:prSet/>
      <dgm:spPr/>
      <dgm:t>
        <a:bodyPr/>
        <a:lstStyle/>
        <a:p>
          <a:pPr rtl="0"/>
          <a:r>
            <a:rPr lang="en-US" dirty="0" smtClean="0"/>
            <a:t>Individual skills and institutional capacity (PM)</a:t>
          </a:r>
          <a:endParaRPr lang="en-GB" dirty="0"/>
        </a:p>
      </dgm:t>
    </dgm:pt>
    <dgm:pt modelId="{05604E65-0CE7-45A4-A5CD-91F11B7C508A}" type="parTrans" cxnId="{D6D8A282-38AD-4508-B681-F74200DBF335}">
      <dgm:prSet/>
      <dgm:spPr/>
      <dgm:t>
        <a:bodyPr/>
        <a:lstStyle/>
        <a:p>
          <a:endParaRPr lang="en-GB"/>
        </a:p>
      </dgm:t>
    </dgm:pt>
    <dgm:pt modelId="{35023CAE-BC47-4C06-93D8-89AB9FA316F2}" type="sibTrans" cxnId="{D6D8A282-38AD-4508-B681-F74200DBF335}">
      <dgm:prSet/>
      <dgm:spPr/>
      <dgm:t>
        <a:bodyPr/>
        <a:lstStyle/>
        <a:p>
          <a:endParaRPr lang="en-GB"/>
        </a:p>
      </dgm:t>
    </dgm:pt>
    <dgm:pt modelId="{9D81737A-2EAB-44B0-87E8-6A397D2B7174}">
      <dgm:prSet/>
      <dgm:spPr/>
      <dgm:t>
        <a:bodyPr/>
        <a:lstStyle/>
        <a:p>
          <a:pPr rtl="0"/>
          <a:r>
            <a:rPr lang="en-US" smtClean="0"/>
            <a:t>Peer review  Two parallel groups</a:t>
          </a:r>
          <a:endParaRPr lang="en-GB"/>
        </a:p>
      </dgm:t>
    </dgm:pt>
    <dgm:pt modelId="{ACBFD6C7-0F14-4953-8820-8CA2A367435E}" type="parTrans" cxnId="{7188E532-5E9A-48C9-B3B1-D4F88E7D8349}">
      <dgm:prSet/>
      <dgm:spPr/>
      <dgm:t>
        <a:bodyPr/>
        <a:lstStyle/>
        <a:p>
          <a:endParaRPr lang="en-GB"/>
        </a:p>
      </dgm:t>
    </dgm:pt>
    <dgm:pt modelId="{CD653AB6-2485-49CE-A1F0-91586D01B89E}" type="sibTrans" cxnId="{7188E532-5E9A-48C9-B3B1-D4F88E7D8349}">
      <dgm:prSet/>
      <dgm:spPr/>
      <dgm:t>
        <a:bodyPr/>
        <a:lstStyle/>
        <a:p>
          <a:endParaRPr lang="en-GB"/>
        </a:p>
      </dgm:t>
    </dgm:pt>
    <dgm:pt modelId="{B85D2436-2963-4CBE-9284-16CEFE687666}">
      <dgm:prSet/>
      <dgm:spPr/>
      <dgm:t>
        <a:bodyPr/>
        <a:lstStyle/>
        <a:p>
          <a:pPr rtl="0"/>
          <a:r>
            <a:rPr lang="en-US" smtClean="0"/>
            <a:t>Poster presentation</a:t>
          </a:r>
          <a:endParaRPr lang="en-GB"/>
        </a:p>
      </dgm:t>
    </dgm:pt>
    <dgm:pt modelId="{056D76ED-3AA6-466D-A5E3-6CB35FB78146}" type="parTrans" cxnId="{F55C6C03-B580-4F1F-AAEE-D9691348D210}">
      <dgm:prSet/>
      <dgm:spPr/>
      <dgm:t>
        <a:bodyPr/>
        <a:lstStyle/>
        <a:p>
          <a:endParaRPr lang="en-GB"/>
        </a:p>
      </dgm:t>
    </dgm:pt>
    <dgm:pt modelId="{88747E66-2D40-46B9-9E8F-588529828F5F}" type="sibTrans" cxnId="{F55C6C03-B580-4F1F-AAEE-D9691348D210}">
      <dgm:prSet/>
      <dgm:spPr/>
      <dgm:t>
        <a:bodyPr/>
        <a:lstStyle/>
        <a:p>
          <a:endParaRPr lang="en-GB"/>
        </a:p>
      </dgm:t>
    </dgm:pt>
    <dgm:pt modelId="{0A0AAC02-FC54-4448-8AC5-DDB78A3BC52D}">
      <dgm:prSet/>
      <dgm:spPr/>
      <dgm:t>
        <a:bodyPr/>
        <a:lstStyle/>
        <a:p>
          <a:pPr rtl="0"/>
          <a:r>
            <a:rPr lang="en-US" smtClean="0"/>
            <a:t>Discussion of progress and issues</a:t>
          </a:r>
          <a:endParaRPr lang="en-GB"/>
        </a:p>
      </dgm:t>
    </dgm:pt>
    <dgm:pt modelId="{88FFE98E-A951-4BBD-AF99-C34EB546A652}" type="parTrans" cxnId="{9F07791D-FA73-4B55-8ECC-BBE1D8EC524E}">
      <dgm:prSet/>
      <dgm:spPr/>
      <dgm:t>
        <a:bodyPr/>
        <a:lstStyle/>
        <a:p>
          <a:endParaRPr lang="en-GB"/>
        </a:p>
      </dgm:t>
    </dgm:pt>
    <dgm:pt modelId="{0832567F-8395-419A-B7B1-FFA8A3932643}" type="sibTrans" cxnId="{9F07791D-FA73-4B55-8ECC-BBE1D8EC524E}">
      <dgm:prSet/>
      <dgm:spPr/>
      <dgm:t>
        <a:bodyPr/>
        <a:lstStyle/>
        <a:p>
          <a:endParaRPr lang="en-GB"/>
        </a:p>
      </dgm:t>
    </dgm:pt>
    <dgm:pt modelId="{4A8B417C-A295-4006-9936-A1A17DE6EE53}">
      <dgm:prSet/>
      <dgm:spPr/>
      <dgm:t>
        <a:bodyPr/>
        <a:lstStyle/>
        <a:p>
          <a:pPr rtl="0"/>
          <a:r>
            <a:rPr lang="en-US" dirty="0" smtClean="0"/>
            <a:t>RIS3 Monitoring Clinic</a:t>
          </a:r>
          <a:endParaRPr lang="en-GB" dirty="0"/>
        </a:p>
      </dgm:t>
    </dgm:pt>
    <dgm:pt modelId="{BE8E6716-045A-4A69-8DA0-C88EDA234F9A}" type="parTrans" cxnId="{140EFD79-C722-450E-BDC6-F9ACE268C121}">
      <dgm:prSet/>
      <dgm:spPr/>
      <dgm:t>
        <a:bodyPr/>
        <a:lstStyle/>
        <a:p>
          <a:endParaRPr lang="en-GB"/>
        </a:p>
      </dgm:t>
    </dgm:pt>
    <dgm:pt modelId="{64D35E8A-8F46-4AD1-96AB-297E4CC475C6}" type="sibTrans" cxnId="{140EFD79-C722-450E-BDC6-F9ACE268C121}">
      <dgm:prSet/>
      <dgm:spPr/>
      <dgm:t>
        <a:bodyPr/>
        <a:lstStyle/>
        <a:p>
          <a:endParaRPr lang="en-GB"/>
        </a:p>
      </dgm:t>
    </dgm:pt>
    <dgm:pt modelId="{F495C4EE-4E98-452E-833C-17A2ED6640C6}">
      <dgm:prSet/>
      <dgm:spPr/>
      <dgm:t>
        <a:bodyPr/>
        <a:lstStyle/>
        <a:p>
          <a:pPr rtl="0"/>
          <a:r>
            <a:rPr lang="en-GB" smtClean="0"/>
            <a:t>Lessons from peer review, </a:t>
          </a:r>
          <a:endParaRPr lang="en-GB"/>
        </a:p>
      </dgm:t>
    </dgm:pt>
    <dgm:pt modelId="{640E5313-4F0E-4FF9-9A3F-FB20BB149A5F}" type="parTrans" cxnId="{0944870D-6DDB-436A-B423-045149AB658B}">
      <dgm:prSet/>
      <dgm:spPr/>
      <dgm:t>
        <a:bodyPr/>
        <a:lstStyle/>
        <a:p>
          <a:endParaRPr lang="en-GB"/>
        </a:p>
      </dgm:t>
    </dgm:pt>
    <dgm:pt modelId="{9BE840AD-01C0-4745-80E0-BFBACCB81FEF}" type="sibTrans" cxnId="{0944870D-6DDB-436A-B423-045149AB658B}">
      <dgm:prSet/>
      <dgm:spPr/>
      <dgm:t>
        <a:bodyPr/>
        <a:lstStyle/>
        <a:p>
          <a:endParaRPr lang="en-GB"/>
        </a:p>
      </dgm:t>
    </dgm:pt>
    <dgm:pt modelId="{58BBDEC7-E928-4D52-BE2B-F23FC14C1075}">
      <dgm:prSet/>
      <dgm:spPr/>
      <dgm:t>
        <a:bodyPr/>
        <a:lstStyle/>
        <a:p>
          <a:pPr rtl="0"/>
          <a:r>
            <a:rPr lang="en-GB" smtClean="0"/>
            <a:t>Milestone 2 </a:t>
          </a:r>
          <a:endParaRPr lang="en-GB"/>
        </a:p>
      </dgm:t>
    </dgm:pt>
    <dgm:pt modelId="{595AC15E-AF32-402B-A05D-4BC067184015}" type="parTrans" cxnId="{4678A532-9701-4E92-891C-9373CAC868D4}">
      <dgm:prSet/>
      <dgm:spPr/>
      <dgm:t>
        <a:bodyPr/>
        <a:lstStyle/>
        <a:p>
          <a:endParaRPr lang="en-GB"/>
        </a:p>
      </dgm:t>
    </dgm:pt>
    <dgm:pt modelId="{D0D865B5-5BC1-494A-9210-EBEB4B6E85C5}" type="sibTrans" cxnId="{4678A532-9701-4E92-891C-9373CAC868D4}">
      <dgm:prSet/>
      <dgm:spPr/>
      <dgm:t>
        <a:bodyPr/>
        <a:lstStyle/>
        <a:p>
          <a:endParaRPr lang="en-GB"/>
        </a:p>
      </dgm:t>
    </dgm:pt>
    <dgm:pt modelId="{89BBC2A7-EF24-43DF-8233-C70AB38DC7A8}">
      <dgm:prSet/>
      <dgm:spPr/>
      <dgm:t>
        <a:bodyPr/>
        <a:lstStyle/>
        <a:p>
          <a:pPr rtl="0"/>
          <a:r>
            <a:rPr lang="en-GB" smtClean="0"/>
            <a:t>Assessment of organisational readiness</a:t>
          </a:r>
          <a:endParaRPr lang="en-GB"/>
        </a:p>
      </dgm:t>
    </dgm:pt>
    <dgm:pt modelId="{52AEE55B-B203-4184-864E-9237A4FFA76E}" type="parTrans" cxnId="{E8B59297-9D1F-40B5-B55F-BFBFC7521612}">
      <dgm:prSet/>
      <dgm:spPr/>
      <dgm:t>
        <a:bodyPr/>
        <a:lstStyle/>
        <a:p>
          <a:endParaRPr lang="en-GB"/>
        </a:p>
      </dgm:t>
    </dgm:pt>
    <dgm:pt modelId="{F6346566-C6E3-4A47-8A74-11C5F04B465E}" type="sibTrans" cxnId="{E8B59297-9D1F-40B5-B55F-BFBFC7521612}">
      <dgm:prSet/>
      <dgm:spPr/>
      <dgm:t>
        <a:bodyPr/>
        <a:lstStyle/>
        <a:p>
          <a:endParaRPr lang="en-GB"/>
        </a:p>
      </dgm:t>
    </dgm:pt>
    <dgm:pt modelId="{EA2B03BD-D34A-4872-882B-97E50E596C42}" type="pres">
      <dgm:prSet presAssocID="{CFB403C0-15DD-4515-81F8-440D4149ECD8}" presName="Name0" presStyleCnt="0">
        <dgm:presLayoutVars>
          <dgm:dir/>
          <dgm:resizeHandles val="exact"/>
        </dgm:presLayoutVars>
      </dgm:prSet>
      <dgm:spPr/>
    </dgm:pt>
    <dgm:pt modelId="{90F708F2-9632-4A3A-ABC5-C34DD0F922AA}" type="pres">
      <dgm:prSet presAssocID="{CFB403C0-15DD-4515-81F8-440D4149ECD8}" presName="fgShape" presStyleLbl="fgShp" presStyleIdx="0" presStyleCnt="1"/>
      <dgm:spPr/>
    </dgm:pt>
    <dgm:pt modelId="{249466E0-2EE8-4547-A720-CEA95A0CD1DF}" type="pres">
      <dgm:prSet presAssocID="{CFB403C0-15DD-4515-81F8-440D4149ECD8}" presName="linComp" presStyleCnt="0"/>
      <dgm:spPr/>
    </dgm:pt>
    <dgm:pt modelId="{D2437AFE-B097-492B-AF30-D3C9ECD9A20A}" type="pres">
      <dgm:prSet presAssocID="{811973E1-E54B-4B2B-A26F-D399908911C6}" presName="compNode" presStyleCnt="0"/>
      <dgm:spPr/>
    </dgm:pt>
    <dgm:pt modelId="{BBE2FB50-A3B7-4738-9369-260C2D4D97F2}" type="pres">
      <dgm:prSet presAssocID="{811973E1-E54B-4B2B-A26F-D399908911C6}" presName="bkgdShape" presStyleLbl="node1" presStyleIdx="0" presStyleCnt="3"/>
      <dgm:spPr/>
    </dgm:pt>
    <dgm:pt modelId="{3ACC5173-8336-49BA-9E5A-44B481DEDA15}" type="pres">
      <dgm:prSet presAssocID="{811973E1-E54B-4B2B-A26F-D399908911C6}" presName="nodeTx" presStyleLbl="node1" presStyleIdx="0" presStyleCnt="3">
        <dgm:presLayoutVars>
          <dgm:bulletEnabled val="1"/>
        </dgm:presLayoutVars>
      </dgm:prSet>
      <dgm:spPr/>
    </dgm:pt>
    <dgm:pt modelId="{22E49812-0FED-4EDC-9DBE-CBF70F87BDA8}" type="pres">
      <dgm:prSet presAssocID="{811973E1-E54B-4B2B-A26F-D399908911C6}" presName="invisiNode" presStyleLbl="node1" presStyleIdx="0" presStyleCnt="3"/>
      <dgm:spPr/>
    </dgm:pt>
    <dgm:pt modelId="{081A0C21-E5C0-4406-978A-FACA1105619D}" type="pres">
      <dgm:prSet presAssocID="{811973E1-E54B-4B2B-A26F-D399908911C6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B7F8A1F1-B49B-42F3-BC25-3B601B25F663}" type="pres">
      <dgm:prSet presAssocID="{C32D5CDA-8918-4146-81B7-C1E75729D4F4}" presName="sibTrans" presStyleLbl="sibTrans2D1" presStyleIdx="0" presStyleCnt="0"/>
      <dgm:spPr/>
    </dgm:pt>
    <dgm:pt modelId="{90953356-29CE-4519-9880-CBA4259E9A21}" type="pres">
      <dgm:prSet presAssocID="{9D81737A-2EAB-44B0-87E8-6A397D2B7174}" presName="compNode" presStyleCnt="0"/>
      <dgm:spPr/>
    </dgm:pt>
    <dgm:pt modelId="{6FA1DCEF-4662-4FDE-8E8D-B869F8F367C9}" type="pres">
      <dgm:prSet presAssocID="{9D81737A-2EAB-44B0-87E8-6A397D2B7174}" presName="bkgdShape" presStyleLbl="node1" presStyleIdx="1" presStyleCnt="3"/>
      <dgm:spPr/>
    </dgm:pt>
    <dgm:pt modelId="{A312188E-3076-4DE7-9653-1F2C83E1FE04}" type="pres">
      <dgm:prSet presAssocID="{9D81737A-2EAB-44B0-87E8-6A397D2B7174}" presName="nodeTx" presStyleLbl="node1" presStyleIdx="1" presStyleCnt="3">
        <dgm:presLayoutVars>
          <dgm:bulletEnabled val="1"/>
        </dgm:presLayoutVars>
      </dgm:prSet>
      <dgm:spPr/>
    </dgm:pt>
    <dgm:pt modelId="{1D3254D9-A645-4578-876D-B5D79A5C5F66}" type="pres">
      <dgm:prSet presAssocID="{9D81737A-2EAB-44B0-87E8-6A397D2B7174}" presName="invisiNode" presStyleLbl="node1" presStyleIdx="1" presStyleCnt="3"/>
      <dgm:spPr/>
    </dgm:pt>
    <dgm:pt modelId="{6CEA75F9-3630-45C1-A38D-B1DD95756811}" type="pres">
      <dgm:prSet presAssocID="{9D81737A-2EAB-44B0-87E8-6A397D2B7174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446E510-C7C0-4D84-9987-7CA3A24A800C}" type="pres">
      <dgm:prSet presAssocID="{CD653AB6-2485-49CE-A1F0-91586D01B89E}" presName="sibTrans" presStyleLbl="sibTrans2D1" presStyleIdx="0" presStyleCnt="0"/>
      <dgm:spPr/>
    </dgm:pt>
    <dgm:pt modelId="{DDE207DC-BDD6-4551-8027-16834FAEEB63}" type="pres">
      <dgm:prSet presAssocID="{4A8B417C-A295-4006-9936-A1A17DE6EE53}" presName="compNode" presStyleCnt="0"/>
      <dgm:spPr/>
    </dgm:pt>
    <dgm:pt modelId="{228E7ECA-08F6-43E7-9406-D564EA023C4E}" type="pres">
      <dgm:prSet presAssocID="{4A8B417C-A295-4006-9936-A1A17DE6EE53}" presName="bkgdShape" presStyleLbl="node1" presStyleIdx="2" presStyleCnt="3"/>
      <dgm:spPr/>
    </dgm:pt>
    <dgm:pt modelId="{D6F56543-5A75-4392-AA17-60C4A6BDD5C2}" type="pres">
      <dgm:prSet presAssocID="{4A8B417C-A295-4006-9936-A1A17DE6EE53}" presName="nodeTx" presStyleLbl="node1" presStyleIdx="2" presStyleCnt="3">
        <dgm:presLayoutVars>
          <dgm:bulletEnabled val="1"/>
        </dgm:presLayoutVars>
      </dgm:prSet>
      <dgm:spPr/>
    </dgm:pt>
    <dgm:pt modelId="{077B8C9D-31EA-47D6-A63F-F943D3D953C1}" type="pres">
      <dgm:prSet presAssocID="{4A8B417C-A295-4006-9936-A1A17DE6EE53}" presName="invisiNode" presStyleLbl="node1" presStyleIdx="2" presStyleCnt="3"/>
      <dgm:spPr/>
    </dgm:pt>
    <dgm:pt modelId="{F1FA8C74-349B-43AC-8ED4-442757E9286B}" type="pres">
      <dgm:prSet presAssocID="{4A8B417C-A295-4006-9936-A1A17DE6EE53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55C6C03-B580-4F1F-AAEE-D9691348D210}" srcId="{9D81737A-2EAB-44B0-87E8-6A397D2B7174}" destId="{B85D2436-2963-4CBE-9284-16CEFE687666}" srcOrd="0" destOrd="0" parTransId="{056D76ED-3AA6-466D-A5E3-6CB35FB78146}" sibTransId="{88747E66-2D40-46B9-9E8F-588529828F5F}"/>
    <dgm:cxn modelId="{E8B59297-9D1F-40B5-B55F-BFBFC7521612}" srcId="{4A8B417C-A295-4006-9936-A1A17DE6EE53}" destId="{89BBC2A7-EF24-43DF-8233-C70AB38DC7A8}" srcOrd="2" destOrd="0" parTransId="{52AEE55B-B203-4184-864E-9237A4FFA76E}" sibTransId="{F6346566-C6E3-4A47-8A74-11C5F04B465E}"/>
    <dgm:cxn modelId="{9E2CA96B-D21A-4024-B351-13F8D981457B}" srcId="{811973E1-E54B-4B2B-A26F-D399908911C6}" destId="{5D6699BA-C476-4214-8CA9-39D4A876BA9A}" srcOrd="1" destOrd="0" parTransId="{930A6A61-3101-47BA-AC1B-F1D99D1A5A85}" sibTransId="{7D9F698D-2E04-4F08-91BF-046D4070C2CD}"/>
    <dgm:cxn modelId="{8B2B75A4-5A6D-4B3C-992E-76A9B2C53BD2}" type="presOf" srcId="{0A0AAC02-FC54-4448-8AC5-DDB78A3BC52D}" destId="{6FA1DCEF-4662-4FDE-8E8D-B869F8F367C9}" srcOrd="0" destOrd="2" presId="urn:microsoft.com/office/officeart/2005/8/layout/hList7"/>
    <dgm:cxn modelId="{10DF6EC0-DABE-4872-A222-B62F140066DD}" type="presOf" srcId="{B85D2436-2963-4CBE-9284-16CEFE687666}" destId="{6FA1DCEF-4662-4FDE-8E8D-B869F8F367C9}" srcOrd="0" destOrd="1" presId="urn:microsoft.com/office/officeart/2005/8/layout/hList7"/>
    <dgm:cxn modelId="{972D0B7D-3062-4F5B-8EFF-D8E4890FD2D0}" type="presOf" srcId="{89BBC2A7-EF24-43DF-8233-C70AB38DC7A8}" destId="{D6F56543-5A75-4392-AA17-60C4A6BDD5C2}" srcOrd="1" destOrd="3" presId="urn:microsoft.com/office/officeart/2005/8/layout/hList7"/>
    <dgm:cxn modelId="{7188E532-5E9A-48C9-B3B1-D4F88E7D8349}" srcId="{CFB403C0-15DD-4515-81F8-440D4149ECD8}" destId="{9D81737A-2EAB-44B0-87E8-6A397D2B7174}" srcOrd="1" destOrd="0" parTransId="{ACBFD6C7-0F14-4953-8820-8CA2A367435E}" sibTransId="{CD653AB6-2485-49CE-A1F0-91586D01B89E}"/>
    <dgm:cxn modelId="{106148C2-8F57-4D56-BDD2-36C647EB4D0C}" type="presOf" srcId="{89BBC2A7-EF24-43DF-8233-C70AB38DC7A8}" destId="{228E7ECA-08F6-43E7-9406-D564EA023C4E}" srcOrd="0" destOrd="3" presId="urn:microsoft.com/office/officeart/2005/8/layout/hList7"/>
    <dgm:cxn modelId="{5ADD2AFD-0B4B-4E18-9176-A46ADAAFDBA0}" type="presOf" srcId="{0A0AAC02-FC54-4448-8AC5-DDB78A3BC52D}" destId="{A312188E-3076-4DE7-9653-1F2C83E1FE04}" srcOrd="1" destOrd="2" presId="urn:microsoft.com/office/officeart/2005/8/layout/hList7"/>
    <dgm:cxn modelId="{BEDA757E-B9ED-45DB-A6B3-3E80BD61BD2F}" type="presOf" srcId="{4A8B417C-A295-4006-9936-A1A17DE6EE53}" destId="{D6F56543-5A75-4392-AA17-60C4A6BDD5C2}" srcOrd="1" destOrd="0" presId="urn:microsoft.com/office/officeart/2005/8/layout/hList7"/>
    <dgm:cxn modelId="{5592229B-2609-4D04-BD0C-95FCD6BE6706}" type="presOf" srcId="{F495C4EE-4E98-452E-833C-17A2ED6640C6}" destId="{228E7ECA-08F6-43E7-9406-D564EA023C4E}" srcOrd="0" destOrd="1" presId="urn:microsoft.com/office/officeart/2005/8/layout/hList7"/>
    <dgm:cxn modelId="{0FE70B85-0619-478E-A057-EA841F6E6762}" type="presOf" srcId="{C32D5CDA-8918-4146-81B7-C1E75729D4F4}" destId="{B7F8A1F1-B49B-42F3-BC25-3B601B25F663}" srcOrd="0" destOrd="0" presId="urn:microsoft.com/office/officeart/2005/8/layout/hList7"/>
    <dgm:cxn modelId="{AC99EA18-0AD8-48AA-8024-076AFA09EB4B}" type="presOf" srcId="{58BBDEC7-E928-4D52-BE2B-F23FC14C1075}" destId="{228E7ECA-08F6-43E7-9406-D564EA023C4E}" srcOrd="0" destOrd="2" presId="urn:microsoft.com/office/officeart/2005/8/layout/hList7"/>
    <dgm:cxn modelId="{4678A532-9701-4E92-891C-9373CAC868D4}" srcId="{4A8B417C-A295-4006-9936-A1A17DE6EE53}" destId="{58BBDEC7-E928-4D52-BE2B-F23FC14C1075}" srcOrd="1" destOrd="0" parTransId="{595AC15E-AF32-402B-A05D-4BC067184015}" sibTransId="{D0D865B5-5BC1-494A-9210-EBEB4B6E85C5}"/>
    <dgm:cxn modelId="{9F07791D-FA73-4B55-8ECC-BBE1D8EC524E}" srcId="{9D81737A-2EAB-44B0-87E8-6A397D2B7174}" destId="{0A0AAC02-FC54-4448-8AC5-DDB78A3BC52D}" srcOrd="1" destOrd="0" parTransId="{88FFE98E-A951-4BBD-AF99-C34EB546A652}" sibTransId="{0832567F-8395-419A-B7B1-FFA8A3932643}"/>
    <dgm:cxn modelId="{6666F0C9-4A43-4155-AA9D-44DBD96D76DC}" srcId="{CFB403C0-15DD-4515-81F8-440D4149ECD8}" destId="{811973E1-E54B-4B2B-A26F-D399908911C6}" srcOrd="0" destOrd="0" parTransId="{1EF82DC5-F5FE-4098-BA70-ADE1C5471FCF}" sibTransId="{C32D5CDA-8918-4146-81B7-C1E75729D4F4}"/>
    <dgm:cxn modelId="{6C72FE23-5F89-494C-846F-77B8AA45DFFB}" type="presOf" srcId="{58BBDEC7-E928-4D52-BE2B-F23FC14C1075}" destId="{D6F56543-5A75-4392-AA17-60C4A6BDD5C2}" srcOrd="1" destOrd="2" presId="urn:microsoft.com/office/officeart/2005/8/layout/hList7"/>
    <dgm:cxn modelId="{9C538E7E-C4E3-4AB2-AD9B-CB8EF955BAED}" type="presOf" srcId="{C75DC4EE-FA5C-4A2B-91F9-6869A2EDF5E5}" destId="{BBE2FB50-A3B7-4738-9369-260C2D4D97F2}" srcOrd="0" destOrd="3" presId="urn:microsoft.com/office/officeart/2005/8/layout/hList7"/>
    <dgm:cxn modelId="{FEB384D5-EB18-4752-A2ED-C0E765D86BCE}" srcId="{811973E1-E54B-4B2B-A26F-D399908911C6}" destId="{5CF3D817-7405-4511-99C2-7C13EE3B08E6}" srcOrd="0" destOrd="0" parTransId="{DFCB0C14-5A9E-4602-AF15-E1FC660B90E4}" sibTransId="{CBDF1D74-B36C-4B31-A784-99FAA108DD87}"/>
    <dgm:cxn modelId="{6EE3D20B-F579-4C67-83FD-4F4AD133E14D}" type="presOf" srcId="{B85D2436-2963-4CBE-9284-16CEFE687666}" destId="{A312188E-3076-4DE7-9653-1F2C83E1FE04}" srcOrd="1" destOrd="1" presId="urn:microsoft.com/office/officeart/2005/8/layout/hList7"/>
    <dgm:cxn modelId="{99F98F1D-BC81-4E93-A43C-02BA346D21E9}" type="presOf" srcId="{5D6699BA-C476-4214-8CA9-39D4A876BA9A}" destId="{BBE2FB50-A3B7-4738-9369-260C2D4D97F2}" srcOrd="0" destOrd="2" presId="urn:microsoft.com/office/officeart/2005/8/layout/hList7"/>
    <dgm:cxn modelId="{0846DFC2-01FC-4898-A8E3-5E51AA7EA4D8}" type="presOf" srcId="{811973E1-E54B-4B2B-A26F-D399908911C6}" destId="{BBE2FB50-A3B7-4738-9369-260C2D4D97F2}" srcOrd="0" destOrd="0" presId="urn:microsoft.com/office/officeart/2005/8/layout/hList7"/>
    <dgm:cxn modelId="{54A9D4AF-68D2-4DAB-A007-56E41015A265}" type="presOf" srcId="{CFB403C0-15DD-4515-81F8-440D4149ECD8}" destId="{EA2B03BD-D34A-4872-882B-97E50E596C42}" srcOrd="0" destOrd="0" presId="urn:microsoft.com/office/officeart/2005/8/layout/hList7"/>
    <dgm:cxn modelId="{44002314-5672-4397-BE3F-79BDFAAF2871}" type="presOf" srcId="{F495C4EE-4E98-452E-833C-17A2ED6640C6}" destId="{D6F56543-5A75-4392-AA17-60C4A6BDD5C2}" srcOrd="1" destOrd="1" presId="urn:microsoft.com/office/officeart/2005/8/layout/hList7"/>
    <dgm:cxn modelId="{56598423-2FEC-4AF4-B27F-08E52396DF66}" type="presOf" srcId="{9D81737A-2EAB-44B0-87E8-6A397D2B7174}" destId="{A312188E-3076-4DE7-9653-1F2C83E1FE04}" srcOrd="1" destOrd="0" presId="urn:microsoft.com/office/officeart/2005/8/layout/hList7"/>
    <dgm:cxn modelId="{D79FD728-0BB1-44F7-8E66-6027A78A9269}" type="presOf" srcId="{9D81737A-2EAB-44B0-87E8-6A397D2B7174}" destId="{6FA1DCEF-4662-4FDE-8E8D-B869F8F367C9}" srcOrd="0" destOrd="0" presId="urn:microsoft.com/office/officeart/2005/8/layout/hList7"/>
    <dgm:cxn modelId="{D6D8A282-38AD-4508-B681-F74200DBF335}" srcId="{811973E1-E54B-4B2B-A26F-D399908911C6}" destId="{C75DC4EE-FA5C-4A2B-91F9-6869A2EDF5E5}" srcOrd="2" destOrd="0" parTransId="{05604E65-0CE7-45A4-A5CD-91F11B7C508A}" sibTransId="{35023CAE-BC47-4C06-93D8-89AB9FA316F2}"/>
    <dgm:cxn modelId="{2AD96C7F-CCDC-4C29-A7DF-C7B2A6555D3B}" type="presOf" srcId="{5CF3D817-7405-4511-99C2-7C13EE3B08E6}" destId="{3ACC5173-8336-49BA-9E5A-44B481DEDA15}" srcOrd="1" destOrd="1" presId="urn:microsoft.com/office/officeart/2005/8/layout/hList7"/>
    <dgm:cxn modelId="{40D0C513-6844-4EFF-B804-7AD21022A34C}" type="presOf" srcId="{4A8B417C-A295-4006-9936-A1A17DE6EE53}" destId="{228E7ECA-08F6-43E7-9406-D564EA023C4E}" srcOrd="0" destOrd="0" presId="urn:microsoft.com/office/officeart/2005/8/layout/hList7"/>
    <dgm:cxn modelId="{0944870D-6DDB-436A-B423-045149AB658B}" srcId="{4A8B417C-A295-4006-9936-A1A17DE6EE53}" destId="{F495C4EE-4E98-452E-833C-17A2ED6640C6}" srcOrd="0" destOrd="0" parTransId="{640E5313-4F0E-4FF9-9A3F-FB20BB149A5F}" sibTransId="{9BE840AD-01C0-4745-80E0-BFBACCB81FEF}"/>
    <dgm:cxn modelId="{140EFD79-C722-450E-BDC6-F9ACE268C121}" srcId="{CFB403C0-15DD-4515-81F8-440D4149ECD8}" destId="{4A8B417C-A295-4006-9936-A1A17DE6EE53}" srcOrd="2" destOrd="0" parTransId="{BE8E6716-045A-4A69-8DA0-C88EDA234F9A}" sibTransId="{64D35E8A-8F46-4AD1-96AB-297E4CC475C6}"/>
    <dgm:cxn modelId="{4084DA79-F770-4F5A-8DA0-4A98255BAB51}" type="presOf" srcId="{CD653AB6-2485-49CE-A1F0-91586D01B89E}" destId="{2446E510-C7C0-4D84-9987-7CA3A24A800C}" srcOrd="0" destOrd="0" presId="urn:microsoft.com/office/officeart/2005/8/layout/hList7"/>
    <dgm:cxn modelId="{79CDF08C-AE0E-4A24-8B4E-544317659E4D}" type="presOf" srcId="{811973E1-E54B-4B2B-A26F-D399908911C6}" destId="{3ACC5173-8336-49BA-9E5A-44B481DEDA15}" srcOrd="1" destOrd="0" presId="urn:microsoft.com/office/officeart/2005/8/layout/hList7"/>
    <dgm:cxn modelId="{55BF6001-DC12-4969-A7DB-5F0C06A4E471}" type="presOf" srcId="{5D6699BA-C476-4214-8CA9-39D4A876BA9A}" destId="{3ACC5173-8336-49BA-9E5A-44B481DEDA15}" srcOrd="1" destOrd="2" presId="urn:microsoft.com/office/officeart/2005/8/layout/hList7"/>
    <dgm:cxn modelId="{5C6A9BC4-3C8C-4F90-A22F-F7ED7C291F03}" type="presOf" srcId="{C75DC4EE-FA5C-4A2B-91F9-6869A2EDF5E5}" destId="{3ACC5173-8336-49BA-9E5A-44B481DEDA15}" srcOrd="1" destOrd="3" presId="urn:microsoft.com/office/officeart/2005/8/layout/hList7"/>
    <dgm:cxn modelId="{F9422EBE-86F4-4909-9CED-82022B4AA379}" type="presOf" srcId="{5CF3D817-7405-4511-99C2-7C13EE3B08E6}" destId="{BBE2FB50-A3B7-4738-9369-260C2D4D97F2}" srcOrd="0" destOrd="1" presId="urn:microsoft.com/office/officeart/2005/8/layout/hList7"/>
    <dgm:cxn modelId="{0F8E6276-776F-4698-B235-345B605061BC}" type="presParOf" srcId="{EA2B03BD-D34A-4872-882B-97E50E596C42}" destId="{90F708F2-9632-4A3A-ABC5-C34DD0F922AA}" srcOrd="0" destOrd="0" presId="urn:microsoft.com/office/officeart/2005/8/layout/hList7"/>
    <dgm:cxn modelId="{EB300814-7D53-40DA-8538-890F07F2B60A}" type="presParOf" srcId="{EA2B03BD-D34A-4872-882B-97E50E596C42}" destId="{249466E0-2EE8-4547-A720-CEA95A0CD1DF}" srcOrd="1" destOrd="0" presId="urn:microsoft.com/office/officeart/2005/8/layout/hList7"/>
    <dgm:cxn modelId="{F557FCFE-A39D-405A-A2D8-DAF7EFA5ACA7}" type="presParOf" srcId="{249466E0-2EE8-4547-A720-CEA95A0CD1DF}" destId="{D2437AFE-B097-492B-AF30-D3C9ECD9A20A}" srcOrd="0" destOrd="0" presId="urn:microsoft.com/office/officeart/2005/8/layout/hList7"/>
    <dgm:cxn modelId="{1AA1BB4D-0D0D-4F38-B271-58ECD27DD1A4}" type="presParOf" srcId="{D2437AFE-B097-492B-AF30-D3C9ECD9A20A}" destId="{BBE2FB50-A3B7-4738-9369-260C2D4D97F2}" srcOrd="0" destOrd="0" presId="urn:microsoft.com/office/officeart/2005/8/layout/hList7"/>
    <dgm:cxn modelId="{02177E52-0F33-4DF1-A929-B02743831DA6}" type="presParOf" srcId="{D2437AFE-B097-492B-AF30-D3C9ECD9A20A}" destId="{3ACC5173-8336-49BA-9E5A-44B481DEDA15}" srcOrd="1" destOrd="0" presId="urn:microsoft.com/office/officeart/2005/8/layout/hList7"/>
    <dgm:cxn modelId="{86FE77C9-897F-4432-8CCB-C07DF6DB8773}" type="presParOf" srcId="{D2437AFE-B097-492B-AF30-D3C9ECD9A20A}" destId="{22E49812-0FED-4EDC-9DBE-CBF70F87BDA8}" srcOrd="2" destOrd="0" presId="urn:microsoft.com/office/officeart/2005/8/layout/hList7"/>
    <dgm:cxn modelId="{74631CB4-0438-466E-8B04-8ED5DCF819E5}" type="presParOf" srcId="{D2437AFE-B097-492B-AF30-D3C9ECD9A20A}" destId="{081A0C21-E5C0-4406-978A-FACA1105619D}" srcOrd="3" destOrd="0" presId="urn:microsoft.com/office/officeart/2005/8/layout/hList7"/>
    <dgm:cxn modelId="{D39DEE73-D83F-41BC-B1DA-C6D3EC57873A}" type="presParOf" srcId="{249466E0-2EE8-4547-A720-CEA95A0CD1DF}" destId="{B7F8A1F1-B49B-42F3-BC25-3B601B25F663}" srcOrd="1" destOrd="0" presId="urn:microsoft.com/office/officeart/2005/8/layout/hList7"/>
    <dgm:cxn modelId="{A848FCEF-5C1F-4FDE-A1BC-A78AA207E241}" type="presParOf" srcId="{249466E0-2EE8-4547-A720-CEA95A0CD1DF}" destId="{90953356-29CE-4519-9880-CBA4259E9A21}" srcOrd="2" destOrd="0" presId="urn:microsoft.com/office/officeart/2005/8/layout/hList7"/>
    <dgm:cxn modelId="{4E6C3F7E-CE46-402E-8156-CE5192319F97}" type="presParOf" srcId="{90953356-29CE-4519-9880-CBA4259E9A21}" destId="{6FA1DCEF-4662-4FDE-8E8D-B869F8F367C9}" srcOrd="0" destOrd="0" presId="urn:microsoft.com/office/officeart/2005/8/layout/hList7"/>
    <dgm:cxn modelId="{0DA2982B-160E-4DBF-B58E-B94CA3149029}" type="presParOf" srcId="{90953356-29CE-4519-9880-CBA4259E9A21}" destId="{A312188E-3076-4DE7-9653-1F2C83E1FE04}" srcOrd="1" destOrd="0" presId="urn:microsoft.com/office/officeart/2005/8/layout/hList7"/>
    <dgm:cxn modelId="{C622F18A-87A8-4540-9E04-B46B0531DFED}" type="presParOf" srcId="{90953356-29CE-4519-9880-CBA4259E9A21}" destId="{1D3254D9-A645-4578-876D-B5D79A5C5F66}" srcOrd="2" destOrd="0" presId="urn:microsoft.com/office/officeart/2005/8/layout/hList7"/>
    <dgm:cxn modelId="{43036F2E-26A6-41A6-8734-EC892DA92612}" type="presParOf" srcId="{90953356-29CE-4519-9880-CBA4259E9A21}" destId="{6CEA75F9-3630-45C1-A38D-B1DD95756811}" srcOrd="3" destOrd="0" presId="urn:microsoft.com/office/officeart/2005/8/layout/hList7"/>
    <dgm:cxn modelId="{C92FAC24-3B79-4491-BBD7-0E6E5964280D}" type="presParOf" srcId="{249466E0-2EE8-4547-A720-CEA95A0CD1DF}" destId="{2446E510-C7C0-4D84-9987-7CA3A24A800C}" srcOrd="3" destOrd="0" presId="urn:microsoft.com/office/officeart/2005/8/layout/hList7"/>
    <dgm:cxn modelId="{04128325-E4D4-451D-B557-D3B8C8397CD9}" type="presParOf" srcId="{249466E0-2EE8-4547-A720-CEA95A0CD1DF}" destId="{DDE207DC-BDD6-4551-8027-16834FAEEB63}" srcOrd="4" destOrd="0" presId="urn:microsoft.com/office/officeart/2005/8/layout/hList7"/>
    <dgm:cxn modelId="{1B559D64-65D6-41DB-B324-549752202E9F}" type="presParOf" srcId="{DDE207DC-BDD6-4551-8027-16834FAEEB63}" destId="{228E7ECA-08F6-43E7-9406-D564EA023C4E}" srcOrd="0" destOrd="0" presId="urn:microsoft.com/office/officeart/2005/8/layout/hList7"/>
    <dgm:cxn modelId="{948E5436-CB0C-4883-B5B2-4828ED363411}" type="presParOf" srcId="{DDE207DC-BDD6-4551-8027-16834FAEEB63}" destId="{D6F56543-5A75-4392-AA17-60C4A6BDD5C2}" srcOrd="1" destOrd="0" presId="urn:microsoft.com/office/officeart/2005/8/layout/hList7"/>
    <dgm:cxn modelId="{D78F5E66-6F29-42CB-A196-C569568B0DE2}" type="presParOf" srcId="{DDE207DC-BDD6-4551-8027-16834FAEEB63}" destId="{077B8C9D-31EA-47D6-A63F-F943D3D953C1}" srcOrd="2" destOrd="0" presId="urn:microsoft.com/office/officeart/2005/8/layout/hList7"/>
    <dgm:cxn modelId="{822A53FE-C471-4659-8911-FFFE7C86849E}" type="presParOf" srcId="{DDE207DC-BDD6-4551-8027-16834FAEEB63}" destId="{F1FA8C74-349B-43AC-8ED4-442757E9286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D5953-7E09-4430-A3CF-FB762B3C677E}">
      <dsp:nvSpPr>
        <dsp:cNvPr id="0" name=""/>
        <dsp:cNvSpPr/>
      </dsp:nvSpPr>
      <dsp:spPr>
        <a:xfrm rot="5400000">
          <a:off x="5165120" y="-1970144"/>
          <a:ext cx="1175947" cy="541467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Documents collected and </a:t>
          </a:r>
          <a:r>
            <a:rPr lang="en-US" sz="2400" kern="1200" dirty="0" err="1" smtClean="0"/>
            <a:t>analysed</a:t>
          </a:r>
          <a:r>
            <a:rPr lang="en-US" sz="2400" kern="1200" dirty="0" smtClean="0"/>
            <a:t> in Dec/Jan</a:t>
          </a:r>
          <a:endParaRPr lang="en-GB" sz="2400" kern="1200" dirty="0"/>
        </a:p>
      </dsp:txBody>
      <dsp:txXfrm rot="-5400000">
        <a:off x="3045756" y="206625"/>
        <a:ext cx="5357271" cy="1061137"/>
      </dsp:txXfrm>
    </dsp:sp>
    <dsp:sp modelId="{4460F833-9649-4A4B-8002-19A2037454BB}">
      <dsp:nvSpPr>
        <dsp:cNvPr id="0" name=""/>
        <dsp:cNvSpPr/>
      </dsp:nvSpPr>
      <dsp:spPr>
        <a:xfrm>
          <a:off x="0" y="2227"/>
          <a:ext cx="3045755" cy="14699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Pre-assessment of monitoring system</a:t>
          </a:r>
          <a:endParaRPr lang="en-GB" sz="2600" kern="1200" dirty="0"/>
        </a:p>
      </dsp:txBody>
      <dsp:txXfrm>
        <a:off x="71756" y="73983"/>
        <a:ext cx="2902243" cy="1326421"/>
      </dsp:txXfrm>
    </dsp:sp>
    <dsp:sp modelId="{03090302-4387-48E0-BFE9-C68590B4F5D6}">
      <dsp:nvSpPr>
        <dsp:cNvPr id="0" name=""/>
        <dsp:cNvSpPr/>
      </dsp:nvSpPr>
      <dsp:spPr>
        <a:xfrm rot="5400000">
          <a:off x="5165120" y="-426713"/>
          <a:ext cx="1175947" cy="541467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Internal or external to the JRC</a:t>
          </a:r>
          <a:endParaRPr lang="en-GB" sz="2400" kern="1200" dirty="0"/>
        </a:p>
      </dsp:txBody>
      <dsp:txXfrm rot="-5400000">
        <a:off x="3045756" y="1750056"/>
        <a:ext cx="5357271" cy="1061137"/>
      </dsp:txXfrm>
    </dsp:sp>
    <dsp:sp modelId="{970CF5E0-16F5-4E63-AC68-8CF3B92B6A6C}">
      <dsp:nvSpPr>
        <dsp:cNvPr id="0" name=""/>
        <dsp:cNvSpPr/>
      </dsp:nvSpPr>
      <dsp:spPr>
        <a:xfrm>
          <a:off x="0" y="1545657"/>
          <a:ext cx="3045755" cy="14699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Support of an expert </a:t>
          </a:r>
          <a:endParaRPr lang="en-GB" sz="2600" kern="1200"/>
        </a:p>
      </dsp:txBody>
      <dsp:txXfrm>
        <a:off x="71756" y="1617413"/>
        <a:ext cx="2902243" cy="1326421"/>
      </dsp:txXfrm>
    </dsp:sp>
    <dsp:sp modelId="{604E2D26-4AC6-4B24-9522-89615C041F85}">
      <dsp:nvSpPr>
        <dsp:cNvPr id="0" name=""/>
        <dsp:cNvSpPr/>
      </dsp:nvSpPr>
      <dsp:spPr>
        <a:xfrm rot="5400000">
          <a:off x="5165120" y="1116716"/>
          <a:ext cx="1175947" cy="541467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Extremadura</a:t>
          </a:r>
          <a:r>
            <a:rPr lang="en-US" sz="1600" kern="1200" dirty="0" smtClean="0"/>
            <a:t>: Qualitative methodology; Support in the analysis</a:t>
          </a:r>
          <a:endParaRPr lang="en-GB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Eastern Macedonia and Thrace</a:t>
          </a:r>
          <a:r>
            <a:rPr lang="en-US" sz="1600" kern="1200" dirty="0" smtClean="0"/>
            <a:t>: Intervention logic; Integration with governance structure</a:t>
          </a:r>
          <a:endParaRPr lang="en-GB" sz="1600" kern="1200" dirty="0"/>
        </a:p>
      </dsp:txBody>
      <dsp:txXfrm rot="-5400000">
        <a:off x="3045756" y="3293486"/>
        <a:ext cx="5357271" cy="1061137"/>
      </dsp:txXfrm>
    </dsp:sp>
    <dsp:sp modelId="{D83F1E93-D18C-46ED-A15B-DB0ECDE7BA8C}">
      <dsp:nvSpPr>
        <dsp:cNvPr id="0" name=""/>
        <dsp:cNvSpPr/>
      </dsp:nvSpPr>
      <dsp:spPr>
        <a:xfrm>
          <a:off x="0" y="3089088"/>
          <a:ext cx="3045755" cy="14699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Definition of objectives and milestones</a:t>
          </a:r>
          <a:endParaRPr lang="en-GB" sz="2600" kern="1200" dirty="0"/>
        </a:p>
      </dsp:txBody>
      <dsp:txXfrm>
        <a:off x="71756" y="3160844"/>
        <a:ext cx="2902243" cy="1326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2FB50-A3B7-4738-9369-260C2D4D97F2}">
      <dsp:nvSpPr>
        <dsp:cNvPr id="0" name=""/>
        <dsp:cNvSpPr/>
      </dsp:nvSpPr>
      <dsp:spPr>
        <a:xfrm>
          <a:off x="1723" y="0"/>
          <a:ext cx="2681524" cy="441351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Plenaries with experts </a:t>
          </a:r>
          <a:endParaRPr lang="en-GB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RIS3 monitoring at different levels (AM)</a:t>
          </a:r>
          <a:endParaRPr lang="en-GB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Open data and new tools (PM)</a:t>
          </a:r>
          <a:endParaRPr lang="en-GB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Individual skills and institutional capacity (PM)</a:t>
          </a:r>
          <a:endParaRPr lang="en-GB" sz="1300" kern="1200" dirty="0"/>
        </a:p>
      </dsp:txBody>
      <dsp:txXfrm>
        <a:off x="1723" y="1765406"/>
        <a:ext cx="2681524" cy="1765406"/>
      </dsp:txXfrm>
    </dsp:sp>
    <dsp:sp modelId="{081A0C21-E5C0-4406-978A-FACA1105619D}">
      <dsp:nvSpPr>
        <dsp:cNvPr id="0" name=""/>
        <dsp:cNvSpPr/>
      </dsp:nvSpPr>
      <dsp:spPr>
        <a:xfrm>
          <a:off x="607635" y="264810"/>
          <a:ext cx="1469700" cy="146970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1DCEF-4662-4FDE-8E8D-B869F8F367C9}">
      <dsp:nvSpPr>
        <dsp:cNvPr id="0" name=""/>
        <dsp:cNvSpPr/>
      </dsp:nvSpPr>
      <dsp:spPr>
        <a:xfrm>
          <a:off x="2763693" y="0"/>
          <a:ext cx="2681524" cy="441351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Peer review  Two parallel groups</a:t>
          </a:r>
          <a:endParaRPr lang="en-GB" sz="17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Poster presentation</a:t>
          </a:r>
          <a:endParaRPr lang="en-GB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Discussion of progress and issues</a:t>
          </a:r>
          <a:endParaRPr lang="en-GB" sz="1300" kern="1200"/>
        </a:p>
      </dsp:txBody>
      <dsp:txXfrm>
        <a:off x="2763693" y="1765406"/>
        <a:ext cx="2681524" cy="1765406"/>
      </dsp:txXfrm>
    </dsp:sp>
    <dsp:sp modelId="{6CEA75F9-3630-45C1-A38D-B1DD95756811}">
      <dsp:nvSpPr>
        <dsp:cNvPr id="0" name=""/>
        <dsp:cNvSpPr/>
      </dsp:nvSpPr>
      <dsp:spPr>
        <a:xfrm>
          <a:off x="3369605" y="264810"/>
          <a:ext cx="1469700" cy="146970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E7ECA-08F6-43E7-9406-D564EA023C4E}">
      <dsp:nvSpPr>
        <dsp:cNvPr id="0" name=""/>
        <dsp:cNvSpPr/>
      </dsp:nvSpPr>
      <dsp:spPr>
        <a:xfrm>
          <a:off x="5525663" y="0"/>
          <a:ext cx="2681524" cy="441351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RIS3 Monitoring Clinic</a:t>
          </a:r>
          <a:endParaRPr lang="en-GB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smtClean="0"/>
            <a:t>Lessons from peer review, </a:t>
          </a:r>
          <a:endParaRPr lang="en-GB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smtClean="0"/>
            <a:t>Milestone 2 </a:t>
          </a:r>
          <a:endParaRPr lang="en-GB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smtClean="0"/>
            <a:t>Assessment of organisational readiness</a:t>
          </a:r>
          <a:endParaRPr lang="en-GB" sz="1300" kern="1200"/>
        </a:p>
      </dsp:txBody>
      <dsp:txXfrm>
        <a:off x="5525663" y="1765406"/>
        <a:ext cx="2681524" cy="1765406"/>
      </dsp:txXfrm>
    </dsp:sp>
    <dsp:sp modelId="{F1FA8C74-349B-43AC-8ED4-442757E9286B}">
      <dsp:nvSpPr>
        <dsp:cNvPr id="0" name=""/>
        <dsp:cNvSpPr/>
      </dsp:nvSpPr>
      <dsp:spPr>
        <a:xfrm>
          <a:off x="6131575" y="264810"/>
          <a:ext cx="1469700" cy="146970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708F2-9632-4A3A-ABC5-C34DD0F922AA}">
      <dsp:nvSpPr>
        <dsp:cNvPr id="0" name=""/>
        <dsp:cNvSpPr/>
      </dsp:nvSpPr>
      <dsp:spPr>
        <a:xfrm>
          <a:off x="328356" y="3530812"/>
          <a:ext cx="7552199" cy="662027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25A08B55-6C40-4FC1-83EB-6B3CB5B699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47377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5125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2DB70F01-8F9D-4A75-AD9C-EB2D25B7701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4257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70F01-8F9D-4A75-AD9C-EB2D25B77016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5360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70F01-8F9D-4A75-AD9C-EB2D25B77016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7296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79413" y="500063"/>
            <a:ext cx="3419475" cy="2565400"/>
          </a:xfrm>
        </p:spPr>
      </p:sp>
    </p:spTree>
    <p:extLst>
      <p:ext uri="{BB962C8B-B14F-4D97-AF65-F5344CB8AC3E}">
        <p14:creationId xmlns:p14="http://schemas.microsoft.com/office/powerpoint/2010/main" val="1209969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70F01-8F9D-4A75-AD9C-EB2D25B77016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9837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70F01-8F9D-4A75-AD9C-EB2D25B77016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4134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70F01-8F9D-4A75-AD9C-EB2D25B77016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042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 noChangeArrowheads="1"/>
          </p:cNvSpPr>
          <p:nvPr>
            <p:ph type="ctrTitle"/>
          </p:nvPr>
        </p:nvSpPr>
        <p:spPr>
          <a:xfrm>
            <a:off x="4068530" y="3140968"/>
            <a:ext cx="4751942" cy="1296144"/>
          </a:xfrm>
          <a:prstGeom prst="rect">
            <a:avLst/>
          </a:prstGeom>
        </p:spPr>
        <p:txBody>
          <a:bodyPr lIns="0" tIns="0" rIns="0" bIns="0"/>
          <a:lstStyle>
            <a:lvl1pPr marL="0" algn="r">
              <a:lnSpc>
                <a:spcPct val="110000"/>
              </a:lnSpc>
              <a:defRPr sz="3000" b="1">
                <a:solidFill>
                  <a:srgbClr val="164194"/>
                </a:solidFill>
                <a:latin typeface="Verdana"/>
                <a:cs typeface="Verdana"/>
              </a:defRPr>
            </a:lvl1pPr>
          </a:lstStyle>
          <a:p>
            <a:pPr lvl="0"/>
            <a:endParaRPr lang="en-GB" altLang="en-US" noProof="0" dirty="0"/>
          </a:p>
        </p:txBody>
      </p:sp>
      <p:sp>
        <p:nvSpPr>
          <p:cNvPr id="8" name="Subtitle 5"/>
          <p:cNvSpPr>
            <a:spLocks noGrp="1" noChangeArrowheads="1"/>
          </p:cNvSpPr>
          <p:nvPr>
            <p:ph type="subTitle" idx="1"/>
          </p:nvPr>
        </p:nvSpPr>
        <p:spPr>
          <a:xfrm>
            <a:off x="4067944" y="4509120"/>
            <a:ext cx="4752547" cy="936104"/>
          </a:xfrm>
          <a:prstGeom prst="rect">
            <a:avLst/>
          </a:prstGeom>
        </p:spPr>
        <p:txBody>
          <a:bodyPr lIns="0" tIns="0" bIns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Tx/>
              <a:buNone/>
              <a:defRPr sz="2400" b="1" i="0">
                <a:solidFill>
                  <a:srgbClr val="164194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067944" y="5517232"/>
            <a:ext cx="4752547" cy="648072"/>
          </a:xfrm>
          <a:prstGeom prst="rect">
            <a:avLst/>
          </a:prstGeom>
        </p:spPr>
        <p:txBody>
          <a:bodyPr lIns="0" rIns="0" bIns="360000" anchor="b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600" b="1">
                <a:solidFill>
                  <a:srgbClr val="164194"/>
                </a:solidFill>
              </a:defRPr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6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124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t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4475" cy="68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8172450" y="2133600"/>
            <a:ext cx="863600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33A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440488"/>
            <a:ext cx="63023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73050"/>
            <a:ext cx="143986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"/>
          <p:cNvSpPr>
            <a:spLocks noChangeArrowheads="1"/>
          </p:cNvSpPr>
          <p:nvPr userDrawn="1"/>
        </p:nvSpPr>
        <p:spPr bwMode="auto">
          <a:xfrm>
            <a:off x="4859338" y="1412875"/>
            <a:ext cx="504825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 bwMode="auto">
          <a:xfrm>
            <a:off x="250825" y="1412875"/>
            <a:ext cx="8569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 rIns="0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>
              <a:lnSpc>
                <a:spcPts val="3400"/>
              </a:lnSpc>
            </a:pPr>
            <a:r>
              <a:rPr lang="en-GB" altLang="en-US" sz="2400" b="1">
                <a:solidFill>
                  <a:srgbClr val="004494"/>
                </a:solidFill>
              </a:rPr>
              <a:t>The European Commission</a:t>
            </a:r>
            <a:r>
              <a:rPr lang="en-GB" altLang="es-ES" sz="2400" b="1">
                <a:solidFill>
                  <a:srgbClr val="004494"/>
                </a:solidFill>
              </a:rPr>
              <a:t>’</a:t>
            </a:r>
            <a:r>
              <a:rPr lang="en-GB" altLang="en-US" sz="2400" b="1">
                <a:solidFill>
                  <a:srgbClr val="004494"/>
                </a:solidFill>
              </a:rPr>
              <a:t>s</a:t>
            </a:r>
          </a:p>
          <a:p>
            <a:pPr algn="r">
              <a:lnSpc>
                <a:spcPts val="3400"/>
              </a:lnSpc>
            </a:pPr>
            <a:r>
              <a:rPr lang="en-GB" altLang="en-US" sz="2400" b="1">
                <a:solidFill>
                  <a:srgbClr val="004494"/>
                </a:solidFill>
              </a:rPr>
              <a:t>science and knowledge service</a:t>
            </a:r>
          </a:p>
          <a:p>
            <a:pPr algn="r">
              <a:lnSpc>
                <a:spcPct val="200000"/>
              </a:lnSpc>
            </a:pPr>
            <a:r>
              <a:rPr lang="en-US" altLang="en-US" sz="2000">
                <a:solidFill>
                  <a:srgbClr val="004494"/>
                </a:solidFill>
              </a:rPr>
              <a:t>Joint Research Centre</a:t>
            </a:r>
          </a:p>
        </p:txBody>
      </p:sp>
      <p:sp>
        <p:nvSpPr>
          <p:cNvPr id="5" name="Title 4"/>
          <p:cNvSpPr>
            <a:spLocks noGrp="1" noChangeArrowheads="1"/>
          </p:cNvSpPr>
          <p:nvPr>
            <p:ph type="ctrTitle"/>
          </p:nvPr>
        </p:nvSpPr>
        <p:spPr>
          <a:xfrm>
            <a:off x="4068530" y="3140968"/>
            <a:ext cx="4751942" cy="1296144"/>
          </a:xfrm>
          <a:prstGeom prst="rect">
            <a:avLst/>
          </a:prstGeom>
        </p:spPr>
        <p:txBody>
          <a:bodyPr lIns="0" tIns="0" rIns="0" bIns="0"/>
          <a:lstStyle>
            <a:lvl1pPr marL="0" algn="r">
              <a:lnSpc>
                <a:spcPct val="110000"/>
              </a:lnSpc>
              <a:defRPr sz="3000">
                <a:solidFill>
                  <a:srgbClr val="164194"/>
                </a:solidFill>
              </a:defRPr>
            </a:lvl1pPr>
          </a:lstStyle>
          <a:p>
            <a:pPr lvl="0"/>
            <a:endParaRPr lang="en-GB" altLang="en-US" noProof="0" dirty="0"/>
          </a:p>
        </p:txBody>
      </p:sp>
      <p:sp>
        <p:nvSpPr>
          <p:cNvPr id="6" name="Subtitle 5"/>
          <p:cNvSpPr>
            <a:spLocks noGrp="1" noChangeArrowheads="1"/>
          </p:cNvSpPr>
          <p:nvPr>
            <p:ph type="subTitle" idx="1"/>
          </p:nvPr>
        </p:nvSpPr>
        <p:spPr>
          <a:xfrm>
            <a:off x="4067944" y="4509120"/>
            <a:ext cx="4752547" cy="936104"/>
          </a:xfrm>
          <a:prstGeom prst="rect">
            <a:avLst/>
          </a:prstGeom>
        </p:spPr>
        <p:txBody>
          <a:bodyPr lIns="0" tIns="0" bIns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Tx/>
              <a:buNone/>
              <a:defRPr sz="2400" b="1" i="0">
                <a:solidFill>
                  <a:srgbClr val="164194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067944" y="5517232"/>
            <a:ext cx="4752547" cy="648072"/>
          </a:xfrm>
          <a:prstGeom prst="rect">
            <a:avLst/>
          </a:prstGeom>
        </p:spPr>
        <p:txBody>
          <a:bodyPr lIns="0" rIns="0" bIns="360000" anchor="b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600" b="1"/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6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847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4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3451"/>
            <a:ext cx="820814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4243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7544" y="2203450"/>
            <a:ext cx="3960440" cy="4105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4643239" y="2203450"/>
            <a:ext cx="4032448" cy="4105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6724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83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67544" y="2564904"/>
            <a:ext cx="3959994" cy="3742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6725" y="1484784"/>
            <a:ext cx="4033268" cy="93610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860032" y="980728"/>
            <a:ext cx="4320480" cy="58772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4194"/>
                </a:solidFill>
              </a:defRPr>
            </a:lvl1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991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43239" y="2564904"/>
            <a:ext cx="4032448" cy="3742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44008" y="1484784"/>
            <a:ext cx="4033268" cy="93610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7828" y="980728"/>
            <a:ext cx="4229788" cy="58772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4194"/>
                </a:solidFill>
              </a:defRPr>
            </a:lvl1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8265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3225800"/>
            <a:ext cx="190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3225800"/>
            <a:ext cx="190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6724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15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4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9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33A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2051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440488"/>
            <a:ext cx="63023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73050"/>
            <a:ext cx="143986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6615113" y="6308725"/>
            <a:ext cx="2133600" cy="365125"/>
          </a:xfrm>
          <a:prstGeom prst="rect">
            <a:avLst/>
          </a:prstGeom>
        </p:spPr>
        <p:txBody>
          <a:bodyPr t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>
              <a:buClr>
                <a:srgbClr val="33ACE3"/>
              </a:buClr>
              <a:buFont typeface="Arial" pitchFamily="34" charset="0"/>
              <a:buNone/>
            </a:pPr>
            <a:fld id="{A50F9699-EB9B-4CAA-BF95-F14F8B470048}" type="slidenum">
              <a:rPr lang="en-US" altLang="en-US">
                <a:solidFill>
                  <a:srgbClr val="164194"/>
                </a:solidFill>
              </a:rPr>
              <a:pPr algn="r" eaLnBrk="1" hangingPunct="1">
                <a:buClr>
                  <a:srgbClr val="33ACE3"/>
                </a:buClr>
                <a:buFont typeface="Arial" pitchFamily="34" charset="0"/>
                <a:buNone/>
              </a:pPr>
              <a:t>‹#›</a:t>
            </a:fld>
            <a:endParaRPr lang="en-US" altLang="en-US">
              <a:solidFill>
                <a:srgbClr val="16419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7" r:id="rId2"/>
    <p:sldLayoutId id="2147483688" r:id="rId3"/>
    <p:sldLayoutId id="2147483689" r:id="rId4"/>
    <p:sldLayoutId id="2147483690" r:id="rId5"/>
    <p:sldLayoutId id="2147483693" r:id="rId6"/>
    <p:sldLayoutId id="2147483691" r:id="rId7"/>
    <p:sldLayoutId id="2147483694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F5494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F5494"/>
          </a:solidFill>
          <a:latin typeface="Verdana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F5494"/>
          </a:solidFill>
          <a:latin typeface="Verdana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F5494"/>
          </a:solidFill>
          <a:latin typeface="Verdana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F5494"/>
          </a:solidFill>
          <a:latin typeface="Verdana" pitchFamily="34" charset="0"/>
          <a:ea typeface="MS PGothic" pitchFamily="34" charset="-128"/>
          <a:cs typeface="ＭＳ Ｐゴシック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Content Placeholder 3"/>
          <p:cNvSpPr>
            <a:spLocks noGrp="1"/>
          </p:cNvSpPr>
          <p:nvPr>
            <p:ph idx="10"/>
          </p:nvPr>
        </p:nvSpPr>
        <p:spPr bwMode="auto">
          <a:xfrm>
            <a:off x="4149725" y="4545013"/>
            <a:ext cx="4751388" cy="1620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sz="2400" b="0" i="0" dirty="0" smtClean="0"/>
          </a:p>
          <a:p>
            <a:pPr eaLnBrk="1" hangingPunct="1">
              <a:buFontTx/>
              <a:buNone/>
            </a:pPr>
            <a:r>
              <a:rPr lang="en-US" altLang="en-US" sz="2000" b="0" i="0" dirty="0" smtClean="0"/>
              <a:t>Barcelona, </a:t>
            </a:r>
            <a:r>
              <a:rPr lang="en-US" altLang="en-US" sz="2000" b="0" i="0" dirty="0" smtClean="0"/>
              <a:t>6 July, </a:t>
            </a:r>
            <a:r>
              <a:rPr lang="en-US" altLang="en-US" sz="2000" b="0" i="0" dirty="0" smtClean="0"/>
              <a:t>2017</a:t>
            </a:r>
            <a:endParaRPr lang="en-US" altLang="en-US" sz="2000" i="0" dirty="0" smtClean="0"/>
          </a:p>
        </p:txBody>
      </p:sp>
      <p:sp>
        <p:nvSpPr>
          <p:cNvPr id="7170" name="Title 2"/>
          <p:cNvSpPr>
            <a:spLocks noGrp="1"/>
          </p:cNvSpPr>
          <p:nvPr>
            <p:ph type="ctrTitle"/>
          </p:nvPr>
        </p:nvSpPr>
        <p:spPr bwMode="auto">
          <a:xfrm>
            <a:off x="4149725" y="3429000"/>
            <a:ext cx="4751388" cy="684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600"/>
              </a:spcAft>
            </a:pPr>
            <a:r>
              <a:rPr lang="es-ES" altLang="en-US" sz="2000" b="0" dirty="0" err="1" smtClean="0"/>
              <a:t>Third</a:t>
            </a:r>
            <a:r>
              <a:rPr lang="es-ES" altLang="en-US" sz="2000" b="0" dirty="0" smtClean="0"/>
              <a:t> meeting of </a:t>
            </a:r>
            <a:r>
              <a:rPr lang="es-ES" altLang="en-US" sz="2000" b="0" dirty="0" err="1" smtClean="0"/>
              <a:t>the</a:t>
            </a:r>
            <a:r>
              <a:rPr lang="es-ES" altLang="en-US" sz="2000" b="0" dirty="0" smtClean="0"/>
              <a:t> </a:t>
            </a:r>
            <a:r>
              <a:rPr lang="es-ES" altLang="en-US" sz="2000" b="0" dirty="0" err="1" smtClean="0"/>
              <a:t>monitoring</a:t>
            </a:r>
            <a:r>
              <a:rPr lang="es-ES" altLang="en-US" sz="2000" b="0" dirty="0" smtClean="0"/>
              <a:t> </a:t>
            </a:r>
            <a:r>
              <a:rPr lang="es-ES" altLang="en-US" sz="2000" b="0" dirty="0" err="1" smtClean="0"/>
              <a:t>working</a:t>
            </a:r>
            <a:r>
              <a:rPr lang="es-ES" altLang="en-US" sz="2000" b="0" dirty="0" smtClean="0"/>
              <a:t> </a:t>
            </a:r>
            <a:r>
              <a:rPr lang="es-ES" altLang="en-US" sz="2000" b="0" dirty="0" err="1" smtClean="0"/>
              <a:t>group</a:t>
            </a:r>
            <a:r>
              <a:rPr lang="es-ES" altLang="en-US" sz="2000" b="0" dirty="0" smtClean="0"/>
              <a:t> – </a:t>
            </a:r>
            <a:r>
              <a:rPr lang="es-ES" altLang="en-US" sz="2000" b="0" dirty="0" err="1" smtClean="0"/>
              <a:t>progress</a:t>
            </a:r>
            <a:r>
              <a:rPr lang="es-ES" altLang="en-US" sz="2000" b="0" dirty="0" smtClean="0"/>
              <a:t> and </a:t>
            </a:r>
            <a:r>
              <a:rPr lang="es-ES" altLang="en-US" sz="2000" b="0" dirty="0" err="1" smtClean="0"/>
              <a:t>outline</a:t>
            </a:r>
            <a:r>
              <a:rPr lang="es-ES" altLang="en-US" sz="2000" b="0" dirty="0" smtClean="0"/>
              <a:t> of </a:t>
            </a:r>
            <a:r>
              <a:rPr lang="es-ES" altLang="en-US" sz="2000" b="0" dirty="0" err="1" smtClean="0"/>
              <a:t>the</a:t>
            </a:r>
            <a:r>
              <a:rPr lang="es-ES" altLang="en-US" sz="2000" b="0" dirty="0" smtClean="0"/>
              <a:t> </a:t>
            </a:r>
            <a:r>
              <a:rPr lang="es-ES" altLang="en-US" sz="2000" b="0" dirty="0" err="1" smtClean="0"/>
              <a:t>day</a:t>
            </a:r>
            <a:r>
              <a:rPr lang="es-ES" altLang="en-US" sz="2000" b="0" dirty="0" smtClean="0"/>
              <a:t>  </a:t>
            </a:r>
            <a:r>
              <a:rPr lang="es-ES" altLang="en-US" sz="2000" b="0" dirty="0" smtClean="0"/>
              <a:t/>
            </a:r>
            <a:br>
              <a:rPr lang="es-ES" altLang="en-US" sz="2000" b="0" dirty="0" smtClean="0"/>
            </a:br>
            <a:r>
              <a:rPr lang="es-ES" altLang="en-US" sz="2000" b="0" dirty="0" smtClean="0"/>
              <a:t/>
            </a:r>
            <a:br>
              <a:rPr lang="es-ES" altLang="en-US" sz="2000" b="0" dirty="0" smtClean="0"/>
            </a:br>
            <a:r>
              <a:rPr lang="es-ES" altLang="en-US" sz="2000" b="0" dirty="0" smtClean="0"/>
              <a:t>Elisabetta </a:t>
            </a:r>
            <a:r>
              <a:rPr lang="es-ES" altLang="en-US" sz="2000" b="0" dirty="0" smtClean="0"/>
              <a:t>Marinelli</a:t>
            </a:r>
            <a:br>
              <a:rPr lang="es-ES" altLang="en-US" sz="2000" b="0" dirty="0" smtClean="0"/>
            </a:br>
            <a:r>
              <a:rPr lang="es-ES" altLang="en-US" sz="2000" b="0" dirty="0" smtClean="0"/>
              <a:t>Elisabetta.Marinelli@ec.europa.eu</a:t>
            </a:r>
            <a:r>
              <a:rPr lang="es-ES" altLang="en-US" sz="2000" b="0" dirty="0" smtClean="0"/>
              <a:t/>
            </a:r>
            <a:br>
              <a:rPr lang="es-ES" altLang="en-US" sz="2000" b="0" dirty="0" smtClean="0"/>
            </a:br>
            <a:endParaRPr lang="es-ES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– 3 elements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469267" y="2203451"/>
            <a:ext cx="8204697" cy="4103687"/>
            <a:chOff x="469267" y="2203451"/>
            <a:chExt cx="8204697" cy="4103687"/>
          </a:xfrm>
        </p:grpSpPr>
        <p:sp>
          <p:nvSpPr>
            <p:cNvPr id="7" name="Freeform 6"/>
            <p:cNvSpPr/>
            <p:nvPr/>
          </p:nvSpPr>
          <p:spPr>
            <a:xfrm>
              <a:off x="469267" y="2203451"/>
              <a:ext cx="2681273" cy="4103687"/>
            </a:xfrm>
            <a:custGeom>
              <a:avLst/>
              <a:gdLst>
                <a:gd name="connsiteX0" fmla="*/ 0 w 2681273"/>
                <a:gd name="connsiteY0" fmla="*/ 268127 h 4103687"/>
                <a:gd name="connsiteX1" fmla="*/ 268127 w 2681273"/>
                <a:gd name="connsiteY1" fmla="*/ 0 h 4103687"/>
                <a:gd name="connsiteX2" fmla="*/ 2413146 w 2681273"/>
                <a:gd name="connsiteY2" fmla="*/ 0 h 4103687"/>
                <a:gd name="connsiteX3" fmla="*/ 2681273 w 2681273"/>
                <a:gd name="connsiteY3" fmla="*/ 268127 h 4103687"/>
                <a:gd name="connsiteX4" fmla="*/ 2681273 w 2681273"/>
                <a:gd name="connsiteY4" fmla="*/ 3835560 h 4103687"/>
                <a:gd name="connsiteX5" fmla="*/ 2413146 w 2681273"/>
                <a:gd name="connsiteY5" fmla="*/ 4103687 h 4103687"/>
                <a:gd name="connsiteX6" fmla="*/ 268127 w 2681273"/>
                <a:gd name="connsiteY6" fmla="*/ 4103687 h 4103687"/>
                <a:gd name="connsiteX7" fmla="*/ 0 w 2681273"/>
                <a:gd name="connsiteY7" fmla="*/ 3835560 h 4103687"/>
                <a:gd name="connsiteX8" fmla="*/ 0 w 2681273"/>
                <a:gd name="connsiteY8" fmla="*/ 268127 h 410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1273" h="4103687">
                  <a:moveTo>
                    <a:pt x="0" y="268127"/>
                  </a:moveTo>
                  <a:cubicBezTo>
                    <a:pt x="0" y="120045"/>
                    <a:pt x="120045" y="0"/>
                    <a:pt x="268127" y="0"/>
                  </a:cubicBezTo>
                  <a:lnTo>
                    <a:pt x="2413146" y="0"/>
                  </a:lnTo>
                  <a:cubicBezTo>
                    <a:pt x="2561228" y="0"/>
                    <a:pt x="2681273" y="120045"/>
                    <a:pt x="2681273" y="268127"/>
                  </a:cubicBezTo>
                  <a:lnTo>
                    <a:pt x="2681273" y="3835560"/>
                  </a:lnTo>
                  <a:cubicBezTo>
                    <a:pt x="2681273" y="3983642"/>
                    <a:pt x="2561228" y="4103687"/>
                    <a:pt x="2413146" y="4103687"/>
                  </a:cubicBezTo>
                  <a:lnTo>
                    <a:pt x="268127" y="4103687"/>
                  </a:lnTo>
                  <a:cubicBezTo>
                    <a:pt x="120045" y="4103687"/>
                    <a:pt x="0" y="3983642"/>
                    <a:pt x="0" y="3835560"/>
                  </a:cubicBezTo>
                  <a:lnTo>
                    <a:pt x="0" y="26812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1769490" rIns="128016" bIns="948755" numCol="1" spcCol="1270" anchor="t" anchorCtr="1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0" i="0" kern="1200" dirty="0" smtClean="0"/>
                <a:t>Plenaries</a:t>
              </a:r>
              <a:endParaRPr lang="en-GB" sz="18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b="1" kern="1200" dirty="0" smtClean="0"/>
                <a:t>Presentations</a:t>
              </a:r>
              <a:endParaRPr lang="en-GB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b="1" kern="1200" dirty="0" smtClean="0"/>
                <a:t>Experts, JRC and… Ken guy!</a:t>
              </a:r>
              <a:endParaRPr lang="en-GB" sz="1400" kern="1200" dirty="0"/>
            </a:p>
            <a:p>
              <a:pPr marL="228600" lvl="2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400" kern="12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3230979" y="2203451"/>
              <a:ext cx="2681273" cy="4103687"/>
            </a:xfrm>
            <a:custGeom>
              <a:avLst/>
              <a:gdLst>
                <a:gd name="connsiteX0" fmla="*/ 0 w 2681273"/>
                <a:gd name="connsiteY0" fmla="*/ 268127 h 4103687"/>
                <a:gd name="connsiteX1" fmla="*/ 268127 w 2681273"/>
                <a:gd name="connsiteY1" fmla="*/ 0 h 4103687"/>
                <a:gd name="connsiteX2" fmla="*/ 2413146 w 2681273"/>
                <a:gd name="connsiteY2" fmla="*/ 0 h 4103687"/>
                <a:gd name="connsiteX3" fmla="*/ 2681273 w 2681273"/>
                <a:gd name="connsiteY3" fmla="*/ 268127 h 4103687"/>
                <a:gd name="connsiteX4" fmla="*/ 2681273 w 2681273"/>
                <a:gd name="connsiteY4" fmla="*/ 3835560 h 4103687"/>
                <a:gd name="connsiteX5" fmla="*/ 2413146 w 2681273"/>
                <a:gd name="connsiteY5" fmla="*/ 4103687 h 4103687"/>
                <a:gd name="connsiteX6" fmla="*/ 268127 w 2681273"/>
                <a:gd name="connsiteY6" fmla="*/ 4103687 h 4103687"/>
                <a:gd name="connsiteX7" fmla="*/ 0 w 2681273"/>
                <a:gd name="connsiteY7" fmla="*/ 3835560 h 4103687"/>
                <a:gd name="connsiteX8" fmla="*/ 0 w 2681273"/>
                <a:gd name="connsiteY8" fmla="*/ 268127 h 410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1273" h="4103687">
                  <a:moveTo>
                    <a:pt x="0" y="268127"/>
                  </a:moveTo>
                  <a:cubicBezTo>
                    <a:pt x="0" y="120045"/>
                    <a:pt x="120045" y="0"/>
                    <a:pt x="268127" y="0"/>
                  </a:cubicBezTo>
                  <a:lnTo>
                    <a:pt x="2413146" y="0"/>
                  </a:lnTo>
                  <a:cubicBezTo>
                    <a:pt x="2561228" y="0"/>
                    <a:pt x="2681273" y="120045"/>
                    <a:pt x="2681273" y="268127"/>
                  </a:cubicBezTo>
                  <a:lnTo>
                    <a:pt x="2681273" y="3835560"/>
                  </a:lnTo>
                  <a:cubicBezTo>
                    <a:pt x="2681273" y="3983642"/>
                    <a:pt x="2561228" y="4103687"/>
                    <a:pt x="2413146" y="4103687"/>
                  </a:cubicBezTo>
                  <a:lnTo>
                    <a:pt x="268127" y="4103687"/>
                  </a:lnTo>
                  <a:cubicBezTo>
                    <a:pt x="120045" y="4103687"/>
                    <a:pt x="0" y="3983642"/>
                    <a:pt x="0" y="3835560"/>
                  </a:cubicBezTo>
                  <a:lnTo>
                    <a:pt x="0" y="26812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1769490" rIns="128016" bIns="948755" numCol="1" spcCol="1270" anchor="t" anchorCtr="1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0" i="0" kern="1200" smtClean="0"/>
                <a:t>Peer discussions</a:t>
              </a:r>
              <a:endParaRPr lang="en-GB" sz="1800" kern="120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b="1" kern="1200" smtClean="0"/>
                <a:t>Feedback from regions</a:t>
              </a:r>
              <a:endParaRPr lang="en-GB" sz="1400" kern="120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b="1" kern="1200" smtClean="0"/>
                <a:t>Understanding concerns on the ground </a:t>
              </a:r>
              <a:endParaRPr lang="en-GB" sz="1400" kern="1200"/>
            </a:p>
          </p:txBody>
        </p:sp>
        <p:sp>
          <p:nvSpPr>
            <p:cNvPr id="10" name="Oval 9"/>
            <p:cNvSpPr/>
            <p:nvPr/>
          </p:nvSpPr>
          <p:spPr>
            <a:xfrm>
              <a:off x="3888352" y="2449672"/>
              <a:ext cx="1366527" cy="1366527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alpha val="90000"/>
                <a:hueOff val="0"/>
                <a:satOff val="-1036"/>
                <a:lumOff val="6729"/>
                <a:alphaOff val="-2000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5992691" y="2203451"/>
              <a:ext cx="2681273" cy="4103687"/>
            </a:xfrm>
            <a:custGeom>
              <a:avLst/>
              <a:gdLst>
                <a:gd name="connsiteX0" fmla="*/ 0 w 2681273"/>
                <a:gd name="connsiteY0" fmla="*/ 268127 h 4103687"/>
                <a:gd name="connsiteX1" fmla="*/ 268127 w 2681273"/>
                <a:gd name="connsiteY1" fmla="*/ 0 h 4103687"/>
                <a:gd name="connsiteX2" fmla="*/ 2413146 w 2681273"/>
                <a:gd name="connsiteY2" fmla="*/ 0 h 4103687"/>
                <a:gd name="connsiteX3" fmla="*/ 2681273 w 2681273"/>
                <a:gd name="connsiteY3" fmla="*/ 268127 h 4103687"/>
                <a:gd name="connsiteX4" fmla="*/ 2681273 w 2681273"/>
                <a:gd name="connsiteY4" fmla="*/ 3835560 h 4103687"/>
                <a:gd name="connsiteX5" fmla="*/ 2413146 w 2681273"/>
                <a:gd name="connsiteY5" fmla="*/ 4103687 h 4103687"/>
                <a:gd name="connsiteX6" fmla="*/ 268127 w 2681273"/>
                <a:gd name="connsiteY6" fmla="*/ 4103687 h 4103687"/>
                <a:gd name="connsiteX7" fmla="*/ 0 w 2681273"/>
                <a:gd name="connsiteY7" fmla="*/ 3835560 h 4103687"/>
                <a:gd name="connsiteX8" fmla="*/ 0 w 2681273"/>
                <a:gd name="connsiteY8" fmla="*/ 268127 h 410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1273" h="4103687">
                  <a:moveTo>
                    <a:pt x="0" y="268127"/>
                  </a:moveTo>
                  <a:cubicBezTo>
                    <a:pt x="0" y="120045"/>
                    <a:pt x="120045" y="0"/>
                    <a:pt x="268127" y="0"/>
                  </a:cubicBezTo>
                  <a:lnTo>
                    <a:pt x="2413146" y="0"/>
                  </a:lnTo>
                  <a:cubicBezTo>
                    <a:pt x="2561228" y="0"/>
                    <a:pt x="2681273" y="120045"/>
                    <a:pt x="2681273" y="268127"/>
                  </a:cubicBezTo>
                  <a:lnTo>
                    <a:pt x="2681273" y="3835560"/>
                  </a:lnTo>
                  <a:cubicBezTo>
                    <a:pt x="2681273" y="3983642"/>
                    <a:pt x="2561228" y="4103687"/>
                    <a:pt x="2413146" y="4103687"/>
                  </a:cubicBezTo>
                  <a:lnTo>
                    <a:pt x="268127" y="4103687"/>
                  </a:lnTo>
                  <a:cubicBezTo>
                    <a:pt x="120045" y="4103687"/>
                    <a:pt x="0" y="3983642"/>
                    <a:pt x="0" y="3835560"/>
                  </a:cubicBezTo>
                  <a:lnTo>
                    <a:pt x="0" y="26812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1769490" rIns="128016" bIns="948755" numCol="1" spcCol="1270" anchor="t" anchorCtr="1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0" i="0" kern="1200" dirty="0" smtClean="0"/>
                <a:t>Region-specific work </a:t>
              </a:r>
              <a:endParaRPr lang="en-GB" sz="18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b="1" kern="1200" dirty="0" smtClean="0"/>
                <a:t>RIS3 Monitoring Clinic</a:t>
              </a:r>
              <a:endParaRPr lang="en-GB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b="1" kern="1200" smtClean="0"/>
                <a:t>Milestones and discussions with experts </a:t>
              </a:r>
              <a:endParaRPr lang="en-GB" sz="1400" kern="1200"/>
            </a:p>
          </p:txBody>
        </p:sp>
        <p:sp>
          <p:nvSpPr>
            <p:cNvPr id="12" name="Oval 11"/>
            <p:cNvSpPr/>
            <p:nvPr/>
          </p:nvSpPr>
          <p:spPr>
            <a:xfrm>
              <a:off x="6650063" y="2449672"/>
              <a:ext cx="1366527" cy="1366527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alpha val="90000"/>
                <a:hueOff val="0"/>
                <a:satOff val="-2072"/>
                <a:lumOff val="13457"/>
                <a:alphaOff val="-4000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Left-Right Arrow 12"/>
            <p:cNvSpPr/>
            <p:nvPr/>
          </p:nvSpPr>
          <p:spPr>
            <a:xfrm>
              <a:off x="795869" y="5486400"/>
              <a:ext cx="7551492" cy="615553"/>
            </a:xfrm>
            <a:prstGeom prst="leftRight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" name="Oval 5"/>
          <p:cNvSpPr/>
          <p:nvPr/>
        </p:nvSpPr>
        <p:spPr>
          <a:xfrm>
            <a:off x="1075053" y="2456892"/>
            <a:ext cx="1469700" cy="1469700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52340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95" y="1309655"/>
            <a:ext cx="8208963" cy="648072"/>
          </a:xfrm>
        </p:spPr>
        <p:txBody>
          <a:bodyPr/>
          <a:lstStyle/>
          <a:p>
            <a:r>
              <a:rPr lang="en-US" dirty="0" smtClean="0"/>
              <a:t>Plenaries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1952837"/>
            <a:ext cx="9144000" cy="3780419"/>
            <a:chOff x="0" y="1952837"/>
            <a:chExt cx="9144000" cy="3780419"/>
          </a:xfrm>
        </p:grpSpPr>
        <p:sp>
          <p:nvSpPr>
            <p:cNvPr id="6" name="Notched Right Arrow 5"/>
            <p:cNvSpPr/>
            <p:nvPr/>
          </p:nvSpPr>
          <p:spPr>
            <a:xfrm>
              <a:off x="0" y="3259127"/>
              <a:ext cx="9144000" cy="1741720"/>
            </a:xfrm>
            <a:prstGeom prst="notchedRightArrow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0" y="1952837"/>
              <a:ext cx="3887537" cy="1741720"/>
            </a:xfrm>
            <a:custGeom>
              <a:avLst/>
              <a:gdLst>
                <a:gd name="connsiteX0" fmla="*/ 0 w 2940701"/>
                <a:gd name="connsiteY0" fmla="*/ 0 h 1741720"/>
                <a:gd name="connsiteX1" fmla="*/ 2940701 w 2940701"/>
                <a:gd name="connsiteY1" fmla="*/ 0 h 1741720"/>
                <a:gd name="connsiteX2" fmla="*/ 2940701 w 2940701"/>
                <a:gd name="connsiteY2" fmla="*/ 1741720 h 1741720"/>
                <a:gd name="connsiteX3" fmla="*/ 0 w 2940701"/>
                <a:gd name="connsiteY3" fmla="*/ 1741720 h 1741720"/>
                <a:gd name="connsiteX4" fmla="*/ 0 w 2940701"/>
                <a:gd name="connsiteY4" fmla="*/ 0 h 174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0701" h="1741720">
                  <a:moveTo>
                    <a:pt x="0" y="0"/>
                  </a:moveTo>
                  <a:lnTo>
                    <a:pt x="2940701" y="0"/>
                  </a:lnTo>
                  <a:lnTo>
                    <a:pt x="2940701" y="1741720"/>
                  </a:lnTo>
                  <a:lnTo>
                    <a:pt x="0" y="17417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b" anchorCtr="1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i="0" kern="1200" dirty="0" smtClean="0">
                  <a:solidFill>
                    <a:schemeClr val="accent2"/>
                  </a:solidFill>
                </a:rPr>
                <a:t>February</a:t>
              </a:r>
              <a:endParaRPr lang="en-GB" sz="2400" kern="1200" dirty="0">
                <a:solidFill>
                  <a:schemeClr val="accent2"/>
                </a:solidFill>
              </a:endParaRPr>
            </a:p>
            <a:p>
              <a:pPr marL="57150" lvl="1" indent="-5715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Why monitoring? </a:t>
              </a:r>
              <a:endParaRPr lang="en-GB" sz="1600" kern="1200" dirty="0"/>
            </a:p>
            <a:p>
              <a:pPr marL="57150" lvl="1" indent="-5715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Logic of intervention</a:t>
              </a:r>
              <a:endParaRPr lang="en-GB" sz="1600" kern="1200" dirty="0"/>
            </a:p>
            <a:p>
              <a:pPr marL="57150" lvl="1" indent="-5715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Indicators  - process and outcome</a:t>
              </a:r>
              <a:endParaRPr lang="en-GB" sz="1600" kern="1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720260" y="3912272"/>
              <a:ext cx="435430" cy="43543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2270400" y="4565418"/>
              <a:ext cx="4602431" cy="1167838"/>
            </a:xfrm>
            <a:custGeom>
              <a:avLst/>
              <a:gdLst>
                <a:gd name="connsiteX0" fmla="*/ 0 w 2117364"/>
                <a:gd name="connsiteY0" fmla="*/ 0 h 1741720"/>
                <a:gd name="connsiteX1" fmla="*/ 2117364 w 2117364"/>
                <a:gd name="connsiteY1" fmla="*/ 0 h 1741720"/>
                <a:gd name="connsiteX2" fmla="*/ 2117364 w 2117364"/>
                <a:gd name="connsiteY2" fmla="*/ 1741720 h 1741720"/>
                <a:gd name="connsiteX3" fmla="*/ 0 w 2117364"/>
                <a:gd name="connsiteY3" fmla="*/ 1741720 h 1741720"/>
                <a:gd name="connsiteX4" fmla="*/ 0 w 2117364"/>
                <a:gd name="connsiteY4" fmla="*/ 0 h 174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7364" h="1741720">
                  <a:moveTo>
                    <a:pt x="0" y="0"/>
                  </a:moveTo>
                  <a:lnTo>
                    <a:pt x="2117364" y="0"/>
                  </a:lnTo>
                  <a:lnTo>
                    <a:pt x="2117364" y="1741720"/>
                  </a:lnTo>
                  <a:lnTo>
                    <a:pt x="0" y="17417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t" anchorCtr="1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dirty="0">
                  <a:solidFill>
                    <a:schemeClr val="accent2"/>
                  </a:solidFill>
                </a:rPr>
                <a:t>May </a:t>
              </a:r>
              <a:endParaRPr lang="en-GB" sz="2400" dirty="0">
                <a:solidFill>
                  <a:schemeClr val="accent2"/>
                </a:solidFill>
              </a:endParaRPr>
            </a:p>
            <a:p>
              <a:pPr marL="57150" lvl="1" indent="-5715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/>
                <a:t>Monitoring RIS3 vs monitoring OP</a:t>
              </a:r>
              <a:endParaRPr lang="en-GB" sz="1600" dirty="0"/>
            </a:p>
            <a:p>
              <a:pPr marL="57150" lvl="1" indent="-5715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/>
                <a:t>Participatory elements in monitoring </a:t>
              </a:r>
              <a:endParaRPr lang="en-GB" sz="1600" dirty="0"/>
            </a:p>
            <a:p>
              <a:pPr marL="57150" lvl="1" indent="-5715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/>
                <a:t>Data, methods and targets</a:t>
              </a:r>
              <a:endParaRPr lang="en-GB" sz="1600" dirty="0"/>
            </a:p>
            <a:p>
              <a:pPr marL="57150" lvl="1" indent="-5715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/>
                <a:t>Monitoring and decision makers</a:t>
              </a:r>
              <a:endParaRPr lang="en-GB" sz="16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355162" y="3912272"/>
              <a:ext cx="435430" cy="43543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571615" y="1952837"/>
              <a:ext cx="4446748" cy="1741720"/>
            </a:xfrm>
            <a:custGeom>
              <a:avLst/>
              <a:gdLst>
                <a:gd name="connsiteX0" fmla="*/ 0 w 2117364"/>
                <a:gd name="connsiteY0" fmla="*/ 0 h 1741720"/>
                <a:gd name="connsiteX1" fmla="*/ 2117364 w 2117364"/>
                <a:gd name="connsiteY1" fmla="*/ 0 h 1741720"/>
                <a:gd name="connsiteX2" fmla="*/ 2117364 w 2117364"/>
                <a:gd name="connsiteY2" fmla="*/ 1741720 h 1741720"/>
                <a:gd name="connsiteX3" fmla="*/ 0 w 2117364"/>
                <a:gd name="connsiteY3" fmla="*/ 1741720 h 1741720"/>
                <a:gd name="connsiteX4" fmla="*/ 0 w 2117364"/>
                <a:gd name="connsiteY4" fmla="*/ 0 h 174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7364" h="1741720">
                  <a:moveTo>
                    <a:pt x="0" y="0"/>
                  </a:moveTo>
                  <a:lnTo>
                    <a:pt x="2117364" y="0"/>
                  </a:lnTo>
                  <a:lnTo>
                    <a:pt x="2117364" y="1741720"/>
                  </a:lnTo>
                  <a:lnTo>
                    <a:pt x="0" y="17417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b" anchorCtr="1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schemeClr val="accent2"/>
                  </a:solidFill>
                </a:rPr>
                <a:t>July</a:t>
              </a:r>
              <a:endParaRPr lang="en-GB" sz="2400" dirty="0">
                <a:solidFill>
                  <a:schemeClr val="accent2"/>
                </a:solidFill>
              </a:endParaRPr>
            </a:p>
            <a:p>
              <a:pPr marL="57150" lvl="1" indent="-5715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/>
                <a:t>Coordination </a:t>
              </a:r>
              <a:r>
                <a:rPr lang="en-US" sz="1600" dirty="0" smtClean="0"/>
                <a:t>of different levels</a:t>
              </a:r>
              <a:endParaRPr lang="en-GB" sz="1600" dirty="0"/>
            </a:p>
            <a:p>
              <a:pPr marL="57150" lvl="1" indent="-5715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/>
                <a:t>Open data and new tools </a:t>
              </a:r>
              <a:endParaRPr lang="en-US" sz="1600" dirty="0" smtClean="0"/>
            </a:p>
            <a:p>
              <a:pPr marL="57150" lvl="1" indent="-5715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 smtClean="0"/>
                <a:t> Individual </a:t>
              </a:r>
              <a:r>
                <a:rPr lang="en-US" sz="1600" dirty="0"/>
                <a:t>skills and institutional capacity</a:t>
              </a:r>
              <a:endParaRPr lang="en-GB" sz="16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578395" y="3912272"/>
              <a:ext cx="435430" cy="43543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1453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/>
          <p:nvPr/>
        </p:nvGrpSpPr>
        <p:grpSpPr>
          <a:xfrm>
            <a:off x="1822295" y="1926375"/>
            <a:ext cx="1766455" cy="3051463"/>
            <a:chOff x="1779025" y="1676400"/>
            <a:chExt cx="1766455" cy="3051463"/>
          </a:xfrm>
        </p:grpSpPr>
        <p:cxnSp>
          <p:nvCxnSpPr>
            <p:cNvPr id="43" name="Straight Connector 42"/>
            <p:cNvCxnSpPr/>
            <p:nvPr/>
          </p:nvCxnSpPr>
          <p:spPr>
            <a:xfrm rot="16200000" flipH="1">
              <a:off x="1894332" y="2449068"/>
              <a:ext cx="2231136" cy="685800"/>
            </a:xfrm>
            <a:prstGeom prst="line">
              <a:avLst/>
            </a:prstGeom>
            <a:ln w="47625" cap="rnd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1779025" y="2961408"/>
              <a:ext cx="1766455" cy="17664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OffAxis1Top">
                <a:rot lat="17827249" lon="17266542" rev="4444445"/>
              </a:camera>
              <a:lightRig rig="threePt" dir="t"/>
            </a:scene3d>
            <a:sp3d extrusionH="44450">
              <a:bevelT w="69850" h="63500" prst="slope"/>
              <a:bevelB w="139700" h="63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rot="5400000">
              <a:off x="1208532" y="2449068"/>
              <a:ext cx="2231136" cy="685800"/>
            </a:xfrm>
            <a:prstGeom prst="line">
              <a:avLst/>
            </a:prstGeom>
            <a:ln w="47625" cap="rnd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5"/>
          <p:cNvGrpSpPr/>
          <p:nvPr/>
        </p:nvGrpSpPr>
        <p:grpSpPr>
          <a:xfrm>
            <a:off x="5550194" y="2568878"/>
            <a:ext cx="1766455" cy="3051463"/>
            <a:chOff x="1779025" y="1676400"/>
            <a:chExt cx="1766455" cy="3051463"/>
          </a:xfrm>
        </p:grpSpPr>
        <p:cxnSp>
          <p:nvCxnSpPr>
            <p:cNvPr id="47" name="Straight Connector 46"/>
            <p:cNvCxnSpPr/>
            <p:nvPr/>
          </p:nvCxnSpPr>
          <p:spPr>
            <a:xfrm rot="16200000" flipH="1">
              <a:off x="1894332" y="2449068"/>
              <a:ext cx="2231136" cy="685800"/>
            </a:xfrm>
            <a:prstGeom prst="line">
              <a:avLst/>
            </a:prstGeom>
            <a:ln w="47625" cap="rnd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1779025" y="2961408"/>
              <a:ext cx="1766455" cy="17664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OffAxis1Top">
                <a:rot lat="17827249" lon="17266542" rev="4444445"/>
              </a:camera>
              <a:lightRig rig="threePt" dir="t"/>
            </a:scene3d>
            <a:sp3d extrusionH="44450">
              <a:bevelT w="69850" h="63500" prst="slope"/>
              <a:bevelB w="139700" h="63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>
              <a:off x="1208532" y="2449068"/>
              <a:ext cx="2231136" cy="685800"/>
            </a:xfrm>
            <a:prstGeom prst="line">
              <a:avLst/>
            </a:prstGeom>
            <a:ln w="47625" cap="rnd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31"/>
          <p:cNvSpPr/>
          <p:nvPr/>
        </p:nvSpPr>
        <p:spPr>
          <a:xfrm>
            <a:off x="3576902" y="4232414"/>
            <a:ext cx="1973294" cy="197329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90500" dist="114300" dir="7200000" sx="105000" sy="105000" algn="t" rotWithShape="0">
              <a:prstClr val="black">
                <a:alpha val="40000"/>
              </a:prstClr>
            </a:outerShdw>
          </a:effectLst>
          <a:scene3d>
            <a:camera prst="isometricOffAxis1Top">
              <a:rot lat="17931907" lon="17866408" rev="3914402"/>
            </a:camera>
            <a:lightRig rig="threePt" dir="t"/>
          </a:scene3d>
          <a:sp3d extrusionH="44450">
            <a:bevelT w="69850" h="120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536613" y="2240348"/>
            <a:ext cx="143027" cy="292267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3"/>
          <p:cNvGrpSpPr/>
          <p:nvPr/>
        </p:nvGrpSpPr>
        <p:grpSpPr>
          <a:xfrm rot="553333">
            <a:off x="2577500" y="2087056"/>
            <a:ext cx="3977640" cy="292608"/>
            <a:chOff x="2583180" y="1554480"/>
            <a:chExt cx="3977640" cy="292608"/>
          </a:xfrm>
          <a:solidFill>
            <a:srgbClr val="3546E7"/>
          </a:solidFill>
        </p:grpSpPr>
        <p:sp>
          <p:nvSpPr>
            <p:cNvPr id="30" name="Rounded Rectangle 29"/>
            <p:cNvSpPr/>
            <p:nvPr/>
          </p:nvSpPr>
          <p:spPr>
            <a:xfrm rot="16200000">
              <a:off x="4512564" y="-298704"/>
              <a:ext cx="118872" cy="397764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425696" y="1554480"/>
              <a:ext cx="292608" cy="29260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004373" y="3448279"/>
            <a:ext cx="138235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/>
            <a:r>
              <a:rPr lang="en-US" sz="1800" b="1" dirty="0" smtClean="0">
                <a:solidFill>
                  <a:schemeClr val="accent2"/>
                </a:solidFill>
              </a:rPr>
              <a:t>Theory validated</a:t>
            </a:r>
            <a:endParaRPr lang="en-GB" sz="1800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362" y="4823883"/>
            <a:ext cx="316405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b="1" dirty="0" smtClean="0">
                <a:solidFill>
                  <a:schemeClr val="accent2"/>
                </a:solidFill>
              </a:rPr>
              <a:t>Monitoring</a:t>
            </a:r>
            <a:r>
              <a:rPr lang="en-US" sz="1800" dirty="0" smtClean="0">
                <a:solidFill>
                  <a:schemeClr val="accent2"/>
                </a:solidFill>
              </a:rPr>
              <a:t>: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2"/>
                </a:solidFill>
              </a:rPr>
              <a:t>Management </a:t>
            </a:r>
            <a:r>
              <a:rPr lang="en-US" sz="1800" dirty="0">
                <a:solidFill>
                  <a:schemeClr val="accent2"/>
                </a:solidFill>
              </a:rPr>
              <a:t>tool</a:t>
            </a:r>
            <a:endParaRPr lang="en-GB" sz="1800" dirty="0">
              <a:solidFill>
                <a:schemeClr val="accent2"/>
              </a:solidFill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Internal function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External </a:t>
            </a:r>
            <a:r>
              <a:rPr lang="en-US" sz="1800" dirty="0" smtClean="0">
                <a:solidFill>
                  <a:schemeClr val="accent2"/>
                </a:solidFill>
              </a:rPr>
              <a:t>function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2"/>
                </a:solidFill>
              </a:rPr>
              <a:t>Long term, valuable effort</a:t>
            </a:r>
            <a:endParaRPr lang="en-GB" sz="1800" dirty="0">
              <a:solidFill>
                <a:schemeClr val="accent2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93977" y="1197354"/>
            <a:ext cx="8208963" cy="64807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5494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/>
              <a:t>Peer Discussion</a:t>
            </a:r>
            <a:endParaRPr lang="en-GB" kern="0" dirty="0"/>
          </a:p>
        </p:txBody>
      </p:sp>
      <p:sp>
        <p:nvSpPr>
          <p:cNvPr id="21" name="Rectangle 20"/>
          <p:cNvSpPr/>
          <p:nvPr/>
        </p:nvSpPr>
        <p:spPr>
          <a:xfrm>
            <a:off x="5741617" y="4080111"/>
            <a:ext cx="138235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/>
            <a:r>
              <a:rPr lang="en-US" sz="1800" b="1" dirty="0" smtClean="0">
                <a:solidFill>
                  <a:schemeClr val="accent2"/>
                </a:solidFill>
              </a:rPr>
              <a:t>Real life is hard</a:t>
            </a:r>
            <a:endParaRPr lang="en-GB" sz="1800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6355" y="1340808"/>
            <a:ext cx="281209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chemeClr val="accent2"/>
                </a:solidFill>
              </a:rPr>
              <a:t>Difficulties:</a:t>
            </a:r>
            <a:endParaRPr lang="en-US" sz="2000" b="1" dirty="0">
              <a:solidFill>
                <a:schemeClr val="accent2"/>
              </a:solidFill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RIS3 </a:t>
            </a:r>
            <a:r>
              <a:rPr lang="en-US" sz="1800" dirty="0">
                <a:solidFill>
                  <a:schemeClr val="accent2"/>
                </a:solidFill>
              </a:rPr>
              <a:t>"flexibility" vs. OP "rigidity"</a:t>
            </a:r>
            <a:endParaRPr lang="en-GB" sz="1800" dirty="0">
              <a:solidFill>
                <a:schemeClr val="accent2"/>
              </a:solidFill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</a:rPr>
              <a:t>Governance specificities</a:t>
            </a:r>
            <a:endParaRPr lang="en-GB" sz="1800" b="1" dirty="0">
              <a:solidFill>
                <a:srgbClr val="C00000"/>
              </a:solidFill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2"/>
                </a:solidFill>
              </a:rPr>
              <a:t>Capacities </a:t>
            </a:r>
            <a:r>
              <a:rPr lang="en-US" sz="1800" dirty="0">
                <a:solidFill>
                  <a:schemeClr val="accent2"/>
                </a:solidFill>
              </a:rPr>
              <a:t>and skills</a:t>
            </a:r>
            <a:endParaRPr lang="en-GB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20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520" y="1083274"/>
            <a:ext cx="8208963" cy="6480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5494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0"/>
            <a:r>
              <a:rPr lang="en-US" kern="0" dirty="0"/>
              <a:t>Region-specific work</a:t>
            </a:r>
            <a:endParaRPr lang="en-GB" kern="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268566673"/>
              </p:ext>
            </p:extLst>
          </p:nvPr>
        </p:nvGraphicFramePr>
        <p:xfrm>
          <a:off x="395536" y="1736938"/>
          <a:ext cx="8460432" cy="4561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356992"/>
            <a:ext cx="324036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89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520" y="1083274"/>
            <a:ext cx="8208963" cy="6480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5494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0"/>
            <a:r>
              <a:rPr lang="en-US" kern="0" dirty="0" smtClean="0"/>
              <a:t>Outline of the day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229652"/>
              </p:ext>
            </p:extLst>
          </p:nvPr>
        </p:nvGraphicFramePr>
        <p:xfrm>
          <a:off x="575556" y="2110702"/>
          <a:ext cx="8208912" cy="4413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353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520" y="1083274"/>
            <a:ext cx="8208963" cy="6480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5494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kern="0" dirty="0"/>
              <a:t>Thank you</a:t>
            </a:r>
          </a:p>
          <a:p>
            <a:pPr lvl="0"/>
            <a:endParaRPr lang="en-US" kern="0" dirty="0" smtClean="0"/>
          </a:p>
          <a:p>
            <a:pPr lvl="0"/>
            <a:endParaRPr lang="en-US" kern="0" dirty="0"/>
          </a:p>
          <a:p>
            <a:pPr lvl="0"/>
            <a:endParaRPr lang="en-US" kern="0" dirty="0" smtClean="0"/>
          </a:p>
          <a:p>
            <a:pPr lvl="0"/>
            <a:r>
              <a:rPr lang="en-US" kern="0" dirty="0"/>
              <a:t>	</a:t>
            </a:r>
            <a:r>
              <a:rPr lang="en-US" kern="0" dirty="0" smtClean="0"/>
              <a:t>		Grazie</a:t>
            </a:r>
          </a:p>
          <a:p>
            <a:pPr lvl="0"/>
            <a:r>
              <a:rPr lang="en-US" kern="0" dirty="0" smtClean="0"/>
              <a:t>			Gracias</a:t>
            </a:r>
          </a:p>
          <a:p>
            <a:pPr lvl="0"/>
            <a:r>
              <a:rPr lang="en-US" dirty="0" smtClean="0"/>
              <a:t>			</a:t>
            </a:r>
            <a:r>
              <a:rPr lang="pl-PL" dirty="0" smtClean="0"/>
              <a:t>Dziękuję Ci</a:t>
            </a:r>
            <a:endParaRPr lang="en-US" dirty="0" smtClean="0"/>
          </a:p>
          <a:p>
            <a:pPr lvl="0"/>
            <a:r>
              <a:rPr lang="en-US" dirty="0" smtClean="0"/>
              <a:t>			</a:t>
            </a:r>
            <a:r>
              <a:rPr lang="ro-RO" dirty="0" smtClean="0"/>
              <a:t>Mulțumesc</a:t>
            </a:r>
            <a:endParaRPr lang="en-US" dirty="0" smtClean="0"/>
          </a:p>
          <a:p>
            <a:pPr lvl="0"/>
            <a:r>
              <a:rPr lang="pt-PT" dirty="0" smtClean="0"/>
              <a:t>			Obrigado</a:t>
            </a:r>
          </a:p>
          <a:p>
            <a:pPr lvl="0"/>
            <a:r>
              <a:rPr lang="en-US" dirty="0" smtClean="0"/>
              <a:t>			</a:t>
            </a:r>
            <a:r>
              <a:rPr lang="el-GR" dirty="0" smtClean="0"/>
              <a:t>Ευχαριστώ</a:t>
            </a:r>
            <a:endParaRPr lang="en-US" dirty="0" smtClean="0"/>
          </a:p>
          <a:p>
            <a:pPr lvl="0"/>
            <a:r>
              <a:rPr lang="en-US" dirty="0" smtClean="0"/>
              <a:t>			</a:t>
            </a:r>
            <a:r>
              <a:rPr lang="bg-BG" dirty="0" smtClean="0"/>
              <a:t>Благодаря</a:t>
            </a:r>
            <a:endParaRPr lang="en-US" kern="0" dirty="0" smtClean="0"/>
          </a:p>
          <a:p>
            <a:pPr lvl="0"/>
            <a:endParaRPr lang="en-US" kern="0" dirty="0" smtClean="0"/>
          </a:p>
          <a:p>
            <a:pPr lvl="0"/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9107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CONTAIN_GUIDS" val="TRU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33ACE3"/>
        </a:solidFill>
        <a:ln>
          <a:noFill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rgbClr val="33ACE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ct val="110000"/>
          </a:lnSpc>
          <a:buClr>
            <a:srgbClr val="33ACE3"/>
          </a:buClr>
          <a:defRPr sz="2400" dirty="0" err="1" smtClean="0">
            <a:solidFill>
              <a:srgbClr val="164194"/>
            </a:solidFill>
          </a:defRPr>
        </a:defPPr>
      </a:lstStyle>
    </a:tx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6974</TotalTime>
  <Words>255</Words>
  <Application>Microsoft Office PowerPoint</Application>
  <PresentationFormat>On-screen Show (4:3)</PresentationFormat>
  <Paragraphs>84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Custom Design</vt:lpstr>
      <vt:lpstr>Blank</vt:lpstr>
      <vt:lpstr>Third meeting of the monitoring working group – progress and outline of the day    Elisabetta Marinelli Elisabetta.Marinelli@ec.europa.eu </vt:lpstr>
      <vt:lpstr>Overview – 3 elements</vt:lpstr>
      <vt:lpstr>Plenaries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JRC Visitors'Centre: May – Nov 2015</dc:title>
  <dc:creator>DURA Adelaide (JRC-ISPRA)</dc:creator>
  <cp:lastModifiedBy>jrc-admin-arssege</cp:lastModifiedBy>
  <cp:revision>296</cp:revision>
  <cp:lastPrinted>2015-11-04T12:43:10Z</cp:lastPrinted>
  <dcterms:created xsi:type="dcterms:W3CDTF">2015-11-03T14:12:48Z</dcterms:created>
  <dcterms:modified xsi:type="dcterms:W3CDTF">2017-07-04T12:30:52Z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VersionGuid">
    <vt:lpwstr>2223e2ac-d81d-4e9a-bc5b-9c71d8403a08</vt:lpwstr>
  </property>
  <property fmtid="{D5CDD505-2E9C-101B-9397-08002B2CF9AE}" pid="3" name="Offisync_ProviderInitializationData">
    <vt:lpwstr>https://connected.cnect.cec.eu.int</vt:lpwstr>
  </property>
  <property fmtid="{D5CDD505-2E9C-101B-9397-08002B2CF9AE}" pid="4" name="Offisync_UpdateToken">
    <vt:lpwstr>20</vt:lpwstr>
  </property>
  <property fmtid="{D5CDD505-2E9C-101B-9397-08002B2CF9AE}" pid="5" name="Offisync_UniqueId">
    <vt:lpwstr>44390</vt:lpwstr>
  </property>
  <property fmtid="{D5CDD505-2E9C-101B-9397-08002B2CF9AE}" pid="6" name="Offisync_ServerID">
    <vt:lpwstr>0d3b22a6-6203-4efc-8e8e-b5279256493b</vt:lpwstr>
  </property>
  <property fmtid="{D5CDD505-2E9C-101B-9397-08002B2CF9AE}" pid="7" name="Jive_LatestUserAccountName">
    <vt:lpwstr>bodenjk</vt:lpwstr>
  </property>
  <property fmtid="{D5CDD505-2E9C-101B-9397-08002B2CF9AE}" pid="8" name="Jive_ModifiedButNotPublished">
    <vt:lpwstr>True</vt:lpwstr>
  </property>
  <property fmtid="{D5CDD505-2E9C-101B-9397-08002B2CF9AE}" pid="9" name="Jive_PrevVersionNumber">
    <vt:lpwstr/>
  </property>
  <property fmtid="{D5CDD505-2E9C-101B-9397-08002B2CF9AE}" pid="10" name="Jive_VersionGuid_v2.5">
    <vt:lpwstr/>
  </property>
  <property fmtid="{D5CDD505-2E9C-101B-9397-08002B2CF9AE}" pid="11" name="Jive_LatestFileFullName">
    <vt:lpwstr/>
  </property>
</Properties>
</file>