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34" r:id="rId3"/>
    <p:sldId id="438" r:id="rId4"/>
    <p:sldId id="522" r:id="rId5"/>
    <p:sldId id="449" r:id="rId6"/>
    <p:sldId id="466" r:id="rId7"/>
    <p:sldId id="455" r:id="rId8"/>
    <p:sldId id="454" r:id="rId9"/>
    <p:sldId id="474" r:id="rId10"/>
    <p:sldId id="457" r:id="rId11"/>
    <p:sldId id="525" r:id="rId12"/>
    <p:sldId id="470" r:id="rId13"/>
    <p:sldId id="526" r:id="rId14"/>
    <p:sldId id="453" r:id="rId15"/>
    <p:sldId id="468" r:id="rId16"/>
    <p:sldId id="528" r:id="rId17"/>
    <p:sldId id="467" r:id="rId18"/>
    <p:sldId id="527" r:id="rId19"/>
    <p:sldId id="529" r:id="rId20"/>
    <p:sldId id="475" r:id="rId21"/>
    <p:sldId id="476" r:id="rId22"/>
    <p:sldId id="477" r:id="rId23"/>
    <p:sldId id="478" r:id="rId24"/>
    <p:sldId id="482" r:id="rId25"/>
    <p:sldId id="531" r:id="rId26"/>
    <p:sldId id="484" r:id="rId27"/>
    <p:sldId id="530" r:id="rId28"/>
    <p:sldId id="452" r:id="rId29"/>
  </p:sldIdLst>
  <p:sldSz cx="12192000" cy="6858000"/>
  <p:notesSz cx="68199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0"/>
    <p:restoredTop sz="77064" autoAdjust="0"/>
  </p:normalViewPr>
  <p:slideViewPr>
    <p:cSldViewPr snapToGrid="0" snapToObjects="1">
      <p:cViewPr varScale="1">
        <p:scale>
          <a:sx n="60" d="100"/>
          <a:sy n="60" d="100"/>
        </p:scale>
        <p:origin x="1858" y="38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30" y="-84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EDP_Policy%20Brief%20Graph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'eng differences ppt'!$C$4</c:f>
              <c:strCache>
                <c:ptCount val="1"/>
                <c:pt idx="0">
                  <c:v>Satisfactory</c:v>
                </c:pt>
              </c:strCache>
            </c:strRef>
          </c:tx>
          <c:invertIfNegative val="0"/>
          <c:cat>
            <c:strRef>
              <c:f>'eng differences ppt'!$B$5:$B$23</c:f>
              <c:strCache>
                <c:ptCount val="19"/>
                <c:pt idx="0">
                  <c:v>High edu.</c:v>
                </c:pt>
                <c:pt idx="1">
                  <c:v>Research org.</c:v>
                </c:pt>
                <c:pt idx="3">
                  <c:v>Reg. gov.</c:v>
                </c:pt>
                <c:pt idx="4">
                  <c:v>Loc. gov.</c:v>
                </c:pt>
                <c:pt idx="5">
                  <c:v>Nat. gov.</c:v>
                </c:pt>
                <c:pt idx="6">
                  <c:v>EC</c:v>
                </c:pt>
                <c:pt idx="8">
                  <c:v>Reg. SMEs</c:v>
                </c:pt>
                <c:pt idx="9">
                  <c:v>Reg. L. firms</c:v>
                </c:pt>
                <c:pt idx="10">
                  <c:v>Buss. Assoc.</c:v>
                </c:pt>
                <c:pt idx="11">
                  <c:v>Clusters</c:v>
                </c:pt>
                <c:pt idx="12">
                  <c:v>Inc., acc., bus. parks</c:v>
                </c:pt>
                <c:pt idx="13">
                  <c:v>For. Firms</c:v>
                </c:pt>
                <c:pt idx="14">
                  <c:v>Nat. firms</c:v>
                </c:pt>
                <c:pt idx="16">
                  <c:v>Civil society</c:v>
                </c:pt>
                <c:pt idx="17">
                  <c:v>Labor unions</c:v>
                </c:pt>
                <c:pt idx="18">
                  <c:v>User-centred</c:v>
                </c:pt>
              </c:strCache>
            </c:strRef>
          </c:cat>
          <c:val>
            <c:numRef>
              <c:f>'eng differences ppt'!$C$5:$C$23</c:f>
              <c:numCache>
                <c:formatCode>0.0%</c:formatCode>
                <c:ptCount val="19"/>
                <c:pt idx="0">
                  <c:v>0.7142857142857143</c:v>
                </c:pt>
                <c:pt idx="1">
                  <c:v>0.74545454545454548</c:v>
                </c:pt>
                <c:pt idx="3">
                  <c:v>0.74509803921568629</c:v>
                </c:pt>
                <c:pt idx="4">
                  <c:v>0.43181818181818182</c:v>
                </c:pt>
                <c:pt idx="5">
                  <c:v>0.62068965517241381</c:v>
                </c:pt>
                <c:pt idx="6">
                  <c:v>0.65</c:v>
                </c:pt>
                <c:pt idx="8">
                  <c:v>0.5</c:v>
                </c:pt>
                <c:pt idx="9">
                  <c:v>0.48148148148148145</c:v>
                </c:pt>
                <c:pt idx="10">
                  <c:v>0.52941176470588236</c:v>
                </c:pt>
                <c:pt idx="11">
                  <c:v>0.55319148936170215</c:v>
                </c:pt>
                <c:pt idx="12">
                  <c:v>0.52500000000000002</c:v>
                </c:pt>
                <c:pt idx="13">
                  <c:v>0.4</c:v>
                </c:pt>
                <c:pt idx="14">
                  <c:v>0.3888888888888889</c:v>
                </c:pt>
                <c:pt idx="16">
                  <c:v>0.33333333333333331</c:v>
                </c:pt>
                <c:pt idx="17">
                  <c:v>0.58333333333333337</c:v>
                </c:pt>
                <c:pt idx="18">
                  <c:v>0.40909090909090912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F-4D24-8D82-2120C95EF073}"/>
            </c:ext>
          </c:extLst>
        </c:ser>
        <c:ser>
          <c:idx val="1"/>
          <c:order val="1"/>
          <c:tx>
            <c:strRef>
              <c:f>'eng differences ppt'!$D$4</c:f>
              <c:strCache>
                <c:ptCount val="1"/>
                <c:pt idx="0">
                  <c:v>Intrusive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'eng differences ppt'!$B$5:$B$23</c:f>
              <c:strCache>
                <c:ptCount val="19"/>
                <c:pt idx="0">
                  <c:v>High edu.</c:v>
                </c:pt>
                <c:pt idx="1">
                  <c:v>Research org.</c:v>
                </c:pt>
                <c:pt idx="3">
                  <c:v>Reg. gov.</c:v>
                </c:pt>
                <c:pt idx="4">
                  <c:v>Loc. gov.</c:v>
                </c:pt>
                <c:pt idx="5">
                  <c:v>Nat. gov.</c:v>
                </c:pt>
                <c:pt idx="6">
                  <c:v>EC</c:v>
                </c:pt>
                <c:pt idx="8">
                  <c:v>Reg. SMEs</c:v>
                </c:pt>
                <c:pt idx="9">
                  <c:v>Reg. L. firms</c:v>
                </c:pt>
                <c:pt idx="10">
                  <c:v>Buss. Assoc.</c:v>
                </c:pt>
                <c:pt idx="11">
                  <c:v>Clusters</c:v>
                </c:pt>
                <c:pt idx="12">
                  <c:v>Inc., acc., bus. parks</c:v>
                </c:pt>
                <c:pt idx="13">
                  <c:v>For. Firms</c:v>
                </c:pt>
                <c:pt idx="14">
                  <c:v>Nat. firms</c:v>
                </c:pt>
                <c:pt idx="16">
                  <c:v>Civil society</c:v>
                </c:pt>
                <c:pt idx="17">
                  <c:v>Labor unions</c:v>
                </c:pt>
                <c:pt idx="18">
                  <c:v>User-centred</c:v>
                </c:pt>
              </c:strCache>
            </c:strRef>
          </c:cat>
          <c:val>
            <c:numRef>
              <c:f>'eng differences ppt'!$D$5:$D$23</c:f>
              <c:numCache>
                <c:formatCode>0.0%</c:formatCode>
                <c:ptCount val="19"/>
                <c:pt idx="0">
                  <c:v>5.3571428571428568E-2</c:v>
                </c:pt>
                <c:pt idx="1">
                  <c:v>0</c:v>
                </c:pt>
                <c:pt idx="3">
                  <c:v>1.9607843137254902E-2</c:v>
                </c:pt>
                <c:pt idx="4">
                  <c:v>4.5454545454545456E-2</c:v>
                </c:pt>
                <c:pt idx="5">
                  <c:v>0.10344827586206896</c:v>
                </c:pt>
                <c:pt idx="6">
                  <c:v>0.1</c:v>
                </c:pt>
                <c:pt idx="8">
                  <c:v>3.7037037037037035E-2</c:v>
                </c:pt>
                <c:pt idx="9">
                  <c:v>1.8518518518518517E-2</c:v>
                </c:pt>
                <c:pt idx="10">
                  <c:v>5.8823529411764705E-2</c:v>
                </c:pt>
                <c:pt idx="11">
                  <c:v>4.2553191489361701E-2</c:v>
                </c:pt>
                <c:pt idx="12">
                  <c:v>0</c:v>
                </c:pt>
                <c:pt idx="13">
                  <c:v>3.3333333333333333E-2</c:v>
                </c:pt>
                <c:pt idx="14">
                  <c:v>0.1111111111111111</c:v>
                </c:pt>
                <c:pt idx="16">
                  <c:v>8.3333333333333329E-2</c:v>
                </c:pt>
                <c:pt idx="17">
                  <c:v>4.1666666666666664E-2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F-4D24-8D82-2120C95EF073}"/>
            </c:ext>
          </c:extLst>
        </c:ser>
        <c:ser>
          <c:idx val="2"/>
          <c:order val="2"/>
          <c:tx>
            <c:strRef>
              <c:f>'eng differences ppt'!$E$4</c:f>
              <c:strCache>
                <c:ptCount val="1"/>
                <c:pt idx="0">
                  <c:v>Unsatisfactory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'eng differences ppt'!$B$5:$B$23</c:f>
              <c:strCache>
                <c:ptCount val="19"/>
                <c:pt idx="0">
                  <c:v>High edu.</c:v>
                </c:pt>
                <c:pt idx="1">
                  <c:v>Research org.</c:v>
                </c:pt>
                <c:pt idx="3">
                  <c:v>Reg. gov.</c:v>
                </c:pt>
                <c:pt idx="4">
                  <c:v>Loc. gov.</c:v>
                </c:pt>
                <c:pt idx="5">
                  <c:v>Nat. gov.</c:v>
                </c:pt>
                <c:pt idx="6">
                  <c:v>EC</c:v>
                </c:pt>
                <c:pt idx="8">
                  <c:v>Reg. SMEs</c:v>
                </c:pt>
                <c:pt idx="9">
                  <c:v>Reg. L. firms</c:v>
                </c:pt>
                <c:pt idx="10">
                  <c:v>Buss. Assoc.</c:v>
                </c:pt>
                <c:pt idx="11">
                  <c:v>Clusters</c:v>
                </c:pt>
                <c:pt idx="12">
                  <c:v>Inc., acc., bus. parks</c:v>
                </c:pt>
                <c:pt idx="13">
                  <c:v>For. Firms</c:v>
                </c:pt>
                <c:pt idx="14">
                  <c:v>Nat. firms</c:v>
                </c:pt>
                <c:pt idx="16">
                  <c:v>Civil society</c:v>
                </c:pt>
                <c:pt idx="17">
                  <c:v>Labor unions</c:v>
                </c:pt>
                <c:pt idx="18">
                  <c:v>User-centred</c:v>
                </c:pt>
              </c:strCache>
            </c:strRef>
          </c:cat>
          <c:val>
            <c:numRef>
              <c:f>'eng differences ppt'!$E$5:$E$23</c:f>
              <c:numCache>
                <c:formatCode>0.0%</c:formatCode>
                <c:ptCount val="19"/>
                <c:pt idx="0">
                  <c:v>0.23214285714285715</c:v>
                </c:pt>
                <c:pt idx="1">
                  <c:v>0.25454545454545452</c:v>
                </c:pt>
                <c:pt idx="3">
                  <c:v>0.23529411764705882</c:v>
                </c:pt>
                <c:pt idx="4">
                  <c:v>0.52272727272727271</c:v>
                </c:pt>
                <c:pt idx="5">
                  <c:v>0.27586206896551724</c:v>
                </c:pt>
                <c:pt idx="6">
                  <c:v>0.25</c:v>
                </c:pt>
                <c:pt idx="8">
                  <c:v>0.46296296296296297</c:v>
                </c:pt>
                <c:pt idx="9">
                  <c:v>0.5</c:v>
                </c:pt>
                <c:pt idx="10">
                  <c:v>0.41176470588235292</c:v>
                </c:pt>
                <c:pt idx="11">
                  <c:v>0.40425531914893614</c:v>
                </c:pt>
                <c:pt idx="12">
                  <c:v>0.47499999999999998</c:v>
                </c:pt>
                <c:pt idx="13">
                  <c:v>0.56666666666666665</c:v>
                </c:pt>
                <c:pt idx="14">
                  <c:v>0.5</c:v>
                </c:pt>
                <c:pt idx="16">
                  <c:v>0.58333333333333337</c:v>
                </c:pt>
                <c:pt idx="17">
                  <c:v>0.375</c:v>
                </c:pt>
                <c:pt idx="18">
                  <c:v>0.59090909090909094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8F-4D24-8D82-2120C95EF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3867776"/>
        <c:axId val="114303744"/>
      </c:barChart>
      <c:catAx>
        <c:axId val="113867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14303744"/>
        <c:crosses val="autoZero"/>
        <c:auto val="1"/>
        <c:lblAlgn val="ctr"/>
        <c:lblOffset val="100"/>
        <c:noMultiLvlLbl val="0"/>
      </c:catAx>
      <c:valAx>
        <c:axId val="1143037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1386777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s-ES"/>
          </a:p>
        </c:txPr>
      </c:legendEntry>
      <c:layout>
        <c:manualLayout>
          <c:xMode val="edge"/>
          <c:yMode val="edge"/>
          <c:x val="0.15631302186265683"/>
          <c:y val="1.2527963911572303E-2"/>
          <c:w val="0.67372873252202625"/>
          <c:h val="5.8636954238241432E-2"/>
        </c:manualLayout>
      </c:layout>
      <c:overlay val="0"/>
      <c:txPr>
        <a:bodyPr/>
        <a:lstStyle/>
        <a:p>
          <a:pPr>
            <a:defRPr sz="105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dirty="0">
                <a:effectLst/>
              </a:rPr>
              <a:t>Stakeholders and calls</a:t>
            </a:r>
            <a:endParaRPr lang="es-ES" sz="18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F6991"/>
              </a:solidFill>
            </c:spPr>
            <c:extLst>
              <c:ext xmlns:c16="http://schemas.microsoft.com/office/drawing/2014/chart" uri="{C3380CC4-5D6E-409C-BE32-E72D297353CC}">
                <c16:uniqueId val="{00000001-1590-4834-B928-023B6CDF8D91}"/>
              </c:ext>
            </c:extLst>
          </c:dPt>
          <c:dPt>
            <c:idx val="1"/>
            <c:invertIfNegative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3-1590-4834-B928-023B6CDF8D91}"/>
              </c:ext>
            </c:extLst>
          </c:dPt>
          <c:dPt>
            <c:idx val="2"/>
            <c:invertIfNegative val="0"/>
            <c:bubble3D val="0"/>
            <c:spPr>
              <a:solidFill>
                <a:srgbClr val="BBDE82"/>
              </a:solidFill>
            </c:spPr>
            <c:extLst>
              <c:ext xmlns:c16="http://schemas.microsoft.com/office/drawing/2014/chart" uri="{C3380CC4-5D6E-409C-BE32-E72D297353CC}">
                <c16:uniqueId val="{00000005-1590-4834-B928-023B6CDF8D9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Hoja1!$F$18:$F$20</c:f>
              <c:strCache>
                <c:ptCount val="3"/>
                <c:pt idx="0">
                  <c:v>present calls for clarification</c:v>
                </c:pt>
                <c:pt idx="1">
                  <c:v>present pre-calls for feedback</c:v>
                </c:pt>
                <c:pt idx="2">
                  <c:v>do either or both</c:v>
                </c:pt>
              </c:strCache>
            </c:strRef>
          </c:cat>
          <c:val>
            <c:numRef>
              <c:f>Hoja1!$G$18:$G$20</c:f>
              <c:numCache>
                <c:formatCode>General</c:formatCode>
                <c:ptCount val="3"/>
                <c:pt idx="0">
                  <c:v>64.400000000000006</c:v>
                </c:pt>
                <c:pt idx="1">
                  <c:v>57.6</c:v>
                </c:pt>
                <c:pt idx="2">
                  <c:v>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90-4834-B928-023B6CDF8D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344704"/>
        <c:axId val="114348800"/>
      </c:barChart>
      <c:catAx>
        <c:axId val="114344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s-ES"/>
          </a:p>
        </c:txPr>
        <c:crossAx val="114348800"/>
        <c:crosses val="autoZero"/>
        <c:auto val="1"/>
        <c:lblAlgn val="ctr"/>
        <c:lblOffset val="100"/>
        <c:noMultiLvlLbl val="0"/>
      </c:catAx>
      <c:valAx>
        <c:axId val="114348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344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s-ES" sz="18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Instruments and Consortia</a:t>
            </a:r>
            <a:endParaRPr lang="es-ES" sz="1800" b="1" i="0" u="none" strike="noStrike" kern="1200" baseline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BBDE82"/>
              </a:solidFill>
            </c:spPr>
            <c:extLst>
              <c:ext xmlns:c16="http://schemas.microsoft.com/office/drawing/2014/chart" uri="{C3380CC4-5D6E-409C-BE32-E72D297353CC}">
                <c16:uniqueId val="{00000001-A56D-418B-AFA2-B05DE569199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6D-418B-AFA2-B05DE569199B}"/>
              </c:ext>
            </c:extLst>
          </c:dPt>
          <c:dPt>
            <c:idx val="2"/>
            <c:invertIfNegative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5-A56D-418B-AFA2-B05DE569199B}"/>
              </c:ext>
            </c:extLst>
          </c:dPt>
          <c:dPt>
            <c:idx val="3"/>
            <c:invertIfNegative val="0"/>
            <c:bubble3D val="0"/>
            <c:spPr>
              <a:solidFill>
                <a:srgbClr val="2F6991"/>
              </a:solidFill>
            </c:spPr>
            <c:extLst>
              <c:ext xmlns:c16="http://schemas.microsoft.com/office/drawing/2014/chart" uri="{C3380CC4-5D6E-409C-BE32-E72D297353CC}">
                <c16:uniqueId val="{00000007-A56D-418B-AFA2-B05DE56919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Hoja1!$F$29:$F$34</c:f>
              <c:strCache>
                <c:ptCount val="6"/>
                <c:pt idx="0">
                  <c:v>do either of the three</c:v>
                </c:pt>
                <c:pt idx="1">
                  <c:v>users' participation </c:v>
                </c:pt>
                <c:pt idx="2">
                  <c:v>PCPP-type</c:v>
                </c:pt>
                <c:pt idx="3">
                  <c:v>shared action plans</c:v>
                </c:pt>
                <c:pt idx="5">
                  <c:v>consortia as beneficiaries</c:v>
                </c:pt>
              </c:strCache>
            </c:strRef>
          </c:cat>
          <c:val>
            <c:numRef>
              <c:f>Hoja1!$G$29:$G$34</c:f>
              <c:numCache>
                <c:formatCode>0%</c:formatCode>
                <c:ptCount val="6"/>
                <c:pt idx="0">
                  <c:v>0.78</c:v>
                </c:pt>
                <c:pt idx="1">
                  <c:v>0.61</c:v>
                </c:pt>
                <c:pt idx="2">
                  <c:v>0.45</c:v>
                </c:pt>
                <c:pt idx="3">
                  <c:v>0.22</c:v>
                </c:pt>
                <c:pt idx="5" formatCode="0.00%">
                  <c:v>0.88100000000000001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6D-418B-AFA2-B05DE56919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390528"/>
        <c:axId val="114395008"/>
      </c:barChart>
      <c:catAx>
        <c:axId val="114390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14395008"/>
        <c:crosses val="autoZero"/>
        <c:auto val="1"/>
        <c:lblAlgn val="ctr"/>
        <c:lblOffset val="100"/>
        <c:noMultiLvlLbl val="0"/>
      </c:catAx>
      <c:valAx>
        <c:axId val="1143950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1439052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800" b="1" u="sng" dirty="0">
                <a:effectLst/>
              </a:rPr>
              <a:t>Refine</a:t>
            </a:r>
            <a:r>
              <a:rPr lang="en-GB" sz="1800" b="1" dirty="0">
                <a:effectLst/>
              </a:rPr>
              <a:t> priorities</a:t>
            </a:r>
            <a:endParaRPr lang="en-GB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F6991"/>
              </a:solidFill>
            </c:spPr>
            <c:extLst>
              <c:ext xmlns:c16="http://schemas.microsoft.com/office/drawing/2014/chart" uri="{C3380CC4-5D6E-409C-BE32-E72D297353CC}">
                <c16:uniqueId val="{00000001-3813-48CB-BDA9-E26600D28922}"/>
              </c:ext>
            </c:extLst>
          </c:dPt>
          <c:dPt>
            <c:idx val="1"/>
            <c:invertIfNegative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3-3813-48CB-BDA9-E26600D2892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13-48CB-BDA9-E26600D28922}"/>
              </c:ext>
            </c:extLst>
          </c:dPt>
          <c:dPt>
            <c:idx val="3"/>
            <c:invertIfNegative val="0"/>
            <c:bubble3D val="0"/>
            <c:spPr>
              <a:solidFill>
                <a:srgbClr val="BBDE82"/>
              </a:solidFill>
            </c:spPr>
            <c:extLst>
              <c:ext xmlns:c16="http://schemas.microsoft.com/office/drawing/2014/chart" uri="{C3380CC4-5D6E-409C-BE32-E72D297353CC}">
                <c16:uniqueId val="{00000007-3813-48CB-BDA9-E26600D289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Hoja1!$E$45:$E$48</c:f>
              <c:strCache>
                <c:ptCount val="4"/>
                <c:pt idx="0">
                  <c:v>Consult</c:v>
                </c:pt>
                <c:pt idx="1">
                  <c:v>Interaction</c:v>
                </c:pt>
                <c:pt idx="2">
                  <c:v>Consensus</c:v>
                </c:pt>
                <c:pt idx="3">
                  <c:v>Any of the three</c:v>
                </c:pt>
              </c:strCache>
            </c:strRef>
          </c:cat>
          <c:val>
            <c:numRef>
              <c:f>Hoja1!$F$45:$F$48</c:f>
              <c:numCache>
                <c:formatCode>0.00%</c:formatCode>
                <c:ptCount val="4"/>
                <c:pt idx="0">
                  <c:v>0.66100000000000003</c:v>
                </c:pt>
                <c:pt idx="1">
                  <c:v>0.55900000000000005</c:v>
                </c:pt>
                <c:pt idx="2">
                  <c:v>0.49199999999999999</c:v>
                </c:pt>
                <c:pt idx="3">
                  <c:v>0.88100000000000001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13-48CB-BDA9-E26600D289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843008"/>
        <c:axId val="114872320"/>
      </c:barChart>
      <c:catAx>
        <c:axId val="114843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14872320"/>
        <c:crosses val="autoZero"/>
        <c:auto val="1"/>
        <c:lblAlgn val="ctr"/>
        <c:lblOffset val="100"/>
        <c:noMultiLvlLbl val="0"/>
      </c:catAx>
      <c:valAx>
        <c:axId val="1148723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4843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Review priorities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4661809272946207E-2"/>
          <c:y val="0.15692402206679051"/>
          <c:w val="0.9506763814541076"/>
          <c:h val="0.646866435486269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F6991"/>
              </a:solidFill>
            </c:spPr>
            <c:extLst>
              <c:ext xmlns:c16="http://schemas.microsoft.com/office/drawing/2014/chart" uri="{C3380CC4-5D6E-409C-BE32-E72D297353CC}">
                <c16:uniqueId val="{00000001-54D3-412D-91CB-D91F9310B391}"/>
              </c:ext>
            </c:extLst>
          </c:dPt>
          <c:dPt>
            <c:idx val="1"/>
            <c:invertIfNegative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3-54D3-412D-91CB-D91F9310B3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D3-412D-91CB-D91F9310B391}"/>
              </c:ext>
            </c:extLst>
          </c:dPt>
          <c:dPt>
            <c:idx val="3"/>
            <c:invertIfNegative val="0"/>
            <c:bubble3D val="0"/>
            <c:spPr>
              <a:solidFill>
                <a:srgbClr val="BBDE82"/>
              </a:solidFill>
            </c:spPr>
            <c:extLst>
              <c:ext xmlns:c16="http://schemas.microsoft.com/office/drawing/2014/chart" uri="{C3380CC4-5D6E-409C-BE32-E72D297353CC}">
                <c16:uniqueId val="{00000007-54D3-412D-91CB-D91F9310B39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Hoja1!$E$51:$E$54</c:f>
              <c:strCache>
                <c:ptCount val="4"/>
                <c:pt idx="0">
                  <c:v>Consult</c:v>
                </c:pt>
                <c:pt idx="1">
                  <c:v>Interaction</c:v>
                </c:pt>
                <c:pt idx="2">
                  <c:v>Consensus</c:v>
                </c:pt>
                <c:pt idx="3">
                  <c:v>Any of the three</c:v>
                </c:pt>
              </c:strCache>
            </c:strRef>
          </c:cat>
          <c:val>
            <c:numRef>
              <c:f>Hoja1!$F$51:$F$54</c:f>
              <c:numCache>
                <c:formatCode>0.00%</c:formatCode>
                <c:ptCount val="4"/>
                <c:pt idx="0">
                  <c:v>0.55900000000000005</c:v>
                </c:pt>
                <c:pt idx="1">
                  <c:v>0.49199999999999999</c:v>
                </c:pt>
                <c:pt idx="2">
                  <c:v>0.40699999999999997</c:v>
                </c:pt>
                <c:pt idx="3">
                  <c:v>0.83099999999999996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D3-412D-91CB-D91F9310B3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4946816"/>
        <c:axId val="114955392"/>
      </c:barChart>
      <c:catAx>
        <c:axId val="114946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4955392"/>
        <c:crosses val="autoZero"/>
        <c:auto val="1"/>
        <c:lblAlgn val="ctr"/>
        <c:lblOffset val="100"/>
        <c:noMultiLvlLbl val="0"/>
      </c:catAx>
      <c:valAx>
        <c:axId val="1149553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494681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500"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DBA92-257A-4FFA-A249-9DA35E10D9D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B5CA1F-95E8-4571-A101-C39F430F213E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Areas of work</a:t>
          </a:r>
          <a:endParaRPr lang="en-GB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0831F8-5122-444C-9152-208E85AA1753}" type="parTrans" cxnId="{67C5402D-C62A-4EF0-B1CA-F060FDA21D13}">
      <dgm:prSet/>
      <dgm:spPr/>
      <dgm:t>
        <a:bodyPr/>
        <a:lstStyle/>
        <a:p>
          <a:endParaRPr lang="en-GB"/>
        </a:p>
      </dgm:t>
    </dgm:pt>
    <dgm:pt modelId="{D349496A-D321-4040-B727-A80A52FDE57E}" type="sibTrans" cxnId="{67C5402D-C62A-4EF0-B1CA-F060FDA21D13}">
      <dgm:prSet/>
      <dgm:spPr/>
      <dgm:t>
        <a:bodyPr/>
        <a:lstStyle/>
        <a:p>
          <a:endParaRPr lang="en-GB"/>
        </a:p>
      </dgm:t>
    </dgm:pt>
    <dgm:pt modelId="{71976310-6569-453D-B484-EA90486D1F5C}">
      <dgm:prSet phldrT="[Text]"/>
      <dgm:spPr/>
      <dgm:t>
        <a:bodyPr/>
        <a:lstStyle/>
        <a:p>
          <a:r>
            <a:rPr lang="en-US" dirty="0"/>
            <a:t> </a:t>
          </a:r>
          <a:endParaRPr lang="en-GB" dirty="0"/>
        </a:p>
      </dgm:t>
    </dgm:pt>
    <dgm:pt modelId="{A1EB7A68-0EB1-494F-A41F-E1E1448FFD63}" type="parTrans" cxnId="{9939F047-1B08-40C5-8C46-491C7E990762}">
      <dgm:prSet/>
      <dgm:spPr/>
      <dgm:t>
        <a:bodyPr/>
        <a:lstStyle/>
        <a:p>
          <a:endParaRPr lang="en-GB"/>
        </a:p>
      </dgm:t>
    </dgm:pt>
    <dgm:pt modelId="{0598B6EC-8064-4DCE-BB90-0808BF6872F1}" type="sibTrans" cxnId="{9939F047-1B08-40C5-8C46-491C7E990762}">
      <dgm:prSet/>
      <dgm:spPr/>
      <dgm:t>
        <a:bodyPr/>
        <a:lstStyle/>
        <a:p>
          <a:endParaRPr lang="en-GB"/>
        </a:p>
      </dgm:t>
    </dgm:pt>
    <dgm:pt modelId="{EE6C68C4-1A9B-4E29-94A4-30EFC0E86265}">
      <dgm:prSet phldrT="[Text]"/>
      <dgm:spPr/>
      <dgm:t>
        <a:bodyPr/>
        <a:lstStyle/>
        <a:p>
          <a:r>
            <a:rPr lang="en-US" dirty="0"/>
            <a:t> </a:t>
          </a:r>
          <a:endParaRPr lang="en-GB" dirty="0"/>
        </a:p>
      </dgm:t>
    </dgm:pt>
    <dgm:pt modelId="{9AF38BD9-110D-4B23-AA50-5B99F8B916C4}" type="sibTrans" cxnId="{9365DF89-7AEF-423E-B744-12F26494A8D6}">
      <dgm:prSet/>
      <dgm:spPr/>
      <dgm:t>
        <a:bodyPr/>
        <a:lstStyle/>
        <a:p>
          <a:endParaRPr lang="en-GB"/>
        </a:p>
      </dgm:t>
    </dgm:pt>
    <dgm:pt modelId="{8A110CBC-0979-455F-A672-E12D33F77448}" type="parTrans" cxnId="{9365DF89-7AEF-423E-B744-12F26494A8D6}">
      <dgm:prSet/>
      <dgm:spPr/>
      <dgm:t>
        <a:bodyPr/>
        <a:lstStyle/>
        <a:p>
          <a:endParaRPr lang="en-GB"/>
        </a:p>
      </dgm:t>
    </dgm:pt>
    <dgm:pt modelId="{F1959EB4-AA57-45FC-9778-56AB433D726F}">
      <dgm:prSet phldrT="[Text]" custT="1"/>
      <dgm:spPr/>
      <dgm:t>
        <a:bodyPr/>
        <a:lstStyle/>
        <a:p>
          <a:r>
            <a: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Analytical tools</a:t>
          </a:r>
        </a:p>
      </dgm:t>
    </dgm:pt>
    <dgm:pt modelId="{2F1C9838-0863-4BA2-A95D-4FD3AE5F609C}" type="sibTrans" cxnId="{EABF881B-4026-487B-9199-234CE180EFC1}">
      <dgm:prSet/>
      <dgm:spPr/>
      <dgm:t>
        <a:bodyPr/>
        <a:lstStyle/>
        <a:p>
          <a:endParaRPr lang="en-GB"/>
        </a:p>
      </dgm:t>
    </dgm:pt>
    <dgm:pt modelId="{DC378E42-45AD-4CA0-A0D1-0D8628A8833E}" type="parTrans" cxnId="{EABF881B-4026-487B-9199-234CE180EFC1}">
      <dgm:prSet/>
      <dgm:spPr/>
      <dgm:t>
        <a:bodyPr/>
        <a:lstStyle/>
        <a:p>
          <a:endParaRPr lang="en-GB"/>
        </a:p>
      </dgm:t>
    </dgm:pt>
    <dgm:pt modelId="{1AFC5742-4CFC-43DE-A2E2-9A593447D7C6}" type="pres">
      <dgm:prSet presAssocID="{011DBA92-257A-4FFA-A249-9DA35E10D9DE}" presName="Name0" presStyleCnt="0">
        <dgm:presLayoutVars>
          <dgm:chMax/>
          <dgm:chPref/>
          <dgm:dir/>
        </dgm:presLayoutVars>
      </dgm:prSet>
      <dgm:spPr/>
    </dgm:pt>
    <dgm:pt modelId="{1A46FA42-F64E-4CCD-A94E-6830B3472AF7}" type="pres">
      <dgm:prSet presAssocID="{EE6C68C4-1A9B-4E29-94A4-30EFC0E86265}" presName="composite" presStyleCnt="0">
        <dgm:presLayoutVars>
          <dgm:chMax val="1"/>
          <dgm:chPref val="1"/>
        </dgm:presLayoutVars>
      </dgm:prSet>
      <dgm:spPr/>
    </dgm:pt>
    <dgm:pt modelId="{5B65A31B-B999-450B-8E25-41B347A181A4}" type="pres">
      <dgm:prSet presAssocID="{EE6C68C4-1A9B-4E29-94A4-30EFC0E86265}" presName="Accent" presStyleLbl="trAlignAcc1" presStyleIdx="0" presStyleCnt="2">
        <dgm:presLayoutVars>
          <dgm:chMax val="0"/>
          <dgm:chPref val="0"/>
        </dgm:presLayoutVars>
      </dgm:prSet>
      <dgm:spPr/>
    </dgm:pt>
    <dgm:pt modelId="{DEC851CD-24BD-419D-AFF9-97174BBD1A3E}" type="pres">
      <dgm:prSet presAssocID="{EE6C68C4-1A9B-4E29-94A4-30EFC0E86265}" presName="Image" presStyleLbl="alignImgPlace1" presStyleIdx="0" presStyleCnt="2" custScaleX="107442" custScaleY="10777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tretch>
            <a:fillRect/>
          </a:stretch>
        </a:blipFill>
      </dgm:spPr>
    </dgm:pt>
    <dgm:pt modelId="{A4A8AB69-DC02-4722-B93A-5CA31D14B337}" type="pres">
      <dgm:prSet presAssocID="{EE6C68C4-1A9B-4E29-94A4-30EFC0E86265}" presName="ChildComposite" presStyleCnt="0"/>
      <dgm:spPr/>
    </dgm:pt>
    <dgm:pt modelId="{97D8327A-FACC-4A8C-92DC-88C7B0FA7C23}" type="pres">
      <dgm:prSet presAssocID="{EE6C68C4-1A9B-4E29-94A4-30EFC0E86265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DE3E68FB-ADCE-4F68-A024-DA1091EE5EFA}" type="pres">
      <dgm:prSet presAssocID="{EE6C68C4-1A9B-4E29-94A4-30EFC0E86265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796E78C4-3208-4792-BA65-D3474C1A017E}" type="pres">
      <dgm:prSet presAssocID="{9AF38BD9-110D-4B23-AA50-5B99F8B916C4}" presName="sibTrans" presStyleCnt="0"/>
      <dgm:spPr/>
    </dgm:pt>
    <dgm:pt modelId="{8D6C5E08-1B4A-4C6B-84BD-87041B546D55}" type="pres">
      <dgm:prSet presAssocID="{71976310-6569-453D-B484-EA90486D1F5C}" presName="composite" presStyleCnt="0">
        <dgm:presLayoutVars>
          <dgm:chMax val="1"/>
          <dgm:chPref val="1"/>
        </dgm:presLayoutVars>
      </dgm:prSet>
      <dgm:spPr/>
    </dgm:pt>
    <dgm:pt modelId="{CAFDB94D-11C3-4D0B-BF82-6DF452C6815F}" type="pres">
      <dgm:prSet presAssocID="{71976310-6569-453D-B484-EA90486D1F5C}" presName="Accent" presStyleLbl="trAlignAcc1" presStyleIdx="1" presStyleCnt="2">
        <dgm:presLayoutVars>
          <dgm:chMax val="0"/>
          <dgm:chPref val="0"/>
        </dgm:presLayoutVars>
      </dgm:prSet>
      <dgm:spPr/>
    </dgm:pt>
    <dgm:pt modelId="{4321CB76-ABB4-40F6-A313-3B33A3A867DA}" type="pres">
      <dgm:prSet presAssocID="{71976310-6569-453D-B484-EA90486D1F5C}" presName="Image" presStyleLbl="alignImgPlace1" presStyleIdx="1" presStyleCnt="2" custScaleX="107221" custScaleY="10975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C2FB117-BF0C-4044-8567-22F11EE6FF9F}" type="pres">
      <dgm:prSet presAssocID="{71976310-6569-453D-B484-EA90486D1F5C}" presName="ChildComposite" presStyleCnt="0"/>
      <dgm:spPr/>
    </dgm:pt>
    <dgm:pt modelId="{2EFA3090-FC7B-4E13-9FF9-8ECAA3D451AF}" type="pres">
      <dgm:prSet presAssocID="{71976310-6569-453D-B484-EA90486D1F5C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578BDF92-F6AB-45F5-998B-85CDB5170749}" type="pres">
      <dgm:prSet presAssocID="{71976310-6569-453D-B484-EA90486D1F5C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EABF881B-4026-487B-9199-234CE180EFC1}" srcId="{71976310-6569-453D-B484-EA90486D1F5C}" destId="{F1959EB4-AA57-45FC-9778-56AB433D726F}" srcOrd="0" destOrd="0" parTransId="{DC378E42-45AD-4CA0-A0D1-0D8628A8833E}" sibTransId="{2F1C9838-0863-4BA2-A95D-4FD3AE5F609C}"/>
    <dgm:cxn modelId="{67C5402D-C62A-4EF0-B1CA-F060FDA21D13}" srcId="{EE6C68C4-1A9B-4E29-94A4-30EFC0E86265}" destId="{F1B5CA1F-95E8-4571-A101-C39F430F213E}" srcOrd="0" destOrd="0" parTransId="{750831F8-5122-444C-9152-208E85AA1753}" sibTransId="{D349496A-D321-4040-B727-A80A52FDE57E}"/>
    <dgm:cxn modelId="{28029545-8EF9-41DD-93D3-10B71504CB9E}" type="presOf" srcId="{71976310-6569-453D-B484-EA90486D1F5C}" destId="{578BDF92-F6AB-45F5-998B-85CDB5170749}" srcOrd="0" destOrd="0" presId="urn:microsoft.com/office/officeart/2008/layout/CaptionedPictures"/>
    <dgm:cxn modelId="{9939F047-1B08-40C5-8C46-491C7E990762}" srcId="{011DBA92-257A-4FFA-A249-9DA35E10D9DE}" destId="{71976310-6569-453D-B484-EA90486D1F5C}" srcOrd="1" destOrd="0" parTransId="{A1EB7A68-0EB1-494F-A41F-E1E1448FFD63}" sibTransId="{0598B6EC-8064-4DCE-BB90-0808BF6872F1}"/>
    <dgm:cxn modelId="{FAC13655-61FC-4623-801F-26F3F850BA3C}" type="presOf" srcId="{F1959EB4-AA57-45FC-9778-56AB433D726F}" destId="{2EFA3090-FC7B-4E13-9FF9-8ECAA3D451AF}" srcOrd="0" destOrd="0" presId="urn:microsoft.com/office/officeart/2008/layout/CaptionedPictures"/>
    <dgm:cxn modelId="{C26C8955-28BE-4DEA-AE9A-32B8950BD0E7}" type="presOf" srcId="{011DBA92-257A-4FFA-A249-9DA35E10D9DE}" destId="{1AFC5742-4CFC-43DE-A2E2-9A593447D7C6}" srcOrd="0" destOrd="0" presId="urn:microsoft.com/office/officeart/2008/layout/CaptionedPictures"/>
    <dgm:cxn modelId="{D2536F78-705B-41BF-9A49-5A7C2E016328}" type="presOf" srcId="{EE6C68C4-1A9B-4E29-94A4-30EFC0E86265}" destId="{DE3E68FB-ADCE-4F68-A024-DA1091EE5EFA}" srcOrd="0" destOrd="0" presId="urn:microsoft.com/office/officeart/2008/layout/CaptionedPictures"/>
    <dgm:cxn modelId="{9365DF89-7AEF-423E-B744-12F26494A8D6}" srcId="{011DBA92-257A-4FFA-A249-9DA35E10D9DE}" destId="{EE6C68C4-1A9B-4E29-94A4-30EFC0E86265}" srcOrd="0" destOrd="0" parTransId="{8A110CBC-0979-455F-A672-E12D33F77448}" sibTransId="{9AF38BD9-110D-4B23-AA50-5B99F8B916C4}"/>
    <dgm:cxn modelId="{02D1F7A3-21B2-468A-AB0B-4E8E0BB74484}" type="presOf" srcId="{F1B5CA1F-95E8-4571-A101-C39F430F213E}" destId="{97D8327A-FACC-4A8C-92DC-88C7B0FA7C23}" srcOrd="0" destOrd="0" presId="urn:microsoft.com/office/officeart/2008/layout/CaptionedPictures"/>
    <dgm:cxn modelId="{36E308B8-8479-433E-B8AD-3AB45895B23D}" type="presParOf" srcId="{1AFC5742-4CFC-43DE-A2E2-9A593447D7C6}" destId="{1A46FA42-F64E-4CCD-A94E-6830B3472AF7}" srcOrd="0" destOrd="0" presId="urn:microsoft.com/office/officeart/2008/layout/CaptionedPictures"/>
    <dgm:cxn modelId="{0DD38A3C-5B0D-42BF-8806-A26C80587819}" type="presParOf" srcId="{1A46FA42-F64E-4CCD-A94E-6830B3472AF7}" destId="{5B65A31B-B999-450B-8E25-41B347A181A4}" srcOrd="0" destOrd="0" presId="urn:microsoft.com/office/officeart/2008/layout/CaptionedPictures"/>
    <dgm:cxn modelId="{6717177F-9B1C-430B-8FEA-11CD87B7DD26}" type="presParOf" srcId="{1A46FA42-F64E-4CCD-A94E-6830B3472AF7}" destId="{DEC851CD-24BD-419D-AFF9-97174BBD1A3E}" srcOrd="1" destOrd="0" presId="urn:microsoft.com/office/officeart/2008/layout/CaptionedPictures"/>
    <dgm:cxn modelId="{CDD0E18E-9297-4CA7-A659-3F41DC54868F}" type="presParOf" srcId="{1A46FA42-F64E-4CCD-A94E-6830B3472AF7}" destId="{A4A8AB69-DC02-4722-B93A-5CA31D14B337}" srcOrd="2" destOrd="0" presId="urn:microsoft.com/office/officeart/2008/layout/CaptionedPictures"/>
    <dgm:cxn modelId="{3C40D351-210D-4937-8FD4-B644B6380B61}" type="presParOf" srcId="{A4A8AB69-DC02-4722-B93A-5CA31D14B337}" destId="{97D8327A-FACC-4A8C-92DC-88C7B0FA7C23}" srcOrd="0" destOrd="0" presId="urn:microsoft.com/office/officeart/2008/layout/CaptionedPictures"/>
    <dgm:cxn modelId="{777B634E-3FC9-4C0F-9DFF-C024DA9F7C17}" type="presParOf" srcId="{A4A8AB69-DC02-4722-B93A-5CA31D14B337}" destId="{DE3E68FB-ADCE-4F68-A024-DA1091EE5EFA}" srcOrd="1" destOrd="0" presId="urn:microsoft.com/office/officeart/2008/layout/CaptionedPictures"/>
    <dgm:cxn modelId="{49E97BCF-B576-4AD5-B447-E2F6FE596B8D}" type="presParOf" srcId="{1AFC5742-4CFC-43DE-A2E2-9A593447D7C6}" destId="{796E78C4-3208-4792-BA65-D3474C1A017E}" srcOrd="1" destOrd="0" presId="urn:microsoft.com/office/officeart/2008/layout/CaptionedPictures"/>
    <dgm:cxn modelId="{69A0EC56-77B1-4FD2-86CC-E89D9DF99E54}" type="presParOf" srcId="{1AFC5742-4CFC-43DE-A2E2-9A593447D7C6}" destId="{8D6C5E08-1B4A-4C6B-84BD-87041B546D55}" srcOrd="2" destOrd="0" presId="urn:microsoft.com/office/officeart/2008/layout/CaptionedPictures"/>
    <dgm:cxn modelId="{F4EC64F4-8164-486F-8585-336201A74AEA}" type="presParOf" srcId="{8D6C5E08-1B4A-4C6B-84BD-87041B546D55}" destId="{CAFDB94D-11C3-4D0B-BF82-6DF452C6815F}" srcOrd="0" destOrd="0" presId="urn:microsoft.com/office/officeart/2008/layout/CaptionedPictures"/>
    <dgm:cxn modelId="{6576755E-ED38-4049-AB4A-93253A4D9AE0}" type="presParOf" srcId="{8D6C5E08-1B4A-4C6B-84BD-87041B546D55}" destId="{4321CB76-ABB4-40F6-A313-3B33A3A867DA}" srcOrd="1" destOrd="0" presId="urn:microsoft.com/office/officeart/2008/layout/CaptionedPictures"/>
    <dgm:cxn modelId="{86611ED6-AF1A-4728-BA34-086E01EA388C}" type="presParOf" srcId="{8D6C5E08-1B4A-4C6B-84BD-87041B546D55}" destId="{1C2FB117-BF0C-4044-8567-22F11EE6FF9F}" srcOrd="2" destOrd="0" presId="urn:microsoft.com/office/officeart/2008/layout/CaptionedPictures"/>
    <dgm:cxn modelId="{FCB475B6-5DEC-4027-82B6-16C7631A6317}" type="presParOf" srcId="{1C2FB117-BF0C-4044-8567-22F11EE6FF9F}" destId="{2EFA3090-FC7B-4E13-9FF9-8ECAA3D451AF}" srcOrd="0" destOrd="0" presId="urn:microsoft.com/office/officeart/2008/layout/CaptionedPictures"/>
    <dgm:cxn modelId="{8D902FBB-F7B6-4ED4-94C5-A010AD21C6A7}" type="presParOf" srcId="{1C2FB117-BF0C-4044-8567-22F11EE6FF9F}" destId="{578BDF92-F6AB-45F5-998B-85CDB5170749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31AFB0-74D3-4725-875A-54B4DBFF6C43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F91E03A4-3935-4938-BBC2-BE9ED9D44BB7}">
      <dgm:prSet/>
      <dgm:spPr/>
      <dgm:t>
        <a:bodyPr/>
        <a:lstStyle/>
        <a:p>
          <a:pPr rtl="0"/>
          <a:r>
            <a:rPr lang="en-US" dirty="0"/>
            <a:t>Invited?</a:t>
          </a:r>
          <a:endParaRPr lang="es-ES_tradnl" dirty="0"/>
        </a:p>
      </dgm:t>
    </dgm:pt>
    <dgm:pt modelId="{E3D6470A-121A-4730-8E95-DB60675A0AA6}" type="parTrans" cxnId="{318AC4B9-47AD-42AA-8772-D8ACFF439330}">
      <dgm:prSet/>
      <dgm:spPr/>
      <dgm:t>
        <a:bodyPr/>
        <a:lstStyle/>
        <a:p>
          <a:endParaRPr lang="es-ES_tradnl"/>
        </a:p>
      </dgm:t>
    </dgm:pt>
    <dgm:pt modelId="{3AF39DC1-85A9-4AFB-B4E3-1BF716CF4753}" type="sibTrans" cxnId="{318AC4B9-47AD-42AA-8772-D8ACFF439330}">
      <dgm:prSet/>
      <dgm:spPr/>
      <dgm:t>
        <a:bodyPr/>
        <a:lstStyle/>
        <a:p>
          <a:endParaRPr lang="es-ES_tradnl"/>
        </a:p>
      </dgm:t>
    </dgm:pt>
    <dgm:pt modelId="{C56B46FD-A5F1-4E3D-9AB4-9E2192F618B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b="0" i="0" dirty="0" err="1"/>
            <a:t>Desired</a:t>
          </a:r>
          <a:r>
            <a:rPr lang="es-ES" b="0" i="0" dirty="0"/>
            <a:t> </a:t>
          </a:r>
          <a:endParaRPr lang="es-ES_tradnl" dirty="0"/>
        </a:p>
      </dgm:t>
    </dgm:pt>
    <dgm:pt modelId="{705C3159-16D2-4795-9387-A08A7B219FC1}" type="parTrans" cxnId="{F16B955A-0FE0-4860-A06E-31233A6DCD10}">
      <dgm:prSet/>
      <dgm:spPr/>
      <dgm:t>
        <a:bodyPr/>
        <a:lstStyle/>
        <a:p>
          <a:endParaRPr lang="es-ES_tradnl"/>
        </a:p>
      </dgm:t>
    </dgm:pt>
    <dgm:pt modelId="{E7264B2C-ABF4-4DAE-BC9D-020D293DEAA6}" type="sibTrans" cxnId="{F16B955A-0FE0-4860-A06E-31233A6DCD10}">
      <dgm:prSet/>
      <dgm:spPr/>
      <dgm:t>
        <a:bodyPr/>
        <a:lstStyle/>
        <a:p>
          <a:endParaRPr lang="es-ES_tradnl"/>
        </a:p>
      </dgm:t>
    </dgm:pt>
    <dgm:pt modelId="{E228EFAA-2C33-48A8-B7AE-56E515C98EAF}">
      <dgm:prSet/>
      <dgm:spPr/>
      <dgm:t>
        <a:bodyPr/>
        <a:lstStyle/>
        <a:p>
          <a:pPr rtl="0"/>
          <a:r>
            <a:rPr lang="es-ES" b="0" i="0" dirty="0" err="1"/>
            <a:t>Expected</a:t>
          </a:r>
          <a:r>
            <a:rPr lang="es-ES" b="0" i="0" dirty="0"/>
            <a:t> </a:t>
          </a:r>
          <a:endParaRPr lang="es-ES_tradnl" dirty="0"/>
        </a:p>
      </dgm:t>
    </dgm:pt>
    <dgm:pt modelId="{8CB67D4C-525B-4B8F-B554-CE4D0488B976}" type="parTrans" cxnId="{AE7A54EF-9F08-421A-B476-44930D353FC3}">
      <dgm:prSet/>
      <dgm:spPr/>
      <dgm:t>
        <a:bodyPr/>
        <a:lstStyle/>
        <a:p>
          <a:endParaRPr lang="es-ES_tradnl"/>
        </a:p>
      </dgm:t>
    </dgm:pt>
    <dgm:pt modelId="{9E546101-DB15-4E30-AB98-C70A62204411}" type="sibTrans" cxnId="{AE7A54EF-9F08-421A-B476-44930D353FC3}">
      <dgm:prSet/>
      <dgm:spPr/>
      <dgm:t>
        <a:bodyPr/>
        <a:lstStyle/>
        <a:p>
          <a:endParaRPr lang="es-ES_tradnl"/>
        </a:p>
      </dgm:t>
    </dgm:pt>
    <dgm:pt modelId="{30D3C292-7A44-4E6C-9D89-6E5EA0C29769}">
      <dgm:prSet/>
      <dgm:spPr/>
      <dgm:t>
        <a:bodyPr/>
        <a:lstStyle/>
        <a:p>
          <a:pPr rtl="0"/>
          <a:r>
            <a:rPr lang="en-US" dirty="0"/>
            <a:t>Yes </a:t>
          </a:r>
          <a:endParaRPr lang="es-ES_tradnl" dirty="0"/>
        </a:p>
      </dgm:t>
    </dgm:pt>
    <dgm:pt modelId="{AB219A71-E0E5-47FC-B1CA-37DAF15609C0}" type="parTrans" cxnId="{82DC56DA-10E9-4018-98FB-7BACFF37639D}">
      <dgm:prSet/>
      <dgm:spPr/>
      <dgm:t>
        <a:bodyPr/>
        <a:lstStyle/>
        <a:p>
          <a:endParaRPr lang="es-ES_tradnl"/>
        </a:p>
      </dgm:t>
    </dgm:pt>
    <dgm:pt modelId="{97568860-5DEB-4095-9089-8DB6B59530AF}" type="sibTrans" cxnId="{82DC56DA-10E9-4018-98FB-7BACFF37639D}">
      <dgm:prSet/>
      <dgm:spPr/>
      <dgm:t>
        <a:bodyPr/>
        <a:lstStyle/>
        <a:p>
          <a:endParaRPr lang="es-ES_tradnl"/>
        </a:p>
      </dgm:t>
    </dgm:pt>
    <dgm:pt modelId="{2044281B-A235-49F4-8DFD-7DB6FA90AFFF}">
      <dgm:prSet/>
      <dgm:spPr/>
      <dgm:t>
        <a:bodyPr/>
        <a:lstStyle/>
        <a:p>
          <a:pPr rtl="0"/>
          <a:r>
            <a:rPr lang="en-US" dirty="0"/>
            <a:t>No</a:t>
          </a:r>
          <a:endParaRPr lang="es-ES_tradnl" dirty="0"/>
        </a:p>
      </dgm:t>
    </dgm:pt>
    <dgm:pt modelId="{2FAFB9EB-E804-4B3C-9C17-A12AC4DEC244}" type="parTrans" cxnId="{8FC1A09A-B5FD-47ED-817D-5418E6ADCF21}">
      <dgm:prSet/>
      <dgm:spPr/>
      <dgm:t>
        <a:bodyPr/>
        <a:lstStyle/>
        <a:p>
          <a:endParaRPr lang="es-ES_tradnl"/>
        </a:p>
      </dgm:t>
    </dgm:pt>
    <dgm:pt modelId="{4C30D45F-2E7F-4FE4-B0B5-953617E7E121}" type="sibTrans" cxnId="{8FC1A09A-B5FD-47ED-817D-5418E6ADCF21}">
      <dgm:prSet/>
      <dgm:spPr/>
      <dgm:t>
        <a:bodyPr/>
        <a:lstStyle/>
        <a:p>
          <a:endParaRPr lang="es-ES_tradnl"/>
        </a:p>
      </dgm:t>
    </dgm:pt>
    <dgm:pt modelId="{EDF167CE-29C8-49D4-B74A-8C0F1C30BBA4}">
      <dgm:prSet/>
      <dgm:spPr/>
      <dgm:t>
        <a:bodyPr/>
        <a:lstStyle/>
        <a:p>
          <a:pPr rtl="0"/>
          <a:r>
            <a:rPr lang="en-US" dirty="0"/>
            <a:t>Engagement</a:t>
          </a:r>
          <a:endParaRPr lang="es-ES_tradnl" dirty="0"/>
        </a:p>
      </dgm:t>
    </dgm:pt>
    <dgm:pt modelId="{D8A4C91C-242C-4F83-8C11-07061F3EA502}" type="parTrans" cxnId="{5A491B71-1F58-46C6-8CD8-F7B26AD82B50}">
      <dgm:prSet/>
      <dgm:spPr/>
      <dgm:t>
        <a:bodyPr/>
        <a:lstStyle/>
        <a:p>
          <a:endParaRPr lang="es-ES_tradnl"/>
        </a:p>
      </dgm:t>
    </dgm:pt>
    <dgm:pt modelId="{05A5F23B-1B22-4025-868B-5104489FB8FD}" type="sibTrans" cxnId="{5A491B71-1F58-46C6-8CD8-F7B26AD82B50}">
      <dgm:prSet/>
      <dgm:spPr/>
      <dgm:t>
        <a:bodyPr/>
        <a:lstStyle/>
        <a:p>
          <a:endParaRPr lang="es-ES_tradnl"/>
        </a:p>
      </dgm:t>
    </dgm:pt>
    <dgm:pt modelId="{2AEA94A7-A2F4-4F2D-B404-F17CCC91F56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b="0" i="0" dirty="0"/>
            <a:t>Actual</a:t>
          </a:r>
          <a:endParaRPr lang="es-ES_tradnl" dirty="0"/>
        </a:p>
      </dgm:t>
    </dgm:pt>
    <dgm:pt modelId="{9831B8BB-950B-4E69-8D54-7B65EA657A86}" type="parTrans" cxnId="{25CBB0E0-A8D6-4D93-9CB5-509655AD86F4}">
      <dgm:prSet/>
      <dgm:spPr/>
      <dgm:t>
        <a:bodyPr/>
        <a:lstStyle/>
        <a:p>
          <a:endParaRPr lang="es-ES_tradnl"/>
        </a:p>
      </dgm:t>
    </dgm:pt>
    <dgm:pt modelId="{1184A913-3161-4649-969A-B8ED46B070D2}" type="sibTrans" cxnId="{25CBB0E0-A8D6-4D93-9CB5-509655AD86F4}">
      <dgm:prSet/>
      <dgm:spPr/>
      <dgm:t>
        <a:bodyPr/>
        <a:lstStyle/>
        <a:p>
          <a:endParaRPr lang="es-ES_tradnl"/>
        </a:p>
      </dgm:t>
    </dgm:pt>
    <dgm:pt modelId="{E0B87887-E729-48A3-965C-20EA562DEC19}" type="pres">
      <dgm:prSet presAssocID="{D831AFB0-74D3-4725-875A-54B4DBFF6C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F8DD9F-241C-4D72-BC2E-1EE89210A682}" type="pres">
      <dgm:prSet presAssocID="{F91E03A4-3935-4938-BBC2-BE9ED9D44BB7}" presName="hierRoot1" presStyleCnt="0">
        <dgm:presLayoutVars>
          <dgm:hierBranch val="init"/>
        </dgm:presLayoutVars>
      </dgm:prSet>
      <dgm:spPr/>
    </dgm:pt>
    <dgm:pt modelId="{960A3627-95E2-4A54-9893-597C9121A072}" type="pres">
      <dgm:prSet presAssocID="{F91E03A4-3935-4938-BBC2-BE9ED9D44BB7}" presName="rootComposite1" presStyleCnt="0"/>
      <dgm:spPr/>
    </dgm:pt>
    <dgm:pt modelId="{EFC97B42-CFC5-40EB-BB64-23C2870ECABE}" type="pres">
      <dgm:prSet presAssocID="{F91E03A4-3935-4938-BBC2-BE9ED9D44BB7}" presName="rootText1" presStyleLbl="node0" presStyleIdx="0" presStyleCnt="1">
        <dgm:presLayoutVars>
          <dgm:chPref val="3"/>
        </dgm:presLayoutVars>
      </dgm:prSet>
      <dgm:spPr/>
    </dgm:pt>
    <dgm:pt modelId="{470668C7-297F-4205-9DD3-CC4B1A3A73E8}" type="pres">
      <dgm:prSet presAssocID="{F91E03A4-3935-4938-BBC2-BE9ED9D44BB7}" presName="rootConnector1" presStyleLbl="node1" presStyleIdx="0" presStyleCnt="0"/>
      <dgm:spPr/>
    </dgm:pt>
    <dgm:pt modelId="{11CB2B39-4FE9-4FE1-9AB2-46805B505CD9}" type="pres">
      <dgm:prSet presAssocID="{F91E03A4-3935-4938-BBC2-BE9ED9D44BB7}" presName="hierChild2" presStyleCnt="0"/>
      <dgm:spPr/>
    </dgm:pt>
    <dgm:pt modelId="{F5454E23-4AE3-4F5A-B1EC-BA5799A8627F}" type="pres">
      <dgm:prSet presAssocID="{2FAFB9EB-E804-4B3C-9C17-A12AC4DEC244}" presName="Name64" presStyleLbl="parChTrans1D2" presStyleIdx="0" presStyleCnt="2"/>
      <dgm:spPr/>
    </dgm:pt>
    <dgm:pt modelId="{FF0ECBBD-8E3F-44EF-9E8D-65747D6F1A5A}" type="pres">
      <dgm:prSet presAssocID="{2044281B-A235-49F4-8DFD-7DB6FA90AFFF}" presName="hierRoot2" presStyleCnt="0">
        <dgm:presLayoutVars>
          <dgm:hierBranch val="init"/>
        </dgm:presLayoutVars>
      </dgm:prSet>
      <dgm:spPr/>
    </dgm:pt>
    <dgm:pt modelId="{BD4D0A31-CCE3-43A4-A643-8F06E951AE96}" type="pres">
      <dgm:prSet presAssocID="{2044281B-A235-49F4-8DFD-7DB6FA90AFFF}" presName="rootComposite" presStyleCnt="0"/>
      <dgm:spPr/>
    </dgm:pt>
    <dgm:pt modelId="{B1CCAD4C-65D4-4FE7-8C81-F7E54B1F8B9C}" type="pres">
      <dgm:prSet presAssocID="{2044281B-A235-49F4-8DFD-7DB6FA90AFFF}" presName="rootText" presStyleLbl="node2" presStyleIdx="0" presStyleCnt="2">
        <dgm:presLayoutVars>
          <dgm:chPref val="3"/>
        </dgm:presLayoutVars>
      </dgm:prSet>
      <dgm:spPr/>
    </dgm:pt>
    <dgm:pt modelId="{B6EF67C9-3A46-45B4-AFA9-15753F4C8E09}" type="pres">
      <dgm:prSet presAssocID="{2044281B-A235-49F4-8DFD-7DB6FA90AFFF}" presName="rootConnector" presStyleLbl="node2" presStyleIdx="0" presStyleCnt="2"/>
      <dgm:spPr/>
    </dgm:pt>
    <dgm:pt modelId="{0D83018F-76F5-497A-B573-02A59D6BAE48}" type="pres">
      <dgm:prSet presAssocID="{2044281B-A235-49F4-8DFD-7DB6FA90AFFF}" presName="hierChild4" presStyleCnt="0"/>
      <dgm:spPr/>
    </dgm:pt>
    <dgm:pt modelId="{F859ADEE-3FD6-48AF-86CE-3C747BA8C1CC}" type="pres">
      <dgm:prSet presAssocID="{2044281B-A235-49F4-8DFD-7DB6FA90AFFF}" presName="hierChild5" presStyleCnt="0"/>
      <dgm:spPr/>
    </dgm:pt>
    <dgm:pt modelId="{AC024830-FA68-4A44-AAC7-B62B838012CC}" type="pres">
      <dgm:prSet presAssocID="{AB219A71-E0E5-47FC-B1CA-37DAF15609C0}" presName="Name64" presStyleLbl="parChTrans1D2" presStyleIdx="1" presStyleCnt="2"/>
      <dgm:spPr/>
    </dgm:pt>
    <dgm:pt modelId="{6EDB40BC-044D-4B7F-B7FF-35032BD26E51}" type="pres">
      <dgm:prSet presAssocID="{30D3C292-7A44-4E6C-9D89-6E5EA0C29769}" presName="hierRoot2" presStyleCnt="0">
        <dgm:presLayoutVars>
          <dgm:hierBranch val="init"/>
        </dgm:presLayoutVars>
      </dgm:prSet>
      <dgm:spPr/>
    </dgm:pt>
    <dgm:pt modelId="{E6D99908-6DB3-4C36-8A3F-8A7A63BA6C63}" type="pres">
      <dgm:prSet presAssocID="{30D3C292-7A44-4E6C-9D89-6E5EA0C29769}" presName="rootComposite" presStyleCnt="0"/>
      <dgm:spPr/>
    </dgm:pt>
    <dgm:pt modelId="{5068E0C1-C11E-4E15-9A73-59E0BA74E511}" type="pres">
      <dgm:prSet presAssocID="{30D3C292-7A44-4E6C-9D89-6E5EA0C29769}" presName="rootText" presStyleLbl="node2" presStyleIdx="1" presStyleCnt="2">
        <dgm:presLayoutVars>
          <dgm:chPref val="3"/>
        </dgm:presLayoutVars>
      </dgm:prSet>
      <dgm:spPr/>
    </dgm:pt>
    <dgm:pt modelId="{3C2CAA8B-88A0-467B-AEEF-864870265C82}" type="pres">
      <dgm:prSet presAssocID="{30D3C292-7A44-4E6C-9D89-6E5EA0C29769}" presName="rootConnector" presStyleLbl="node2" presStyleIdx="1" presStyleCnt="2"/>
      <dgm:spPr/>
    </dgm:pt>
    <dgm:pt modelId="{10842221-C587-4DAF-B8B4-948F6306F7C6}" type="pres">
      <dgm:prSet presAssocID="{30D3C292-7A44-4E6C-9D89-6E5EA0C29769}" presName="hierChild4" presStyleCnt="0"/>
      <dgm:spPr/>
    </dgm:pt>
    <dgm:pt modelId="{56E2537F-0936-4103-AB23-856128FAE650}" type="pres">
      <dgm:prSet presAssocID="{D8A4C91C-242C-4F83-8C11-07061F3EA502}" presName="Name64" presStyleLbl="parChTrans1D3" presStyleIdx="0" presStyleCnt="1"/>
      <dgm:spPr/>
    </dgm:pt>
    <dgm:pt modelId="{B2B5390D-BE15-41D6-80C8-AAF9F0402187}" type="pres">
      <dgm:prSet presAssocID="{EDF167CE-29C8-49D4-B74A-8C0F1C30BBA4}" presName="hierRoot2" presStyleCnt="0">
        <dgm:presLayoutVars>
          <dgm:hierBranch val="init"/>
        </dgm:presLayoutVars>
      </dgm:prSet>
      <dgm:spPr/>
    </dgm:pt>
    <dgm:pt modelId="{184AEFDF-9FDC-4B43-ABC8-035E7860CA97}" type="pres">
      <dgm:prSet presAssocID="{EDF167CE-29C8-49D4-B74A-8C0F1C30BBA4}" presName="rootComposite" presStyleCnt="0"/>
      <dgm:spPr/>
    </dgm:pt>
    <dgm:pt modelId="{D8B13BC5-A0AF-4DAE-9679-34C4A9C3DA2A}" type="pres">
      <dgm:prSet presAssocID="{EDF167CE-29C8-49D4-B74A-8C0F1C30BBA4}" presName="rootText" presStyleLbl="node3" presStyleIdx="0" presStyleCnt="1">
        <dgm:presLayoutVars>
          <dgm:chPref val="3"/>
        </dgm:presLayoutVars>
      </dgm:prSet>
      <dgm:spPr/>
    </dgm:pt>
    <dgm:pt modelId="{AEA2F013-65DF-47AE-9474-A78EA4795820}" type="pres">
      <dgm:prSet presAssocID="{EDF167CE-29C8-49D4-B74A-8C0F1C30BBA4}" presName="rootConnector" presStyleLbl="node3" presStyleIdx="0" presStyleCnt="1"/>
      <dgm:spPr/>
    </dgm:pt>
    <dgm:pt modelId="{2956D9DB-2695-4E56-9735-EE9F4EBBBC32}" type="pres">
      <dgm:prSet presAssocID="{EDF167CE-29C8-49D4-B74A-8C0F1C30BBA4}" presName="hierChild4" presStyleCnt="0"/>
      <dgm:spPr/>
    </dgm:pt>
    <dgm:pt modelId="{E46FA070-FF1B-4030-9724-2D3A2E1E2B40}" type="pres">
      <dgm:prSet presAssocID="{705C3159-16D2-4795-9387-A08A7B219FC1}" presName="Name64" presStyleLbl="parChTrans1D4" presStyleIdx="0" presStyleCnt="3"/>
      <dgm:spPr/>
    </dgm:pt>
    <dgm:pt modelId="{D560EA38-45CA-4FF6-8231-70DCFB1E614F}" type="pres">
      <dgm:prSet presAssocID="{C56B46FD-A5F1-4E3D-9AB4-9E2192F618B1}" presName="hierRoot2" presStyleCnt="0">
        <dgm:presLayoutVars>
          <dgm:hierBranch val="init"/>
        </dgm:presLayoutVars>
      </dgm:prSet>
      <dgm:spPr/>
    </dgm:pt>
    <dgm:pt modelId="{2517FE91-2FAF-4B4D-9A7E-49DB1BADEC4D}" type="pres">
      <dgm:prSet presAssocID="{C56B46FD-A5F1-4E3D-9AB4-9E2192F618B1}" presName="rootComposite" presStyleCnt="0"/>
      <dgm:spPr/>
    </dgm:pt>
    <dgm:pt modelId="{7AC98A59-BF9A-4890-907A-D5BC90FD8D64}" type="pres">
      <dgm:prSet presAssocID="{C56B46FD-A5F1-4E3D-9AB4-9E2192F618B1}" presName="rootText" presStyleLbl="node4" presStyleIdx="0" presStyleCnt="3">
        <dgm:presLayoutVars>
          <dgm:chPref val="3"/>
        </dgm:presLayoutVars>
      </dgm:prSet>
      <dgm:spPr/>
    </dgm:pt>
    <dgm:pt modelId="{E2F91CBA-5051-40D3-B16A-164E43B6CD89}" type="pres">
      <dgm:prSet presAssocID="{C56B46FD-A5F1-4E3D-9AB4-9E2192F618B1}" presName="rootConnector" presStyleLbl="node4" presStyleIdx="0" presStyleCnt="3"/>
      <dgm:spPr/>
    </dgm:pt>
    <dgm:pt modelId="{867F0F8B-3DB1-4AAA-9A87-191946B1A882}" type="pres">
      <dgm:prSet presAssocID="{C56B46FD-A5F1-4E3D-9AB4-9E2192F618B1}" presName="hierChild4" presStyleCnt="0"/>
      <dgm:spPr/>
    </dgm:pt>
    <dgm:pt modelId="{8AA4C191-BB25-4D7E-B90A-8225FF3F99D1}" type="pres">
      <dgm:prSet presAssocID="{C56B46FD-A5F1-4E3D-9AB4-9E2192F618B1}" presName="hierChild5" presStyleCnt="0"/>
      <dgm:spPr/>
    </dgm:pt>
    <dgm:pt modelId="{F9783382-50D7-46BE-8C45-7078D736E1CD}" type="pres">
      <dgm:prSet presAssocID="{9831B8BB-950B-4E69-8D54-7B65EA657A86}" presName="Name64" presStyleLbl="parChTrans1D4" presStyleIdx="1" presStyleCnt="3"/>
      <dgm:spPr/>
    </dgm:pt>
    <dgm:pt modelId="{9678D756-0F0E-4F27-955B-8CA699633C58}" type="pres">
      <dgm:prSet presAssocID="{2AEA94A7-A2F4-4F2D-B404-F17CCC91F56F}" presName="hierRoot2" presStyleCnt="0">
        <dgm:presLayoutVars>
          <dgm:hierBranch val="init"/>
        </dgm:presLayoutVars>
      </dgm:prSet>
      <dgm:spPr/>
    </dgm:pt>
    <dgm:pt modelId="{16BB6746-0736-4156-85CB-729283FBB242}" type="pres">
      <dgm:prSet presAssocID="{2AEA94A7-A2F4-4F2D-B404-F17CCC91F56F}" presName="rootComposite" presStyleCnt="0"/>
      <dgm:spPr/>
    </dgm:pt>
    <dgm:pt modelId="{19F38CAF-AACD-4872-A7F4-8D1B7897044C}" type="pres">
      <dgm:prSet presAssocID="{2AEA94A7-A2F4-4F2D-B404-F17CCC91F56F}" presName="rootText" presStyleLbl="node4" presStyleIdx="1" presStyleCnt="3">
        <dgm:presLayoutVars>
          <dgm:chPref val="3"/>
        </dgm:presLayoutVars>
      </dgm:prSet>
      <dgm:spPr/>
    </dgm:pt>
    <dgm:pt modelId="{F6BEC222-D798-4CFA-BF6D-E8D2D91A2F2E}" type="pres">
      <dgm:prSet presAssocID="{2AEA94A7-A2F4-4F2D-B404-F17CCC91F56F}" presName="rootConnector" presStyleLbl="node4" presStyleIdx="1" presStyleCnt="3"/>
      <dgm:spPr/>
    </dgm:pt>
    <dgm:pt modelId="{0B31BF94-A997-4B19-A23C-3B9438E2ABBF}" type="pres">
      <dgm:prSet presAssocID="{2AEA94A7-A2F4-4F2D-B404-F17CCC91F56F}" presName="hierChild4" presStyleCnt="0"/>
      <dgm:spPr/>
    </dgm:pt>
    <dgm:pt modelId="{B407D658-711F-4F4E-98D7-516C542E118E}" type="pres">
      <dgm:prSet presAssocID="{2AEA94A7-A2F4-4F2D-B404-F17CCC91F56F}" presName="hierChild5" presStyleCnt="0"/>
      <dgm:spPr/>
    </dgm:pt>
    <dgm:pt modelId="{1E4DBFC0-C870-4A17-9A07-480712D57A72}" type="pres">
      <dgm:prSet presAssocID="{8CB67D4C-525B-4B8F-B554-CE4D0488B976}" presName="Name64" presStyleLbl="parChTrans1D4" presStyleIdx="2" presStyleCnt="3"/>
      <dgm:spPr/>
    </dgm:pt>
    <dgm:pt modelId="{733F7F33-0225-4633-925B-D2D4625F199F}" type="pres">
      <dgm:prSet presAssocID="{E228EFAA-2C33-48A8-B7AE-56E515C98EAF}" presName="hierRoot2" presStyleCnt="0">
        <dgm:presLayoutVars>
          <dgm:hierBranch val="init"/>
        </dgm:presLayoutVars>
      </dgm:prSet>
      <dgm:spPr/>
    </dgm:pt>
    <dgm:pt modelId="{C7DAC1C0-E205-40BD-96FA-7E4555528604}" type="pres">
      <dgm:prSet presAssocID="{E228EFAA-2C33-48A8-B7AE-56E515C98EAF}" presName="rootComposite" presStyleCnt="0"/>
      <dgm:spPr/>
    </dgm:pt>
    <dgm:pt modelId="{F105D527-7809-45BF-ACDD-1F91D1B802BF}" type="pres">
      <dgm:prSet presAssocID="{E228EFAA-2C33-48A8-B7AE-56E515C98EAF}" presName="rootText" presStyleLbl="node4" presStyleIdx="2" presStyleCnt="3" custLinFactNeighborX="112" custLinFactNeighborY="6076">
        <dgm:presLayoutVars>
          <dgm:chPref val="3"/>
        </dgm:presLayoutVars>
      </dgm:prSet>
      <dgm:spPr/>
    </dgm:pt>
    <dgm:pt modelId="{85FD97D5-7866-49FC-9BD6-C04DF146D7BC}" type="pres">
      <dgm:prSet presAssocID="{E228EFAA-2C33-48A8-B7AE-56E515C98EAF}" presName="rootConnector" presStyleLbl="node4" presStyleIdx="2" presStyleCnt="3"/>
      <dgm:spPr/>
    </dgm:pt>
    <dgm:pt modelId="{EFEB76DA-3A41-4D3B-8091-BA3545184B9E}" type="pres">
      <dgm:prSet presAssocID="{E228EFAA-2C33-48A8-B7AE-56E515C98EAF}" presName="hierChild4" presStyleCnt="0"/>
      <dgm:spPr/>
    </dgm:pt>
    <dgm:pt modelId="{01B66EC4-A828-4787-A9C5-C5D705DE78DC}" type="pres">
      <dgm:prSet presAssocID="{E228EFAA-2C33-48A8-B7AE-56E515C98EAF}" presName="hierChild5" presStyleCnt="0"/>
      <dgm:spPr/>
    </dgm:pt>
    <dgm:pt modelId="{55308C4F-1FDB-48B2-8920-75A766F342EF}" type="pres">
      <dgm:prSet presAssocID="{EDF167CE-29C8-49D4-B74A-8C0F1C30BBA4}" presName="hierChild5" presStyleCnt="0"/>
      <dgm:spPr/>
    </dgm:pt>
    <dgm:pt modelId="{A9B38EA5-C549-48D5-93DA-28FC8E47F7F0}" type="pres">
      <dgm:prSet presAssocID="{30D3C292-7A44-4E6C-9D89-6E5EA0C29769}" presName="hierChild5" presStyleCnt="0"/>
      <dgm:spPr/>
    </dgm:pt>
    <dgm:pt modelId="{F81172CE-C783-4854-9ADD-BCFDDA607CAB}" type="pres">
      <dgm:prSet presAssocID="{F91E03A4-3935-4938-BBC2-BE9ED9D44BB7}" presName="hierChild3" presStyleCnt="0"/>
      <dgm:spPr/>
    </dgm:pt>
  </dgm:ptLst>
  <dgm:cxnLst>
    <dgm:cxn modelId="{02A3F304-C68F-4C12-A90E-48F18B981D80}" type="presOf" srcId="{D831AFB0-74D3-4725-875A-54B4DBFF6C43}" destId="{E0B87887-E729-48A3-965C-20EA562DEC19}" srcOrd="0" destOrd="0" presId="urn:microsoft.com/office/officeart/2009/3/layout/HorizontalOrganizationChart"/>
    <dgm:cxn modelId="{2B4EB205-B60B-46CC-80CA-FD1B6ED5E158}" type="presOf" srcId="{D8A4C91C-242C-4F83-8C11-07061F3EA502}" destId="{56E2537F-0936-4103-AB23-856128FAE650}" srcOrd="0" destOrd="0" presId="urn:microsoft.com/office/officeart/2009/3/layout/HorizontalOrganizationChart"/>
    <dgm:cxn modelId="{23CAB220-3AF0-4398-99B6-3BED924B5FBF}" type="presOf" srcId="{AB219A71-E0E5-47FC-B1CA-37DAF15609C0}" destId="{AC024830-FA68-4A44-AAC7-B62B838012CC}" srcOrd="0" destOrd="0" presId="urn:microsoft.com/office/officeart/2009/3/layout/HorizontalOrganizationChart"/>
    <dgm:cxn modelId="{0B9EC324-AFC6-4253-81BE-0895D06B9D3A}" type="presOf" srcId="{2FAFB9EB-E804-4B3C-9C17-A12AC4DEC244}" destId="{F5454E23-4AE3-4F5A-B1EC-BA5799A8627F}" srcOrd="0" destOrd="0" presId="urn:microsoft.com/office/officeart/2009/3/layout/HorizontalOrganizationChart"/>
    <dgm:cxn modelId="{D4929E34-B8CB-40A6-84CD-FF352C3590A9}" type="presOf" srcId="{E228EFAA-2C33-48A8-B7AE-56E515C98EAF}" destId="{85FD97D5-7866-49FC-9BD6-C04DF146D7BC}" srcOrd="1" destOrd="0" presId="urn:microsoft.com/office/officeart/2009/3/layout/HorizontalOrganizationChart"/>
    <dgm:cxn modelId="{2A763042-ED18-4905-AFE6-C6120B0CAD5A}" type="presOf" srcId="{C56B46FD-A5F1-4E3D-9AB4-9E2192F618B1}" destId="{E2F91CBA-5051-40D3-B16A-164E43B6CD89}" srcOrd="1" destOrd="0" presId="urn:microsoft.com/office/officeart/2009/3/layout/HorizontalOrganizationChart"/>
    <dgm:cxn modelId="{75A5A262-A06C-41E6-94A7-BBCE74715652}" type="presOf" srcId="{C56B46FD-A5F1-4E3D-9AB4-9E2192F618B1}" destId="{7AC98A59-BF9A-4890-907A-D5BC90FD8D64}" srcOrd="0" destOrd="0" presId="urn:microsoft.com/office/officeart/2009/3/layout/HorizontalOrganizationChart"/>
    <dgm:cxn modelId="{80E73847-B0B6-4B8F-8DB4-A64DE22D7C35}" type="presOf" srcId="{2044281B-A235-49F4-8DFD-7DB6FA90AFFF}" destId="{B1CCAD4C-65D4-4FE7-8C81-F7E54B1F8B9C}" srcOrd="0" destOrd="0" presId="urn:microsoft.com/office/officeart/2009/3/layout/HorizontalOrganizationChart"/>
    <dgm:cxn modelId="{6513C16C-19FD-495A-A42F-23BBFDF43DA5}" type="presOf" srcId="{30D3C292-7A44-4E6C-9D89-6E5EA0C29769}" destId="{3C2CAA8B-88A0-467B-AEEF-864870265C82}" srcOrd="1" destOrd="0" presId="urn:microsoft.com/office/officeart/2009/3/layout/HorizontalOrganizationChart"/>
    <dgm:cxn modelId="{5A491B71-1F58-46C6-8CD8-F7B26AD82B50}" srcId="{30D3C292-7A44-4E6C-9D89-6E5EA0C29769}" destId="{EDF167CE-29C8-49D4-B74A-8C0F1C30BBA4}" srcOrd="0" destOrd="0" parTransId="{D8A4C91C-242C-4F83-8C11-07061F3EA502}" sibTransId="{05A5F23B-1B22-4025-868B-5104489FB8FD}"/>
    <dgm:cxn modelId="{DEA2D975-4290-48EA-BE21-DF26B473BF4F}" type="presOf" srcId="{E228EFAA-2C33-48A8-B7AE-56E515C98EAF}" destId="{F105D527-7809-45BF-ACDD-1F91D1B802BF}" srcOrd="0" destOrd="0" presId="urn:microsoft.com/office/officeart/2009/3/layout/HorizontalOrganizationChart"/>
    <dgm:cxn modelId="{C5998957-4301-4FD7-8F6F-6799BB3E5BA2}" type="presOf" srcId="{8CB67D4C-525B-4B8F-B554-CE4D0488B976}" destId="{1E4DBFC0-C870-4A17-9A07-480712D57A72}" srcOrd="0" destOrd="0" presId="urn:microsoft.com/office/officeart/2009/3/layout/HorizontalOrganizationChart"/>
    <dgm:cxn modelId="{F16B955A-0FE0-4860-A06E-31233A6DCD10}" srcId="{EDF167CE-29C8-49D4-B74A-8C0F1C30BBA4}" destId="{C56B46FD-A5F1-4E3D-9AB4-9E2192F618B1}" srcOrd="0" destOrd="0" parTransId="{705C3159-16D2-4795-9387-A08A7B219FC1}" sibTransId="{E7264B2C-ABF4-4DAE-BC9D-020D293DEAA6}"/>
    <dgm:cxn modelId="{CAB70C7F-7348-4BDD-9126-DB5365F8D921}" type="presOf" srcId="{EDF167CE-29C8-49D4-B74A-8C0F1C30BBA4}" destId="{AEA2F013-65DF-47AE-9474-A78EA4795820}" srcOrd="1" destOrd="0" presId="urn:microsoft.com/office/officeart/2009/3/layout/HorizontalOrganizationChart"/>
    <dgm:cxn modelId="{4150E487-EE7A-4756-BE9B-7568BA2615E4}" type="presOf" srcId="{9831B8BB-950B-4E69-8D54-7B65EA657A86}" destId="{F9783382-50D7-46BE-8C45-7078D736E1CD}" srcOrd="0" destOrd="0" presId="urn:microsoft.com/office/officeart/2009/3/layout/HorizontalOrganizationChart"/>
    <dgm:cxn modelId="{B6128689-95DB-4A8D-9167-BE8661A89ED6}" type="presOf" srcId="{F91E03A4-3935-4938-BBC2-BE9ED9D44BB7}" destId="{470668C7-297F-4205-9DD3-CC4B1A3A73E8}" srcOrd="1" destOrd="0" presId="urn:microsoft.com/office/officeart/2009/3/layout/HorizontalOrganizationChart"/>
    <dgm:cxn modelId="{8FC1A09A-B5FD-47ED-817D-5418E6ADCF21}" srcId="{F91E03A4-3935-4938-BBC2-BE9ED9D44BB7}" destId="{2044281B-A235-49F4-8DFD-7DB6FA90AFFF}" srcOrd="0" destOrd="0" parTransId="{2FAFB9EB-E804-4B3C-9C17-A12AC4DEC244}" sibTransId="{4C30D45F-2E7F-4FE4-B0B5-953617E7E121}"/>
    <dgm:cxn modelId="{CBEF48A9-FC4F-4F55-942E-417F4F65BCAA}" type="presOf" srcId="{F91E03A4-3935-4938-BBC2-BE9ED9D44BB7}" destId="{EFC97B42-CFC5-40EB-BB64-23C2870ECABE}" srcOrd="0" destOrd="0" presId="urn:microsoft.com/office/officeart/2009/3/layout/HorizontalOrganizationChart"/>
    <dgm:cxn modelId="{A9E8A2AA-E4B2-40E9-98DE-19E1F2F05717}" type="presOf" srcId="{EDF167CE-29C8-49D4-B74A-8C0F1C30BBA4}" destId="{D8B13BC5-A0AF-4DAE-9679-34C4A9C3DA2A}" srcOrd="0" destOrd="0" presId="urn:microsoft.com/office/officeart/2009/3/layout/HorizontalOrganizationChart"/>
    <dgm:cxn modelId="{64D301AD-93F8-45F4-9E1A-5CAFA0AA1C7E}" type="presOf" srcId="{2AEA94A7-A2F4-4F2D-B404-F17CCC91F56F}" destId="{19F38CAF-AACD-4872-A7F4-8D1B7897044C}" srcOrd="0" destOrd="0" presId="urn:microsoft.com/office/officeart/2009/3/layout/HorizontalOrganizationChart"/>
    <dgm:cxn modelId="{318AC4B9-47AD-42AA-8772-D8ACFF439330}" srcId="{D831AFB0-74D3-4725-875A-54B4DBFF6C43}" destId="{F91E03A4-3935-4938-BBC2-BE9ED9D44BB7}" srcOrd="0" destOrd="0" parTransId="{E3D6470A-121A-4730-8E95-DB60675A0AA6}" sibTransId="{3AF39DC1-85A9-4AFB-B4E3-1BF716CF4753}"/>
    <dgm:cxn modelId="{8526B2CB-20FF-4473-8226-E3AE890B32E6}" type="presOf" srcId="{705C3159-16D2-4795-9387-A08A7B219FC1}" destId="{E46FA070-FF1B-4030-9724-2D3A2E1E2B40}" srcOrd="0" destOrd="0" presId="urn:microsoft.com/office/officeart/2009/3/layout/HorizontalOrganizationChart"/>
    <dgm:cxn modelId="{82DC56DA-10E9-4018-98FB-7BACFF37639D}" srcId="{F91E03A4-3935-4938-BBC2-BE9ED9D44BB7}" destId="{30D3C292-7A44-4E6C-9D89-6E5EA0C29769}" srcOrd="1" destOrd="0" parTransId="{AB219A71-E0E5-47FC-B1CA-37DAF15609C0}" sibTransId="{97568860-5DEB-4095-9089-8DB6B59530AF}"/>
    <dgm:cxn modelId="{30D16CDE-4676-4562-9CB6-27F8F13642CC}" type="presOf" srcId="{2AEA94A7-A2F4-4F2D-B404-F17CCC91F56F}" destId="{F6BEC222-D798-4CFA-BF6D-E8D2D91A2F2E}" srcOrd="1" destOrd="0" presId="urn:microsoft.com/office/officeart/2009/3/layout/HorizontalOrganizationChart"/>
    <dgm:cxn modelId="{25CBB0E0-A8D6-4D93-9CB5-509655AD86F4}" srcId="{EDF167CE-29C8-49D4-B74A-8C0F1C30BBA4}" destId="{2AEA94A7-A2F4-4F2D-B404-F17CCC91F56F}" srcOrd="1" destOrd="0" parTransId="{9831B8BB-950B-4E69-8D54-7B65EA657A86}" sibTransId="{1184A913-3161-4649-969A-B8ED46B070D2}"/>
    <dgm:cxn modelId="{4AF73BEE-8D6B-43E4-902D-058E6B6D4BB4}" type="presOf" srcId="{2044281B-A235-49F4-8DFD-7DB6FA90AFFF}" destId="{B6EF67C9-3A46-45B4-AFA9-15753F4C8E09}" srcOrd="1" destOrd="0" presId="urn:microsoft.com/office/officeart/2009/3/layout/HorizontalOrganizationChart"/>
    <dgm:cxn modelId="{AE7A54EF-9F08-421A-B476-44930D353FC3}" srcId="{EDF167CE-29C8-49D4-B74A-8C0F1C30BBA4}" destId="{E228EFAA-2C33-48A8-B7AE-56E515C98EAF}" srcOrd="2" destOrd="0" parTransId="{8CB67D4C-525B-4B8F-B554-CE4D0488B976}" sibTransId="{9E546101-DB15-4E30-AB98-C70A62204411}"/>
    <dgm:cxn modelId="{1E6B3BFD-F990-4B6C-B857-DC7F3317B2D8}" type="presOf" srcId="{30D3C292-7A44-4E6C-9D89-6E5EA0C29769}" destId="{5068E0C1-C11E-4E15-9A73-59E0BA74E511}" srcOrd="0" destOrd="0" presId="urn:microsoft.com/office/officeart/2009/3/layout/HorizontalOrganizationChart"/>
    <dgm:cxn modelId="{6F4BAFA3-F613-46D1-BD19-136B9A045EF6}" type="presParOf" srcId="{E0B87887-E729-48A3-965C-20EA562DEC19}" destId="{5FF8DD9F-241C-4D72-BC2E-1EE89210A682}" srcOrd="0" destOrd="0" presId="urn:microsoft.com/office/officeart/2009/3/layout/HorizontalOrganizationChart"/>
    <dgm:cxn modelId="{8E999EB3-A623-481C-84E4-95BFB39FE093}" type="presParOf" srcId="{5FF8DD9F-241C-4D72-BC2E-1EE89210A682}" destId="{960A3627-95E2-4A54-9893-597C9121A072}" srcOrd="0" destOrd="0" presId="urn:microsoft.com/office/officeart/2009/3/layout/HorizontalOrganizationChart"/>
    <dgm:cxn modelId="{B91B20CF-829A-43FB-9BE9-76CFD3147FB6}" type="presParOf" srcId="{960A3627-95E2-4A54-9893-597C9121A072}" destId="{EFC97B42-CFC5-40EB-BB64-23C2870ECABE}" srcOrd="0" destOrd="0" presId="urn:microsoft.com/office/officeart/2009/3/layout/HorizontalOrganizationChart"/>
    <dgm:cxn modelId="{1358503D-A5DB-47C8-9051-70169F0C0220}" type="presParOf" srcId="{960A3627-95E2-4A54-9893-597C9121A072}" destId="{470668C7-297F-4205-9DD3-CC4B1A3A73E8}" srcOrd="1" destOrd="0" presId="urn:microsoft.com/office/officeart/2009/3/layout/HorizontalOrganizationChart"/>
    <dgm:cxn modelId="{5948ABE0-9720-4BDA-A067-E8A7DEB9049F}" type="presParOf" srcId="{5FF8DD9F-241C-4D72-BC2E-1EE89210A682}" destId="{11CB2B39-4FE9-4FE1-9AB2-46805B505CD9}" srcOrd="1" destOrd="0" presId="urn:microsoft.com/office/officeart/2009/3/layout/HorizontalOrganizationChart"/>
    <dgm:cxn modelId="{DC9FB901-BA69-4574-B64A-17F3A1312292}" type="presParOf" srcId="{11CB2B39-4FE9-4FE1-9AB2-46805B505CD9}" destId="{F5454E23-4AE3-4F5A-B1EC-BA5799A8627F}" srcOrd="0" destOrd="0" presId="urn:microsoft.com/office/officeart/2009/3/layout/HorizontalOrganizationChart"/>
    <dgm:cxn modelId="{6CFB39BD-E58E-4932-9589-DAD6D07F4FC6}" type="presParOf" srcId="{11CB2B39-4FE9-4FE1-9AB2-46805B505CD9}" destId="{FF0ECBBD-8E3F-44EF-9E8D-65747D6F1A5A}" srcOrd="1" destOrd="0" presId="urn:microsoft.com/office/officeart/2009/3/layout/HorizontalOrganizationChart"/>
    <dgm:cxn modelId="{2CE3C858-2C3F-4720-891D-35382AF68D65}" type="presParOf" srcId="{FF0ECBBD-8E3F-44EF-9E8D-65747D6F1A5A}" destId="{BD4D0A31-CCE3-43A4-A643-8F06E951AE96}" srcOrd="0" destOrd="0" presId="urn:microsoft.com/office/officeart/2009/3/layout/HorizontalOrganizationChart"/>
    <dgm:cxn modelId="{907D2A47-4CBB-4439-B34E-A11958EC219B}" type="presParOf" srcId="{BD4D0A31-CCE3-43A4-A643-8F06E951AE96}" destId="{B1CCAD4C-65D4-4FE7-8C81-F7E54B1F8B9C}" srcOrd="0" destOrd="0" presId="urn:microsoft.com/office/officeart/2009/3/layout/HorizontalOrganizationChart"/>
    <dgm:cxn modelId="{C5B0C8A2-32E8-436F-83C0-05C603133409}" type="presParOf" srcId="{BD4D0A31-CCE3-43A4-A643-8F06E951AE96}" destId="{B6EF67C9-3A46-45B4-AFA9-15753F4C8E09}" srcOrd="1" destOrd="0" presId="urn:microsoft.com/office/officeart/2009/3/layout/HorizontalOrganizationChart"/>
    <dgm:cxn modelId="{5D61B664-90E4-4C85-B411-2B0E826E4B12}" type="presParOf" srcId="{FF0ECBBD-8E3F-44EF-9E8D-65747D6F1A5A}" destId="{0D83018F-76F5-497A-B573-02A59D6BAE48}" srcOrd="1" destOrd="0" presId="urn:microsoft.com/office/officeart/2009/3/layout/HorizontalOrganizationChart"/>
    <dgm:cxn modelId="{3E56EA01-6A32-4A72-915C-B161EFC6BD53}" type="presParOf" srcId="{FF0ECBBD-8E3F-44EF-9E8D-65747D6F1A5A}" destId="{F859ADEE-3FD6-48AF-86CE-3C747BA8C1CC}" srcOrd="2" destOrd="0" presId="urn:microsoft.com/office/officeart/2009/3/layout/HorizontalOrganizationChart"/>
    <dgm:cxn modelId="{9FEC3029-69FD-4EA6-B934-4CA2941A495E}" type="presParOf" srcId="{11CB2B39-4FE9-4FE1-9AB2-46805B505CD9}" destId="{AC024830-FA68-4A44-AAC7-B62B838012CC}" srcOrd="2" destOrd="0" presId="urn:microsoft.com/office/officeart/2009/3/layout/HorizontalOrganizationChart"/>
    <dgm:cxn modelId="{C979F75F-312B-4ADA-8FF3-2A293768C695}" type="presParOf" srcId="{11CB2B39-4FE9-4FE1-9AB2-46805B505CD9}" destId="{6EDB40BC-044D-4B7F-B7FF-35032BD26E51}" srcOrd="3" destOrd="0" presId="urn:microsoft.com/office/officeart/2009/3/layout/HorizontalOrganizationChart"/>
    <dgm:cxn modelId="{7C198DDF-B48D-4B8A-A907-2B02E4159C6D}" type="presParOf" srcId="{6EDB40BC-044D-4B7F-B7FF-35032BD26E51}" destId="{E6D99908-6DB3-4C36-8A3F-8A7A63BA6C63}" srcOrd="0" destOrd="0" presId="urn:microsoft.com/office/officeart/2009/3/layout/HorizontalOrganizationChart"/>
    <dgm:cxn modelId="{8C2984FE-2902-41A3-A433-8874E4E16920}" type="presParOf" srcId="{E6D99908-6DB3-4C36-8A3F-8A7A63BA6C63}" destId="{5068E0C1-C11E-4E15-9A73-59E0BA74E511}" srcOrd="0" destOrd="0" presId="urn:microsoft.com/office/officeart/2009/3/layout/HorizontalOrganizationChart"/>
    <dgm:cxn modelId="{40CC528B-4007-4D7B-AFBB-9B2F743364F4}" type="presParOf" srcId="{E6D99908-6DB3-4C36-8A3F-8A7A63BA6C63}" destId="{3C2CAA8B-88A0-467B-AEEF-864870265C82}" srcOrd="1" destOrd="0" presId="urn:microsoft.com/office/officeart/2009/3/layout/HorizontalOrganizationChart"/>
    <dgm:cxn modelId="{7DBE27E3-681C-4E5A-9618-64ECF9E33790}" type="presParOf" srcId="{6EDB40BC-044D-4B7F-B7FF-35032BD26E51}" destId="{10842221-C587-4DAF-B8B4-948F6306F7C6}" srcOrd="1" destOrd="0" presId="urn:microsoft.com/office/officeart/2009/3/layout/HorizontalOrganizationChart"/>
    <dgm:cxn modelId="{AD9C7347-5B6E-4E19-80A8-B1942FA434DD}" type="presParOf" srcId="{10842221-C587-4DAF-B8B4-948F6306F7C6}" destId="{56E2537F-0936-4103-AB23-856128FAE650}" srcOrd="0" destOrd="0" presId="urn:microsoft.com/office/officeart/2009/3/layout/HorizontalOrganizationChart"/>
    <dgm:cxn modelId="{7AF6DEC1-C5AF-4DF8-8225-EEF06BE7BFA8}" type="presParOf" srcId="{10842221-C587-4DAF-B8B4-948F6306F7C6}" destId="{B2B5390D-BE15-41D6-80C8-AAF9F0402187}" srcOrd="1" destOrd="0" presId="urn:microsoft.com/office/officeart/2009/3/layout/HorizontalOrganizationChart"/>
    <dgm:cxn modelId="{5F22B074-CD0E-4611-854C-390DD389ADF2}" type="presParOf" srcId="{B2B5390D-BE15-41D6-80C8-AAF9F0402187}" destId="{184AEFDF-9FDC-4B43-ABC8-035E7860CA97}" srcOrd="0" destOrd="0" presId="urn:microsoft.com/office/officeart/2009/3/layout/HorizontalOrganizationChart"/>
    <dgm:cxn modelId="{2DE7D1AA-2054-4AFB-8C1E-C4FCCBE003B6}" type="presParOf" srcId="{184AEFDF-9FDC-4B43-ABC8-035E7860CA97}" destId="{D8B13BC5-A0AF-4DAE-9679-34C4A9C3DA2A}" srcOrd="0" destOrd="0" presId="urn:microsoft.com/office/officeart/2009/3/layout/HorizontalOrganizationChart"/>
    <dgm:cxn modelId="{F105D32F-17E5-40A8-BD86-AE82B78618A8}" type="presParOf" srcId="{184AEFDF-9FDC-4B43-ABC8-035E7860CA97}" destId="{AEA2F013-65DF-47AE-9474-A78EA4795820}" srcOrd="1" destOrd="0" presId="urn:microsoft.com/office/officeart/2009/3/layout/HorizontalOrganizationChart"/>
    <dgm:cxn modelId="{82272CDB-883D-4531-90F1-F1F537972FDB}" type="presParOf" srcId="{B2B5390D-BE15-41D6-80C8-AAF9F0402187}" destId="{2956D9DB-2695-4E56-9735-EE9F4EBBBC32}" srcOrd="1" destOrd="0" presId="urn:microsoft.com/office/officeart/2009/3/layout/HorizontalOrganizationChart"/>
    <dgm:cxn modelId="{FD1DE700-B2C1-4525-9850-2D877307893C}" type="presParOf" srcId="{2956D9DB-2695-4E56-9735-EE9F4EBBBC32}" destId="{E46FA070-FF1B-4030-9724-2D3A2E1E2B40}" srcOrd="0" destOrd="0" presId="urn:microsoft.com/office/officeart/2009/3/layout/HorizontalOrganizationChart"/>
    <dgm:cxn modelId="{2A010E1F-2A02-484D-9F03-3D0641469A70}" type="presParOf" srcId="{2956D9DB-2695-4E56-9735-EE9F4EBBBC32}" destId="{D560EA38-45CA-4FF6-8231-70DCFB1E614F}" srcOrd="1" destOrd="0" presId="urn:microsoft.com/office/officeart/2009/3/layout/HorizontalOrganizationChart"/>
    <dgm:cxn modelId="{F1317989-A2FA-433C-B3E0-7CF0E634B2C5}" type="presParOf" srcId="{D560EA38-45CA-4FF6-8231-70DCFB1E614F}" destId="{2517FE91-2FAF-4B4D-9A7E-49DB1BADEC4D}" srcOrd="0" destOrd="0" presId="urn:microsoft.com/office/officeart/2009/3/layout/HorizontalOrganizationChart"/>
    <dgm:cxn modelId="{EA430E02-5DBF-427F-8E70-52DE9636530F}" type="presParOf" srcId="{2517FE91-2FAF-4B4D-9A7E-49DB1BADEC4D}" destId="{7AC98A59-BF9A-4890-907A-D5BC90FD8D64}" srcOrd="0" destOrd="0" presId="urn:microsoft.com/office/officeart/2009/3/layout/HorizontalOrganizationChart"/>
    <dgm:cxn modelId="{69CF2D38-57D3-436D-B77A-D1204A2DD818}" type="presParOf" srcId="{2517FE91-2FAF-4B4D-9A7E-49DB1BADEC4D}" destId="{E2F91CBA-5051-40D3-B16A-164E43B6CD89}" srcOrd="1" destOrd="0" presId="urn:microsoft.com/office/officeart/2009/3/layout/HorizontalOrganizationChart"/>
    <dgm:cxn modelId="{D269F618-5209-40DD-9DB2-A1958B337D47}" type="presParOf" srcId="{D560EA38-45CA-4FF6-8231-70DCFB1E614F}" destId="{867F0F8B-3DB1-4AAA-9A87-191946B1A882}" srcOrd="1" destOrd="0" presId="urn:microsoft.com/office/officeart/2009/3/layout/HorizontalOrganizationChart"/>
    <dgm:cxn modelId="{62EC53A7-4115-46CF-81C3-4FDE746A6E1E}" type="presParOf" srcId="{D560EA38-45CA-4FF6-8231-70DCFB1E614F}" destId="{8AA4C191-BB25-4D7E-B90A-8225FF3F99D1}" srcOrd="2" destOrd="0" presId="urn:microsoft.com/office/officeart/2009/3/layout/HorizontalOrganizationChart"/>
    <dgm:cxn modelId="{EF1E73C3-9D2C-4086-89F9-D8BA667B289C}" type="presParOf" srcId="{2956D9DB-2695-4E56-9735-EE9F4EBBBC32}" destId="{F9783382-50D7-46BE-8C45-7078D736E1CD}" srcOrd="2" destOrd="0" presId="urn:microsoft.com/office/officeart/2009/3/layout/HorizontalOrganizationChart"/>
    <dgm:cxn modelId="{BA0AFE64-2BB4-4283-A007-87531F694477}" type="presParOf" srcId="{2956D9DB-2695-4E56-9735-EE9F4EBBBC32}" destId="{9678D756-0F0E-4F27-955B-8CA699633C58}" srcOrd="3" destOrd="0" presId="urn:microsoft.com/office/officeart/2009/3/layout/HorizontalOrganizationChart"/>
    <dgm:cxn modelId="{5BE9C2AB-F399-4180-9CBA-37014E6F1C6B}" type="presParOf" srcId="{9678D756-0F0E-4F27-955B-8CA699633C58}" destId="{16BB6746-0736-4156-85CB-729283FBB242}" srcOrd="0" destOrd="0" presId="urn:microsoft.com/office/officeart/2009/3/layout/HorizontalOrganizationChart"/>
    <dgm:cxn modelId="{28DCEB18-D48E-4788-805D-75515F648128}" type="presParOf" srcId="{16BB6746-0736-4156-85CB-729283FBB242}" destId="{19F38CAF-AACD-4872-A7F4-8D1B7897044C}" srcOrd="0" destOrd="0" presId="urn:microsoft.com/office/officeart/2009/3/layout/HorizontalOrganizationChart"/>
    <dgm:cxn modelId="{8F7DF1CE-5F89-402C-87B7-E35055E9CFC1}" type="presParOf" srcId="{16BB6746-0736-4156-85CB-729283FBB242}" destId="{F6BEC222-D798-4CFA-BF6D-E8D2D91A2F2E}" srcOrd="1" destOrd="0" presId="urn:microsoft.com/office/officeart/2009/3/layout/HorizontalOrganizationChart"/>
    <dgm:cxn modelId="{F1285460-7C64-4C64-BBD3-AF7D447BF784}" type="presParOf" srcId="{9678D756-0F0E-4F27-955B-8CA699633C58}" destId="{0B31BF94-A997-4B19-A23C-3B9438E2ABBF}" srcOrd="1" destOrd="0" presId="urn:microsoft.com/office/officeart/2009/3/layout/HorizontalOrganizationChart"/>
    <dgm:cxn modelId="{21229366-8A10-4A12-A772-124C55BB5E33}" type="presParOf" srcId="{9678D756-0F0E-4F27-955B-8CA699633C58}" destId="{B407D658-711F-4F4E-98D7-516C542E118E}" srcOrd="2" destOrd="0" presId="urn:microsoft.com/office/officeart/2009/3/layout/HorizontalOrganizationChart"/>
    <dgm:cxn modelId="{FFAAC88A-E51A-4110-B461-E7AAFCE36DFB}" type="presParOf" srcId="{2956D9DB-2695-4E56-9735-EE9F4EBBBC32}" destId="{1E4DBFC0-C870-4A17-9A07-480712D57A72}" srcOrd="4" destOrd="0" presId="urn:microsoft.com/office/officeart/2009/3/layout/HorizontalOrganizationChart"/>
    <dgm:cxn modelId="{255CC706-FEE5-44BE-8264-23E107CE9788}" type="presParOf" srcId="{2956D9DB-2695-4E56-9735-EE9F4EBBBC32}" destId="{733F7F33-0225-4633-925B-D2D4625F199F}" srcOrd="5" destOrd="0" presId="urn:microsoft.com/office/officeart/2009/3/layout/HorizontalOrganizationChart"/>
    <dgm:cxn modelId="{F3375FAD-CAF4-4E1D-B195-A514F456813E}" type="presParOf" srcId="{733F7F33-0225-4633-925B-D2D4625F199F}" destId="{C7DAC1C0-E205-40BD-96FA-7E4555528604}" srcOrd="0" destOrd="0" presId="urn:microsoft.com/office/officeart/2009/3/layout/HorizontalOrganizationChart"/>
    <dgm:cxn modelId="{35CABC98-EA1D-47BA-B2AA-32255151855D}" type="presParOf" srcId="{C7DAC1C0-E205-40BD-96FA-7E4555528604}" destId="{F105D527-7809-45BF-ACDD-1F91D1B802BF}" srcOrd="0" destOrd="0" presId="urn:microsoft.com/office/officeart/2009/3/layout/HorizontalOrganizationChart"/>
    <dgm:cxn modelId="{329386ED-6B8E-40DA-94F5-1C94D068DA00}" type="presParOf" srcId="{C7DAC1C0-E205-40BD-96FA-7E4555528604}" destId="{85FD97D5-7866-49FC-9BD6-C04DF146D7BC}" srcOrd="1" destOrd="0" presId="urn:microsoft.com/office/officeart/2009/3/layout/HorizontalOrganizationChart"/>
    <dgm:cxn modelId="{A507C45F-8874-4C66-8A34-3A48D0ABE495}" type="presParOf" srcId="{733F7F33-0225-4633-925B-D2D4625F199F}" destId="{EFEB76DA-3A41-4D3B-8091-BA3545184B9E}" srcOrd="1" destOrd="0" presId="urn:microsoft.com/office/officeart/2009/3/layout/HorizontalOrganizationChart"/>
    <dgm:cxn modelId="{2787F156-CD76-4BEC-BC15-B2D991D331A3}" type="presParOf" srcId="{733F7F33-0225-4633-925B-D2D4625F199F}" destId="{01B66EC4-A828-4787-A9C5-C5D705DE78DC}" srcOrd="2" destOrd="0" presId="urn:microsoft.com/office/officeart/2009/3/layout/HorizontalOrganizationChart"/>
    <dgm:cxn modelId="{29B30707-CAC5-40BC-BB37-A968D5D7D26A}" type="presParOf" srcId="{B2B5390D-BE15-41D6-80C8-AAF9F0402187}" destId="{55308C4F-1FDB-48B2-8920-75A766F342EF}" srcOrd="2" destOrd="0" presId="urn:microsoft.com/office/officeart/2009/3/layout/HorizontalOrganizationChart"/>
    <dgm:cxn modelId="{A97DB7D7-7B5F-4545-9C93-99B843074042}" type="presParOf" srcId="{6EDB40BC-044D-4B7F-B7FF-35032BD26E51}" destId="{A9B38EA5-C549-48D5-93DA-28FC8E47F7F0}" srcOrd="2" destOrd="0" presId="urn:microsoft.com/office/officeart/2009/3/layout/HorizontalOrganizationChart"/>
    <dgm:cxn modelId="{66D4A9A8-E261-4924-B918-13E0F1435A56}" type="presParOf" srcId="{5FF8DD9F-241C-4D72-BC2E-1EE89210A682}" destId="{F81172CE-C783-4854-9ADD-BCFDDA607CAB}" srcOrd="2" destOrd="0" presId="urn:microsoft.com/office/officeart/2009/3/layout/Horizontal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AF4EDF-1FCC-400D-AD48-4A1CD728B11E}" type="doc">
      <dgm:prSet loTypeId="urn:microsoft.com/office/officeart/2005/8/layout/process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2B6A71FF-0D13-4E9C-BD83-81DCDCA79863}">
      <dgm:prSet custT="1"/>
      <dgm:spPr/>
      <dgm:t>
        <a:bodyPr/>
        <a:lstStyle/>
        <a:p>
          <a:pPr rtl="0"/>
          <a:r>
            <a:rPr lang="en-US" sz="24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 mainly internal</a:t>
          </a:r>
          <a:endParaRPr lang="en-GB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1172CB-C25E-4BF2-B5B4-86605286EB96}" type="parTrans" cxnId="{88839597-D48C-4472-A76D-813196AE5050}">
      <dgm:prSet/>
      <dgm:spPr/>
      <dgm:t>
        <a:bodyPr/>
        <a:lstStyle/>
        <a:p>
          <a:endParaRPr lang="en-GB"/>
        </a:p>
      </dgm:t>
    </dgm:pt>
    <dgm:pt modelId="{5B61B43F-8EE4-41C2-B145-2891A56075D7}" type="sibTrans" cxnId="{88839597-D48C-4472-A76D-813196AE5050}">
      <dgm:prSet/>
      <dgm:spPr/>
      <dgm:t>
        <a:bodyPr/>
        <a:lstStyle/>
        <a:p>
          <a:endParaRPr lang="en-GB"/>
        </a:p>
      </dgm:t>
    </dgm:pt>
    <dgm:pt modelId="{87C5188E-C53D-4D64-9177-A0B380376AEA}">
      <dgm:prSet custT="1"/>
      <dgm:spPr/>
      <dgm:t>
        <a:bodyPr/>
        <a:lstStyle/>
        <a:p>
          <a:pPr rtl="0"/>
          <a:r>
            <a:rPr lang="en-US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Infrequent outsourcing</a:t>
          </a:r>
          <a:endParaRPr lang="en-GB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377C00-9404-48EB-8D43-67696AD4A091}" type="parTrans" cxnId="{9CA0D1EA-41E9-4F8A-9210-5942296B4184}">
      <dgm:prSet/>
      <dgm:spPr/>
      <dgm:t>
        <a:bodyPr/>
        <a:lstStyle/>
        <a:p>
          <a:endParaRPr lang="en-GB"/>
        </a:p>
      </dgm:t>
    </dgm:pt>
    <dgm:pt modelId="{CD3C7BCA-0248-44BD-A54A-764CC078017D}" type="sibTrans" cxnId="{9CA0D1EA-41E9-4F8A-9210-5942296B4184}">
      <dgm:prSet/>
      <dgm:spPr/>
      <dgm:t>
        <a:bodyPr/>
        <a:lstStyle/>
        <a:p>
          <a:endParaRPr lang="en-GB"/>
        </a:p>
      </dgm:t>
    </dgm:pt>
    <dgm:pt modelId="{5DD1644B-FC8D-431E-AF15-C83513680CFC}">
      <dgm:prSet custT="1"/>
      <dgm:spPr/>
      <dgm:t>
        <a:bodyPr/>
        <a:lstStyle/>
        <a:p>
          <a:pPr rtl="0"/>
          <a:r>
            <a:rPr lang="en-US" sz="2400" b="0" i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 positive and effective</a:t>
          </a:r>
          <a:endParaRPr lang="en-GB" sz="2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CA9E3A8-63BA-4647-9CF9-E3BABFF76AFD}" type="parTrans" cxnId="{703C1D5C-51A8-4860-90D6-F2BDCC684152}">
      <dgm:prSet/>
      <dgm:spPr/>
      <dgm:t>
        <a:bodyPr/>
        <a:lstStyle/>
        <a:p>
          <a:endParaRPr lang="en-GB"/>
        </a:p>
      </dgm:t>
    </dgm:pt>
    <dgm:pt modelId="{85E801CD-1840-448E-B7E6-44B673CD05F8}" type="sibTrans" cxnId="{703C1D5C-51A8-4860-90D6-F2BDCC684152}">
      <dgm:prSet/>
      <dgm:spPr/>
      <dgm:t>
        <a:bodyPr/>
        <a:lstStyle/>
        <a:p>
          <a:endParaRPr lang="en-GB"/>
        </a:p>
      </dgm:t>
    </dgm:pt>
    <dgm:pt modelId="{9030B01E-CD88-4CCD-8561-0EFBC0E730C8}">
      <dgm:prSet custT="1"/>
      <dgm:spPr/>
      <dgm:t>
        <a:bodyPr/>
        <a:lstStyle/>
        <a:p>
          <a:pPr rtl="0"/>
          <a:r>
            <a:rPr lang="en-US" sz="20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High satisfaction </a:t>
          </a:r>
          <a:endParaRPr lang="en-GB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EBC306E-C92F-46B7-9EFB-E9CC1E165172}" type="parTrans" cxnId="{F3134BED-A15D-4EDA-B0BF-843454A37A6C}">
      <dgm:prSet/>
      <dgm:spPr/>
      <dgm:t>
        <a:bodyPr/>
        <a:lstStyle/>
        <a:p>
          <a:endParaRPr lang="en-GB"/>
        </a:p>
      </dgm:t>
    </dgm:pt>
    <dgm:pt modelId="{532F1DDC-17DA-4241-B6A0-2BB8C8D35475}" type="sibTrans" cxnId="{F3134BED-A15D-4EDA-B0BF-843454A37A6C}">
      <dgm:prSet/>
      <dgm:spPr/>
      <dgm:t>
        <a:bodyPr/>
        <a:lstStyle/>
        <a:p>
          <a:endParaRPr lang="en-GB"/>
        </a:p>
      </dgm:t>
    </dgm:pt>
    <dgm:pt modelId="{B582D03C-A9B0-4B4E-91D4-00A0A47EB66D}">
      <dgm:prSet custT="1"/>
      <dgm:spPr/>
      <dgm:t>
        <a:bodyPr/>
        <a:lstStyle/>
        <a:p>
          <a:pPr rtl="0"/>
          <a:r>
            <a:rPr lang="en-US" sz="24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Has tangible impacts</a:t>
          </a:r>
          <a:endParaRPr lang="en-GB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18959E9-0192-45D0-99C6-3BF99BE21F25}" type="parTrans" cxnId="{EF1B424D-7A12-435D-B036-169C1B949C5D}">
      <dgm:prSet/>
      <dgm:spPr/>
      <dgm:t>
        <a:bodyPr/>
        <a:lstStyle/>
        <a:p>
          <a:endParaRPr lang="en-GB"/>
        </a:p>
      </dgm:t>
    </dgm:pt>
    <dgm:pt modelId="{BC92F555-A30D-4367-90FF-BFAE56DD07F1}" type="sibTrans" cxnId="{EF1B424D-7A12-435D-B036-169C1B949C5D}">
      <dgm:prSet/>
      <dgm:spPr/>
      <dgm:t>
        <a:bodyPr/>
        <a:lstStyle/>
        <a:p>
          <a:endParaRPr lang="en-GB"/>
        </a:p>
      </dgm:t>
    </dgm:pt>
    <dgm:pt modelId="{A1969E50-F625-40D7-A156-426ED5132849}">
      <dgm:prSet custT="1"/>
      <dgm:spPr/>
      <dgm:t>
        <a:bodyPr/>
        <a:lstStyle/>
        <a:p>
          <a:pPr rtl="0"/>
          <a:r>
            <a:rPr lang="en-US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Changed or adapted structures</a:t>
          </a:r>
          <a:endParaRPr lang="en-GB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3B210A4-17E3-437F-892A-37B26FEC558B}" type="parTrans" cxnId="{AE426E18-F93A-4EC8-939D-DDED2DAF2541}">
      <dgm:prSet/>
      <dgm:spPr/>
      <dgm:t>
        <a:bodyPr/>
        <a:lstStyle/>
        <a:p>
          <a:endParaRPr lang="en-GB"/>
        </a:p>
      </dgm:t>
    </dgm:pt>
    <dgm:pt modelId="{11CC605A-21E0-48CF-A4DC-A39F2EDBF1B3}" type="sibTrans" cxnId="{AE426E18-F93A-4EC8-939D-DDED2DAF2541}">
      <dgm:prSet/>
      <dgm:spPr/>
      <dgm:t>
        <a:bodyPr/>
        <a:lstStyle/>
        <a:p>
          <a:endParaRPr lang="en-GB"/>
        </a:p>
      </dgm:t>
    </dgm:pt>
    <dgm:pt modelId="{D7B23782-E86A-4039-A664-F74601E42035}">
      <dgm:prSet custT="1"/>
      <dgm:spPr/>
      <dgm:t>
        <a:bodyPr/>
        <a:lstStyle/>
        <a:p>
          <a:pPr rtl="0"/>
          <a:r>
            <a:rPr lang="en-US" sz="24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 continuous</a:t>
          </a:r>
          <a:endParaRPr lang="en-GB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C5BC9C-5808-44DE-94CF-E7D3AD670DCE}" type="parTrans" cxnId="{360837A7-7456-4695-9723-D46BA5449A2D}">
      <dgm:prSet/>
      <dgm:spPr/>
      <dgm:t>
        <a:bodyPr/>
        <a:lstStyle/>
        <a:p>
          <a:endParaRPr lang="en-GB"/>
        </a:p>
      </dgm:t>
    </dgm:pt>
    <dgm:pt modelId="{DE1DB10E-90B6-4178-9EC1-B6C016C00605}" type="sibTrans" cxnId="{360837A7-7456-4695-9723-D46BA5449A2D}">
      <dgm:prSet/>
      <dgm:spPr/>
      <dgm:t>
        <a:bodyPr/>
        <a:lstStyle/>
        <a:p>
          <a:endParaRPr lang="en-GB"/>
        </a:p>
      </dgm:t>
    </dgm:pt>
    <dgm:pt modelId="{B63F0434-B8ED-4309-830E-D669631F71C7}">
      <dgm:prSet custT="1"/>
      <dgm:spPr/>
      <dgm:t>
        <a:bodyPr/>
        <a:lstStyle/>
        <a:p>
          <a:pPr rtl="0"/>
          <a:r>
            <a:rPr lang="en-US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Stakeholders involved through the policy cycle</a:t>
          </a:r>
          <a:endParaRPr lang="en-GB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174908C-C21E-4D7E-9ED1-A7FE3575F23D}" type="parTrans" cxnId="{2AB59327-BBAD-4AD4-A50C-A04291BB6945}">
      <dgm:prSet/>
      <dgm:spPr/>
      <dgm:t>
        <a:bodyPr/>
        <a:lstStyle/>
        <a:p>
          <a:endParaRPr lang="en-GB"/>
        </a:p>
      </dgm:t>
    </dgm:pt>
    <dgm:pt modelId="{2E061E52-2013-4129-A001-5136F48D6E0F}" type="sibTrans" cxnId="{2AB59327-BBAD-4AD4-A50C-A04291BB6945}">
      <dgm:prSet/>
      <dgm:spPr/>
      <dgm:t>
        <a:bodyPr/>
        <a:lstStyle/>
        <a:p>
          <a:endParaRPr lang="en-GB"/>
        </a:p>
      </dgm:t>
    </dgm:pt>
    <dgm:pt modelId="{AE9047A2-A22F-4A73-814C-D64F4F8D5FDF}">
      <dgm:prSet custT="1"/>
      <dgm:spPr/>
      <dgm:t>
        <a:bodyPr/>
        <a:lstStyle/>
        <a:p>
          <a:pPr rtl="0"/>
          <a:r>
            <a: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Has some core actors and non-core actors</a:t>
          </a:r>
        </a:p>
      </dgm:t>
    </dgm:pt>
    <dgm:pt modelId="{EE689032-F5B7-46C9-82ED-522770AD03C4}" type="parTrans" cxnId="{DF97A06F-9FAC-4475-8D7D-F8F3DE497D21}">
      <dgm:prSet/>
      <dgm:spPr/>
      <dgm:t>
        <a:bodyPr/>
        <a:lstStyle/>
        <a:p>
          <a:endParaRPr lang="es-ES_tradnl"/>
        </a:p>
      </dgm:t>
    </dgm:pt>
    <dgm:pt modelId="{5EBC94A0-78C6-4FE4-BC07-30C488A13123}" type="sibTrans" cxnId="{DF97A06F-9FAC-4475-8D7D-F8F3DE497D21}">
      <dgm:prSet/>
      <dgm:spPr/>
      <dgm:t>
        <a:bodyPr/>
        <a:lstStyle/>
        <a:p>
          <a:endParaRPr lang="es-ES_tradnl"/>
        </a:p>
      </dgm:t>
    </dgm:pt>
    <dgm:pt modelId="{EBBE6FA0-7C9F-4B64-B761-2E6302EF880F}">
      <dgm:prSet custT="1"/>
      <dgm:spPr/>
      <dgm:t>
        <a:bodyPr/>
        <a:lstStyle/>
        <a:p>
          <a:pPr rtl="0"/>
          <a:r>
            <a: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Different roles</a:t>
          </a:r>
        </a:p>
      </dgm:t>
    </dgm:pt>
    <dgm:pt modelId="{7C22FCC1-55F0-41CA-9C3D-2EF657044586}" type="parTrans" cxnId="{632095B0-C565-487F-953F-76452C0E7F89}">
      <dgm:prSet/>
      <dgm:spPr/>
      <dgm:t>
        <a:bodyPr/>
        <a:lstStyle/>
        <a:p>
          <a:endParaRPr lang="es-ES_tradnl"/>
        </a:p>
      </dgm:t>
    </dgm:pt>
    <dgm:pt modelId="{859E8361-84C3-425C-85E1-B0E1625B67F7}" type="sibTrans" cxnId="{632095B0-C565-487F-953F-76452C0E7F89}">
      <dgm:prSet/>
      <dgm:spPr/>
      <dgm:t>
        <a:bodyPr/>
        <a:lstStyle/>
        <a:p>
          <a:endParaRPr lang="es-ES_tradnl"/>
        </a:p>
      </dgm:t>
    </dgm:pt>
    <dgm:pt modelId="{44564A40-4590-4FC6-A035-FA0929A72A63}">
      <dgm:prSet custT="1"/>
      <dgm:spPr/>
      <dgm:t>
        <a:bodyPr/>
        <a:lstStyle/>
        <a:p>
          <a:pPr rtl="0"/>
          <a:r>
            <a:rPr lang="en-US" sz="20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Demands more engagement</a:t>
          </a:r>
          <a:endParaRPr lang="en-GB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E53FFF7-D2FB-424B-8AAF-BB78F514FD24}" type="parTrans" cxnId="{EA8FEEDE-B360-44A7-B63D-14A45E99B0C2}">
      <dgm:prSet/>
      <dgm:spPr/>
      <dgm:t>
        <a:bodyPr/>
        <a:lstStyle/>
        <a:p>
          <a:endParaRPr lang="es-ES_tradnl"/>
        </a:p>
      </dgm:t>
    </dgm:pt>
    <dgm:pt modelId="{5FC334C2-CDA3-4D2F-A448-A3349641822C}" type="sibTrans" cxnId="{EA8FEEDE-B360-44A7-B63D-14A45E99B0C2}">
      <dgm:prSet/>
      <dgm:spPr/>
      <dgm:t>
        <a:bodyPr/>
        <a:lstStyle/>
        <a:p>
          <a:endParaRPr lang="es-ES_tradnl"/>
        </a:p>
      </dgm:t>
    </dgm:pt>
    <dgm:pt modelId="{15DE3403-1FB9-42E2-B532-469489D3A982}">
      <dgm:prSet custT="1"/>
      <dgm:spPr/>
      <dgm:t>
        <a:bodyPr/>
        <a:lstStyle/>
        <a:p>
          <a:pPr rtl="0"/>
          <a:r>
            <a:rPr lang="en-US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From all stakeholders through the cycle</a:t>
          </a:r>
          <a:endParaRPr lang="en-GB" sz="20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ED06C22-125B-42C6-8DDF-D44EA7DF7B05}" type="parTrans" cxnId="{7693BAA4-0E89-4421-9FB5-189201EC3910}">
      <dgm:prSet/>
      <dgm:spPr/>
      <dgm:t>
        <a:bodyPr/>
        <a:lstStyle/>
        <a:p>
          <a:endParaRPr lang="es-ES_tradnl"/>
        </a:p>
      </dgm:t>
    </dgm:pt>
    <dgm:pt modelId="{2A3E8297-1B88-420D-8EA2-0F4A3B40F589}" type="sibTrans" cxnId="{7693BAA4-0E89-4421-9FB5-189201EC3910}">
      <dgm:prSet/>
      <dgm:spPr/>
      <dgm:t>
        <a:bodyPr/>
        <a:lstStyle/>
        <a:p>
          <a:endParaRPr lang="es-ES_tradnl"/>
        </a:p>
      </dgm:t>
    </dgm:pt>
    <dgm:pt modelId="{38AF7565-C6D4-4F68-AE6B-35B774CE081F}" type="pres">
      <dgm:prSet presAssocID="{05AF4EDF-1FCC-400D-AD48-4A1CD728B11E}" presName="Name0" presStyleCnt="0">
        <dgm:presLayoutVars>
          <dgm:dir/>
          <dgm:animLvl val="lvl"/>
          <dgm:resizeHandles val="exact"/>
        </dgm:presLayoutVars>
      </dgm:prSet>
      <dgm:spPr/>
    </dgm:pt>
    <dgm:pt modelId="{203FE351-B11E-4D84-9205-B92E1D7393D1}" type="pres">
      <dgm:prSet presAssocID="{44564A40-4590-4FC6-A035-FA0929A72A63}" presName="boxAndChildren" presStyleCnt="0"/>
      <dgm:spPr/>
    </dgm:pt>
    <dgm:pt modelId="{30083BFD-015B-4DEC-867B-6196ACFA41C0}" type="pres">
      <dgm:prSet presAssocID="{44564A40-4590-4FC6-A035-FA0929A72A63}" presName="parentTextBox" presStyleLbl="node1" presStyleIdx="0" presStyleCnt="6"/>
      <dgm:spPr/>
    </dgm:pt>
    <dgm:pt modelId="{79A25EC2-6262-4EF6-B024-B990425CC873}" type="pres">
      <dgm:prSet presAssocID="{44564A40-4590-4FC6-A035-FA0929A72A63}" presName="entireBox" presStyleLbl="node1" presStyleIdx="0" presStyleCnt="6"/>
      <dgm:spPr/>
    </dgm:pt>
    <dgm:pt modelId="{A4F15859-8959-4668-BA04-21A614058058}" type="pres">
      <dgm:prSet presAssocID="{44564A40-4590-4FC6-A035-FA0929A72A63}" presName="descendantBox" presStyleCnt="0"/>
      <dgm:spPr/>
    </dgm:pt>
    <dgm:pt modelId="{7CB07F04-3E23-421F-AC65-560AC9245057}" type="pres">
      <dgm:prSet presAssocID="{15DE3403-1FB9-42E2-B532-469489D3A982}" presName="childTextBox" presStyleLbl="fgAccFollowNode1" presStyleIdx="0" presStyleCnt="6">
        <dgm:presLayoutVars>
          <dgm:bulletEnabled val="1"/>
        </dgm:presLayoutVars>
      </dgm:prSet>
      <dgm:spPr/>
    </dgm:pt>
    <dgm:pt modelId="{4426EE19-6BF8-4AC4-8F7B-2EADF5AEA4EB}" type="pres">
      <dgm:prSet presAssocID="{DE1DB10E-90B6-4178-9EC1-B6C016C00605}" presName="sp" presStyleCnt="0"/>
      <dgm:spPr/>
    </dgm:pt>
    <dgm:pt modelId="{F0129436-BF19-4B97-84F3-0F7BE6568B4C}" type="pres">
      <dgm:prSet presAssocID="{D7B23782-E86A-4039-A664-F74601E42035}" presName="arrowAndChildren" presStyleCnt="0"/>
      <dgm:spPr/>
    </dgm:pt>
    <dgm:pt modelId="{D367C1A4-1DCF-4722-89BF-069A6F02AA1A}" type="pres">
      <dgm:prSet presAssocID="{D7B23782-E86A-4039-A664-F74601E42035}" presName="parentTextArrow" presStyleLbl="node1" presStyleIdx="0" presStyleCnt="6"/>
      <dgm:spPr/>
    </dgm:pt>
    <dgm:pt modelId="{52BCEBCF-08AF-495A-B5BC-3E2945FB065B}" type="pres">
      <dgm:prSet presAssocID="{D7B23782-E86A-4039-A664-F74601E42035}" presName="arrow" presStyleLbl="node1" presStyleIdx="1" presStyleCnt="6"/>
      <dgm:spPr/>
    </dgm:pt>
    <dgm:pt modelId="{5D71CCD4-FCCB-40F2-96A9-CF441866FCDF}" type="pres">
      <dgm:prSet presAssocID="{D7B23782-E86A-4039-A664-F74601E42035}" presName="descendantArrow" presStyleCnt="0"/>
      <dgm:spPr/>
    </dgm:pt>
    <dgm:pt modelId="{E49A80B0-E7EA-4EF7-93BE-5F8C4DF5C8CE}" type="pres">
      <dgm:prSet presAssocID="{B63F0434-B8ED-4309-830E-D669631F71C7}" presName="childTextArrow" presStyleLbl="fgAccFollowNode1" presStyleIdx="1" presStyleCnt="6">
        <dgm:presLayoutVars>
          <dgm:bulletEnabled val="1"/>
        </dgm:presLayoutVars>
      </dgm:prSet>
      <dgm:spPr/>
    </dgm:pt>
    <dgm:pt modelId="{3339902B-BE47-4CF3-A0B4-134E5460CAB3}" type="pres">
      <dgm:prSet presAssocID="{BC92F555-A30D-4367-90FF-BFAE56DD07F1}" presName="sp" presStyleCnt="0"/>
      <dgm:spPr/>
    </dgm:pt>
    <dgm:pt modelId="{CFCAC047-6534-467D-B135-B9A2365320E6}" type="pres">
      <dgm:prSet presAssocID="{B582D03C-A9B0-4B4E-91D4-00A0A47EB66D}" presName="arrowAndChildren" presStyleCnt="0"/>
      <dgm:spPr/>
    </dgm:pt>
    <dgm:pt modelId="{2B5CB184-DE5E-4CFF-8C69-1D7F827FCF75}" type="pres">
      <dgm:prSet presAssocID="{B582D03C-A9B0-4B4E-91D4-00A0A47EB66D}" presName="parentTextArrow" presStyleLbl="node1" presStyleIdx="1" presStyleCnt="6"/>
      <dgm:spPr/>
    </dgm:pt>
    <dgm:pt modelId="{3F4F873B-F975-4B29-B2E2-E994033A8C97}" type="pres">
      <dgm:prSet presAssocID="{B582D03C-A9B0-4B4E-91D4-00A0A47EB66D}" presName="arrow" presStyleLbl="node1" presStyleIdx="2" presStyleCnt="6"/>
      <dgm:spPr/>
    </dgm:pt>
    <dgm:pt modelId="{1628F6FD-D560-46DA-9C22-9B26A2736D87}" type="pres">
      <dgm:prSet presAssocID="{B582D03C-A9B0-4B4E-91D4-00A0A47EB66D}" presName="descendantArrow" presStyleCnt="0"/>
      <dgm:spPr/>
    </dgm:pt>
    <dgm:pt modelId="{BEC409C7-4B58-4CD0-8807-0CEC0E756192}" type="pres">
      <dgm:prSet presAssocID="{A1969E50-F625-40D7-A156-426ED5132849}" presName="childTextArrow" presStyleLbl="fgAccFollowNode1" presStyleIdx="2" presStyleCnt="6">
        <dgm:presLayoutVars>
          <dgm:bulletEnabled val="1"/>
        </dgm:presLayoutVars>
      </dgm:prSet>
      <dgm:spPr/>
    </dgm:pt>
    <dgm:pt modelId="{6C8EFA3A-467F-451D-A402-396B10B56468}" type="pres">
      <dgm:prSet presAssocID="{5EBC94A0-78C6-4FE4-BC07-30C488A13123}" presName="sp" presStyleCnt="0"/>
      <dgm:spPr/>
    </dgm:pt>
    <dgm:pt modelId="{404D0178-DC84-422F-A65C-13E7C380DE28}" type="pres">
      <dgm:prSet presAssocID="{AE9047A2-A22F-4A73-814C-D64F4F8D5FDF}" presName="arrowAndChildren" presStyleCnt="0"/>
      <dgm:spPr/>
    </dgm:pt>
    <dgm:pt modelId="{733BAEEE-BFD0-4D1B-B656-AF42C02903B7}" type="pres">
      <dgm:prSet presAssocID="{AE9047A2-A22F-4A73-814C-D64F4F8D5FDF}" presName="parentTextArrow" presStyleLbl="node1" presStyleIdx="2" presStyleCnt="6"/>
      <dgm:spPr/>
    </dgm:pt>
    <dgm:pt modelId="{80780C48-6C50-476F-B8C2-59C3F034284F}" type="pres">
      <dgm:prSet presAssocID="{AE9047A2-A22F-4A73-814C-D64F4F8D5FDF}" presName="arrow" presStyleLbl="node1" presStyleIdx="3" presStyleCnt="6"/>
      <dgm:spPr/>
    </dgm:pt>
    <dgm:pt modelId="{3BA35FAA-A19B-4ED8-A75D-08A949DF02C9}" type="pres">
      <dgm:prSet presAssocID="{AE9047A2-A22F-4A73-814C-D64F4F8D5FDF}" presName="descendantArrow" presStyleCnt="0"/>
      <dgm:spPr/>
    </dgm:pt>
    <dgm:pt modelId="{0249CB10-AB19-4A1E-9D46-A560DDE1BEBF}" type="pres">
      <dgm:prSet presAssocID="{EBBE6FA0-7C9F-4B64-B761-2E6302EF880F}" presName="childTextArrow" presStyleLbl="fgAccFollowNode1" presStyleIdx="3" presStyleCnt="6">
        <dgm:presLayoutVars>
          <dgm:bulletEnabled val="1"/>
        </dgm:presLayoutVars>
      </dgm:prSet>
      <dgm:spPr/>
    </dgm:pt>
    <dgm:pt modelId="{E670776B-AB45-4D00-BDD9-B2FB9B9268D5}" type="pres">
      <dgm:prSet presAssocID="{85E801CD-1840-448E-B7E6-44B673CD05F8}" presName="sp" presStyleCnt="0"/>
      <dgm:spPr/>
    </dgm:pt>
    <dgm:pt modelId="{FD932B74-C688-4BC9-8DE6-F3BBBA8F0011}" type="pres">
      <dgm:prSet presAssocID="{5DD1644B-FC8D-431E-AF15-C83513680CFC}" presName="arrowAndChildren" presStyleCnt="0"/>
      <dgm:spPr/>
    </dgm:pt>
    <dgm:pt modelId="{C86729D4-0724-4767-B0B6-923928258411}" type="pres">
      <dgm:prSet presAssocID="{5DD1644B-FC8D-431E-AF15-C83513680CFC}" presName="parentTextArrow" presStyleLbl="node1" presStyleIdx="3" presStyleCnt="6"/>
      <dgm:spPr/>
    </dgm:pt>
    <dgm:pt modelId="{4DE760F7-DDD8-4707-8A49-D310C2F6FF5F}" type="pres">
      <dgm:prSet presAssocID="{5DD1644B-FC8D-431E-AF15-C83513680CFC}" presName="arrow" presStyleLbl="node1" presStyleIdx="4" presStyleCnt="6"/>
      <dgm:spPr/>
    </dgm:pt>
    <dgm:pt modelId="{6E413008-1CEC-4FC4-8EDB-AF829AF7D256}" type="pres">
      <dgm:prSet presAssocID="{5DD1644B-FC8D-431E-AF15-C83513680CFC}" presName="descendantArrow" presStyleCnt="0"/>
      <dgm:spPr/>
    </dgm:pt>
    <dgm:pt modelId="{58F3A8DF-3009-4735-A4E0-A5D880C6D1D0}" type="pres">
      <dgm:prSet presAssocID="{9030B01E-CD88-4CCD-8561-0EFBC0E730C8}" presName="childTextArrow" presStyleLbl="fgAccFollowNode1" presStyleIdx="4" presStyleCnt="6">
        <dgm:presLayoutVars>
          <dgm:bulletEnabled val="1"/>
        </dgm:presLayoutVars>
      </dgm:prSet>
      <dgm:spPr/>
    </dgm:pt>
    <dgm:pt modelId="{79D01E42-7FF8-41C5-8244-50699A93DFA9}" type="pres">
      <dgm:prSet presAssocID="{5B61B43F-8EE4-41C2-B145-2891A56075D7}" presName="sp" presStyleCnt="0"/>
      <dgm:spPr/>
    </dgm:pt>
    <dgm:pt modelId="{9D0FF41D-2C9E-441C-8328-854F26CD8577}" type="pres">
      <dgm:prSet presAssocID="{2B6A71FF-0D13-4E9C-BD83-81DCDCA79863}" presName="arrowAndChildren" presStyleCnt="0"/>
      <dgm:spPr/>
    </dgm:pt>
    <dgm:pt modelId="{A6D032B9-78B9-4D46-8771-D9C0BE50BCBC}" type="pres">
      <dgm:prSet presAssocID="{2B6A71FF-0D13-4E9C-BD83-81DCDCA79863}" presName="parentTextArrow" presStyleLbl="node1" presStyleIdx="4" presStyleCnt="6"/>
      <dgm:spPr/>
    </dgm:pt>
    <dgm:pt modelId="{27749317-FBBD-444D-B800-26A0B5AE6096}" type="pres">
      <dgm:prSet presAssocID="{2B6A71FF-0D13-4E9C-BD83-81DCDCA79863}" presName="arrow" presStyleLbl="node1" presStyleIdx="5" presStyleCnt="6"/>
      <dgm:spPr/>
    </dgm:pt>
    <dgm:pt modelId="{CF1208FE-FC03-4048-B38B-5961CA776DDB}" type="pres">
      <dgm:prSet presAssocID="{2B6A71FF-0D13-4E9C-BD83-81DCDCA79863}" presName="descendantArrow" presStyleCnt="0"/>
      <dgm:spPr/>
    </dgm:pt>
    <dgm:pt modelId="{57D6EAA2-CF75-4A66-8CC7-7A6036C54429}" type="pres">
      <dgm:prSet presAssocID="{87C5188E-C53D-4D64-9177-A0B380376AEA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AE426E18-F93A-4EC8-939D-DDED2DAF2541}" srcId="{B582D03C-A9B0-4B4E-91D4-00A0A47EB66D}" destId="{A1969E50-F625-40D7-A156-426ED5132849}" srcOrd="0" destOrd="0" parTransId="{03B210A4-17E3-437F-892A-37B26FEC558B}" sibTransId="{11CC605A-21E0-48CF-A4DC-A39F2EDBF1B3}"/>
    <dgm:cxn modelId="{56BEA61C-5FA0-4B37-BAAD-12A33EA6C31F}" type="presOf" srcId="{D7B23782-E86A-4039-A664-F74601E42035}" destId="{52BCEBCF-08AF-495A-B5BC-3E2945FB065B}" srcOrd="1" destOrd="0" presId="urn:microsoft.com/office/officeart/2005/8/layout/process4"/>
    <dgm:cxn modelId="{8770C125-6B37-42BD-8E41-A0762ABC999E}" type="presOf" srcId="{A1969E50-F625-40D7-A156-426ED5132849}" destId="{BEC409C7-4B58-4CD0-8807-0CEC0E756192}" srcOrd="0" destOrd="0" presId="urn:microsoft.com/office/officeart/2005/8/layout/process4"/>
    <dgm:cxn modelId="{2AB59327-BBAD-4AD4-A50C-A04291BB6945}" srcId="{D7B23782-E86A-4039-A664-F74601E42035}" destId="{B63F0434-B8ED-4309-830E-D669631F71C7}" srcOrd="0" destOrd="0" parTransId="{5174908C-C21E-4D7E-9ED1-A7FE3575F23D}" sibTransId="{2E061E52-2013-4129-A001-5136F48D6E0F}"/>
    <dgm:cxn modelId="{61A83530-DB71-4A70-8510-128069D42341}" type="presOf" srcId="{5DD1644B-FC8D-431E-AF15-C83513680CFC}" destId="{C86729D4-0724-4767-B0B6-923928258411}" srcOrd="0" destOrd="0" presId="urn:microsoft.com/office/officeart/2005/8/layout/process4"/>
    <dgm:cxn modelId="{EF1F8C3F-4EA2-4320-BA43-68EA99CF1CB3}" type="presOf" srcId="{9030B01E-CD88-4CCD-8561-0EFBC0E730C8}" destId="{58F3A8DF-3009-4735-A4E0-A5D880C6D1D0}" srcOrd="0" destOrd="0" presId="urn:microsoft.com/office/officeart/2005/8/layout/process4"/>
    <dgm:cxn modelId="{C85AD640-1556-4F22-BA13-90846F2EA891}" type="presOf" srcId="{B582D03C-A9B0-4B4E-91D4-00A0A47EB66D}" destId="{3F4F873B-F975-4B29-B2E2-E994033A8C97}" srcOrd="1" destOrd="0" presId="urn:microsoft.com/office/officeart/2005/8/layout/process4"/>
    <dgm:cxn modelId="{703C1D5C-51A8-4860-90D6-F2BDCC684152}" srcId="{05AF4EDF-1FCC-400D-AD48-4A1CD728B11E}" destId="{5DD1644B-FC8D-431E-AF15-C83513680CFC}" srcOrd="1" destOrd="0" parTransId="{9CA9E3A8-63BA-4647-9CF9-E3BABFF76AFD}" sibTransId="{85E801CD-1840-448E-B7E6-44B673CD05F8}"/>
    <dgm:cxn modelId="{9FD20869-0373-4FC4-88AE-EF07A13FE86A}" type="presOf" srcId="{AE9047A2-A22F-4A73-814C-D64F4F8D5FDF}" destId="{733BAEEE-BFD0-4D1B-B656-AF42C02903B7}" srcOrd="0" destOrd="0" presId="urn:microsoft.com/office/officeart/2005/8/layout/process4"/>
    <dgm:cxn modelId="{9174914A-9DED-4C09-A0F9-6288B7642A65}" type="presOf" srcId="{5DD1644B-FC8D-431E-AF15-C83513680CFC}" destId="{4DE760F7-DDD8-4707-8A49-D310C2F6FF5F}" srcOrd="1" destOrd="0" presId="urn:microsoft.com/office/officeart/2005/8/layout/process4"/>
    <dgm:cxn modelId="{39FDA26B-4A9C-486D-BE4A-A34770B01BBB}" type="presOf" srcId="{87C5188E-C53D-4D64-9177-A0B380376AEA}" destId="{57D6EAA2-CF75-4A66-8CC7-7A6036C54429}" srcOrd="0" destOrd="0" presId="urn:microsoft.com/office/officeart/2005/8/layout/process4"/>
    <dgm:cxn modelId="{EF1B424D-7A12-435D-B036-169C1B949C5D}" srcId="{05AF4EDF-1FCC-400D-AD48-4A1CD728B11E}" destId="{B582D03C-A9B0-4B4E-91D4-00A0A47EB66D}" srcOrd="3" destOrd="0" parTransId="{118959E9-0192-45D0-99C6-3BF99BE21F25}" sibTransId="{BC92F555-A30D-4367-90FF-BFAE56DD07F1}"/>
    <dgm:cxn modelId="{F038784E-1A7F-4113-8B9B-AA7DA3E896E3}" type="presOf" srcId="{15DE3403-1FB9-42E2-B532-469489D3A982}" destId="{7CB07F04-3E23-421F-AC65-560AC9245057}" srcOrd="0" destOrd="0" presId="urn:microsoft.com/office/officeart/2005/8/layout/process4"/>
    <dgm:cxn modelId="{DF97A06F-9FAC-4475-8D7D-F8F3DE497D21}" srcId="{05AF4EDF-1FCC-400D-AD48-4A1CD728B11E}" destId="{AE9047A2-A22F-4A73-814C-D64F4F8D5FDF}" srcOrd="2" destOrd="0" parTransId="{EE689032-F5B7-46C9-82ED-522770AD03C4}" sibTransId="{5EBC94A0-78C6-4FE4-BC07-30C488A13123}"/>
    <dgm:cxn modelId="{43BEDE50-D79F-4F31-B34F-69AAADDE3CD7}" type="presOf" srcId="{B582D03C-A9B0-4B4E-91D4-00A0A47EB66D}" destId="{2B5CB184-DE5E-4CFF-8C69-1D7F827FCF75}" srcOrd="0" destOrd="0" presId="urn:microsoft.com/office/officeart/2005/8/layout/process4"/>
    <dgm:cxn modelId="{B3EE5953-24D6-45E6-BBF0-60F623CC32E3}" type="presOf" srcId="{44564A40-4590-4FC6-A035-FA0929A72A63}" destId="{30083BFD-015B-4DEC-867B-6196ACFA41C0}" srcOrd="0" destOrd="0" presId="urn:microsoft.com/office/officeart/2005/8/layout/process4"/>
    <dgm:cxn modelId="{EABFE354-1738-4B3C-9314-30E4AF276812}" type="presOf" srcId="{EBBE6FA0-7C9F-4B64-B761-2E6302EF880F}" destId="{0249CB10-AB19-4A1E-9D46-A560DDE1BEBF}" srcOrd="0" destOrd="0" presId="urn:microsoft.com/office/officeart/2005/8/layout/process4"/>
    <dgm:cxn modelId="{28DD8E89-0512-4C23-84FA-B335C8620B53}" type="presOf" srcId="{2B6A71FF-0D13-4E9C-BD83-81DCDCA79863}" destId="{27749317-FBBD-444D-B800-26A0B5AE6096}" srcOrd="1" destOrd="0" presId="urn:microsoft.com/office/officeart/2005/8/layout/process4"/>
    <dgm:cxn modelId="{ACA9FD8A-78A9-4842-856E-CD8413AA8EF8}" type="presOf" srcId="{05AF4EDF-1FCC-400D-AD48-4A1CD728B11E}" destId="{38AF7565-C6D4-4F68-AE6B-35B774CE081F}" srcOrd="0" destOrd="0" presId="urn:microsoft.com/office/officeart/2005/8/layout/process4"/>
    <dgm:cxn modelId="{88839597-D48C-4472-A76D-813196AE5050}" srcId="{05AF4EDF-1FCC-400D-AD48-4A1CD728B11E}" destId="{2B6A71FF-0D13-4E9C-BD83-81DCDCA79863}" srcOrd="0" destOrd="0" parTransId="{0A1172CB-C25E-4BF2-B5B4-86605286EB96}" sibTransId="{5B61B43F-8EE4-41C2-B145-2891A56075D7}"/>
    <dgm:cxn modelId="{017F5A9B-445A-4F35-B978-0FB799989DFD}" type="presOf" srcId="{2B6A71FF-0D13-4E9C-BD83-81DCDCA79863}" destId="{A6D032B9-78B9-4D46-8771-D9C0BE50BCBC}" srcOrd="0" destOrd="0" presId="urn:microsoft.com/office/officeart/2005/8/layout/process4"/>
    <dgm:cxn modelId="{7693BAA4-0E89-4421-9FB5-189201EC3910}" srcId="{44564A40-4590-4FC6-A035-FA0929A72A63}" destId="{15DE3403-1FB9-42E2-B532-469489D3A982}" srcOrd="0" destOrd="0" parTransId="{5ED06C22-125B-42C6-8DDF-D44EA7DF7B05}" sibTransId="{2A3E8297-1B88-420D-8EA2-0F4A3B40F589}"/>
    <dgm:cxn modelId="{9CEB22A6-EA71-4D68-9423-114FE61FFC65}" type="presOf" srcId="{44564A40-4590-4FC6-A035-FA0929A72A63}" destId="{79A25EC2-6262-4EF6-B024-B990425CC873}" srcOrd="1" destOrd="0" presId="urn:microsoft.com/office/officeart/2005/8/layout/process4"/>
    <dgm:cxn modelId="{360837A7-7456-4695-9723-D46BA5449A2D}" srcId="{05AF4EDF-1FCC-400D-AD48-4A1CD728B11E}" destId="{D7B23782-E86A-4039-A664-F74601E42035}" srcOrd="4" destOrd="0" parTransId="{3FC5BC9C-5808-44DE-94CF-E7D3AD670DCE}" sibTransId="{DE1DB10E-90B6-4178-9EC1-B6C016C00605}"/>
    <dgm:cxn modelId="{632095B0-C565-487F-953F-76452C0E7F89}" srcId="{AE9047A2-A22F-4A73-814C-D64F4F8D5FDF}" destId="{EBBE6FA0-7C9F-4B64-B761-2E6302EF880F}" srcOrd="0" destOrd="0" parTransId="{7C22FCC1-55F0-41CA-9C3D-2EF657044586}" sibTransId="{859E8361-84C3-425C-85E1-B0E1625B67F7}"/>
    <dgm:cxn modelId="{A3BD66DE-B60F-45E8-9B84-1B9E3E771D64}" type="presOf" srcId="{AE9047A2-A22F-4A73-814C-D64F4F8D5FDF}" destId="{80780C48-6C50-476F-B8C2-59C3F034284F}" srcOrd="1" destOrd="0" presId="urn:microsoft.com/office/officeart/2005/8/layout/process4"/>
    <dgm:cxn modelId="{EA8FEEDE-B360-44A7-B63D-14A45E99B0C2}" srcId="{05AF4EDF-1FCC-400D-AD48-4A1CD728B11E}" destId="{44564A40-4590-4FC6-A035-FA0929A72A63}" srcOrd="5" destOrd="0" parTransId="{0E53FFF7-D2FB-424B-8AAF-BB78F514FD24}" sibTransId="{5FC334C2-CDA3-4D2F-A448-A3349641822C}"/>
    <dgm:cxn modelId="{F1123EE7-DFBB-4628-94E5-17A54DF8B208}" type="presOf" srcId="{D7B23782-E86A-4039-A664-F74601E42035}" destId="{D367C1A4-1DCF-4722-89BF-069A6F02AA1A}" srcOrd="0" destOrd="0" presId="urn:microsoft.com/office/officeart/2005/8/layout/process4"/>
    <dgm:cxn modelId="{9CA0D1EA-41E9-4F8A-9210-5942296B4184}" srcId="{2B6A71FF-0D13-4E9C-BD83-81DCDCA79863}" destId="{87C5188E-C53D-4D64-9177-A0B380376AEA}" srcOrd="0" destOrd="0" parTransId="{43377C00-9404-48EB-8D43-67696AD4A091}" sibTransId="{CD3C7BCA-0248-44BD-A54A-764CC078017D}"/>
    <dgm:cxn modelId="{F3134BED-A15D-4EDA-B0BF-843454A37A6C}" srcId="{5DD1644B-FC8D-431E-AF15-C83513680CFC}" destId="{9030B01E-CD88-4CCD-8561-0EFBC0E730C8}" srcOrd="0" destOrd="0" parTransId="{AEBC306E-C92F-46B7-9EFB-E9CC1E165172}" sibTransId="{532F1DDC-17DA-4241-B6A0-2BB8C8D35475}"/>
    <dgm:cxn modelId="{82D7BBF7-A569-408B-A38A-84D8EA843222}" type="presOf" srcId="{B63F0434-B8ED-4309-830E-D669631F71C7}" destId="{E49A80B0-E7EA-4EF7-93BE-5F8C4DF5C8CE}" srcOrd="0" destOrd="0" presId="urn:microsoft.com/office/officeart/2005/8/layout/process4"/>
    <dgm:cxn modelId="{BFD37DB2-631B-4BEA-A6E5-46FB6A7945EC}" type="presParOf" srcId="{38AF7565-C6D4-4F68-AE6B-35B774CE081F}" destId="{203FE351-B11E-4D84-9205-B92E1D7393D1}" srcOrd="0" destOrd="0" presId="urn:microsoft.com/office/officeart/2005/8/layout/process4"/>
    <dgm:cxn modelId="{815A1CCB-3BDB-4F3A-97E3-95837CDD4809}" type="presParOf" srcId="{203FE351-B11E-4D84-9205-B92E1D7393D1}" destId="{30083BFD-015B-4DEC-867B-6196ACFA41C0}" srcOrd="0" destOrd="0" presId="urn:microsoft.com/office/officeart/2005/8/layout/process4"/>
    <dgm:cxn modelId="{86F08166-BD3D-45B3-B2F5-D24DF5BCEF9A}" type="presParOf" srcId="{203FE351-B11E-4D84-9205-B92E1D7393D1}" destId="{79A25EC2-6262-4EF6-B024-B990425CC873}" srcOrd="1" destOrd="0" presId="urn:microsoft.com/office/officeart/2005/8/layout/process4"/>
    <dgm:cxn modelId="{D5FB67B1-CA2A-489D-867C-67702DF0B0EE}" type="presParOf" srcId="{203FE351-B11E-4D84-9205-B92E1D7393D1}" destId="{A4F15859-8959-4668-BA04-21A614058058}" srcOrd="2" destOrd="0" presId="urn:microsoft.com/office/officeart/2005/8/layout/process4"/>
    <dgm:cxn modelId="{CACE0D98-CC83-4202-ACF4-6994DA600142}" type="presParOf" srcId="{A4F15859-8959-4668-BA04-21A614058058}" destId="{7CB07F04-3E23-421F-AC65-560AC9245057}" srcOrd="0" destOrd="0" presId="urn:microsoft.com/office/officeart/2005/8/layout/process4"/>
    <dgm:cxn modelId="{51BF1756-929D-411A-A156-71EDFCDF4A13}" type="presParOf" srcId="{38AF7565-C6D4-4F68-AE6B-35B774CE081F}" destId="{4426EE19-6BF8-4AC4-8F7B-2EADF5AEA4EB}" srcOrd="1" destOrd="0" presId="urn:microsoft.com/office/officeart/2005/8/layout/process4"/>
    <dgm:cxn modelId="{70F810EC-B327-4A02-ADB8-990315DCA6F2}" type="presParOf" srcId="{38AF7565-C6D4-4F68-AE6B-35B774CE081F}" destId="{F0129436-BF19-4B97-84F3-0F7BE6568B4C}" srcOrd="2" destOrd="0" presId="urn:microsoft.com/office/officeart/2005/8/layout/process4"/>
    <dgm:cxn modelId="{C3453C6C-A4A2-465C-B41B-0E46B5713793}" type="presParOf" srcId="{F0129436-BF19-4B97-84F3-0F7BE6568B4C}" destId="{D367C1A4-1DCF-4722-89BF-069A6F02AA1A}" srcOrd="0" destOrd="0" presId="urn:microsoft.com/office/officeart/2005/8/layout/process4"/>
    <dgm:cxn modelId="{E37E0F98-A034-47EF-83E1-B3EAABF4AE74}" type="presParOf" srcId="{F0129436-BF19-4B97-84F3-0F7BE6568B4C}" destId="{52BCEBCF-08AF-495A-B5BC-3E2945FB065B}" srcOrd="1" destOrd="0" presId="urn:microsoft.com/office/officeart/2005/8/layout/process4"/>
    <dgm:cxn modelId="{B58A623E-BCE9-48DD-A755-35585D3B2132}" type="presParOf" srcId="{F0129436-BF19-4B97-84F3-0F7BE6568B4C}" destId="{5D71CCD4-FCCB-40F2-96A9-CF441866FCDF}" srcOrd="2" destOrd="0" presId="urn:microsoft.com/office/officeart/2005/8/layout/process4"/>
    <dgm:cxn modelId="{3E7422DA-C646-4E2C-B510-C854FD92BE8E}" type="presParOf" srcId="{5D71CCD4-FCCB-40F2-96A9-CF441866FCDF}" destId="{E49A80B0-E7EA-4EF7-93BE-5F8C4DF5C8CE}" srcOrd="0" destOrd="0" presId="urn:microsoft.com/office/officeart/2005/8/layout/process4"/>
    <dgm:cxn modelId="{127CA721-A38C-407D-9122-8B4EFD06D254}" type="presParOf" srcId="{38AF7565-C6D4-4F68-AE6B-35B774CE081F}" destId="{3339902B-BE47-4CF3-A0B4-134E5460CAB3}" srcOrd="3" destOrd="0" presId="urn:microsoft.com/office/officeart/2005/8/layout/process4"/>
    <dgm:cxn modelId="{D071ECF7-DF42-462E-B0B9-9DF15CAF5A08}" type="presParOf" srcId="{38AF7565-C6D4-4F68-AE6B-35B774CE081F}" destId="{CFCAC047-6534-467D-B135-B9A2365320E6}" srcOrd="4" destOrd="0" presId="urn:microsoft.com/office/officeart/2005/8/layout/process4"/>
    <dgm:cxn modelId="{21EE427D-16A2-4702-84EB-DFC72303709F}" type="presParOf" srcId="{CFCAC047-6534-467D-B135-B9A2365320E6}" destId="{2B5CB184-DE5E-4CFF-8C69-1D7F827FCF75}" srcOrd="0" destOrd="0" presId="urn:microsoft.com/office/officeart/2005/8/layout/process4"/>
    <dgm:cxn modelId="{738055B9-A5BE-4AB8-80E1-23B02DC9EB98}" type="presParOf" srcId="{CFCAC047-6534-467D-B135-B9A2365320E6}" destId="{3F4F873B-F975-4B29-B2E2-E994033A8C97}" srcOrd="1" destOrd="0" presId="urn:microsoft.com/office/officeart/2005/8/layout/process4"/>
    <dgm:cxn modelId="{B56ACCD7-9C0D-481A-8F8C-3518659553D8}" type="presParOf" srcId="{CFCAC047-6534-467D-B135-B9A2365320E6}" destId="{1628F6FD-D560-46DA-9C22-9B26A2736D87}" srcOrd="2" destOrd="0" presId="urn:microsoft.com/office/officeart/2005/8/layout/process4"/>
    <dgm:cxn modelId="{4A28FCDD-5450-40C1-884D-42BFAE95A5B0}" type="presParOf" srcId="{1628F6FD-D560-46DA-9C22-9B26A2736D87}" destId="{BEC409C7-4B58-4CD0-8807-0CEC0E756192}" srcOrd="0" destOrd="0" presId="urn:microsoft.com/office/officeart/2005/8/layout/process4"/>
    <dgm:cxn modelId="{168DB09E-237B-4F36-8069-8F1088811FE5}" type="presParOf" srcId="{38AF7565-C6D4-4F68-AE6B-35B774CE081F}" destId="{6C8EFA3A-467F-451D-A402-396B10B56468}" srcOrd="5" destOrd="0" presId="urn:microsoft.com/office/officeart/2005/8/layout/process4"/>
    <dgm:cxn modelId="{DC6B5698-1C07-46CD-828F-71530E901EC5}" type="presParOf" srcId="{38AF7565-C6D4-4F68-AE6B-35B774CE081F}" destId="{404D0178-DC84-422F-A65C-13E7C380DE28}" srcOrd="6" destOrd="0" presId="urn:microsoft.com/office/officeart/2005/8/layout/process4"/>
    <dgm:cxn modelId="{9A07E54D-A1BC-4C61-9055-C3134E79505A}" type="presParOf" srcId="{404D0178-DC84-422F-A65C-13E7C380DE28}" destId="{733BAEEE-BFD0-4D1B-B656-AF42C02903B7}" srcOrd="0" destOrd="0" presId="urn:microsoft.com/office/officeart/2005/8/layout/process4"/>
    <dgm:cxn modelId="{1E464973-BDB1-43D5-947F-4E7E14B99347}" type="presParOf" srcId="{404D0178-DC84-422F-A65C-13E7C380DE28}" destId="{80780C48-6C50-476F-B8C2-59C3F034284F}" srcOrd="1" destOrd="0" presId="urn:microsoft.com/office/officeart/2005/8/layout/process4"/>
    <dgm:cxn modelId="{4F7920E6-5DBB-45DF-946C-4227D92625BE}" type="presParOf" srcId="{404D0178-DC84-422F-A65C-13E7C380DE28}" destId="{3BA35FAA-A19B-4ED8-A75D-08A949DF02C9}" srcOrd="2" destOrd="0" presId="urn:microsoft.com/office/officeart/2005/8/layout/process4"/>
    <dgm:cxn modelId="{EA2A9318-C596-4EAA-B030-230285DD7309}" type="presParOf" srcId="{3BA35FAA-A19B-4ED8-A75D-08A949DF02C9}" destId="{0249CB10-AB19-4A1E-9D46-A560DDE1BEBF}" srcOrd="0" destOrd="0" presId="urn:microsoft.com/office/officeart/2005/8/layout/process4"/>
    <dgm:cxn modelId="{8448A8E3-F4E4-4865-9DB0-3A30B6CEBA6C}" type="presParOf" srcId="{38AF7565-C6D4-4F68-AE6B-35B774CE081F}" destId="{E670776B-AB45-4D00-BDD9-B2FB9B9268D5}" srcOrd="7" destOrd="0" presId="urn:microsoft.com/office/officeart/2005/8/layout/process4"/>
    <dgm:cxn modelId="{174730C6-5662-4335-8357-D96CBD5AF5C4}" type="presParOf" srcId="{38AF7565-C6D4-4F68-AE6B-35B774CE081F}" destId="{FD932B74-C688-4BC9-8DE6-F3BBBA8F0011}" srcOrd="8" destOrd="0" presId="urn:microsoft.com/office/officeart/2005/8/layout/process4"/>
    <dgm:cxn modelId="{96123A3A-85CA-4487-A762-33EAC1154790}" type="presParOf" srcId="{FD932B74-C688-4BC9-8DE6-F3BBBA8F0011}" destId="{C86729D4-0724-4767-B0B6-923928258411}" srcOrd="0" destOrd="0" presId="urn:microsoft.com/office/officeart/2005/8/layout/process4"/>
    <dgm:cxn modelId="{755E676D-C509-4E0C-B587-DBC2E303A188}" type="presParOf" srcId="{FD932B74-C688-4BC9-8DE6-F3BBBA8F0011}" destId="{4DE760F7-DDD8-4707-8A49-D310C2F6FF5F}" srcOrd="1" destOrd="0" presId="urn:microsoft.com/office/officeart/2005/8/layout/process4"/>
    <dgm:cxn modelId="{0B6AD3D5-EDED-4E0D-9C82-69F39C3E0DCC}" type="presParOf" srcId="{FD932B74-C688-4BC9-8DE6-F3BBBA8F0011}" destId="{6E413008-1CEC-4FC4-8EDB-AF829AF7D256}" srcOrd="2" destOrd="0" presId="urn:microsoft.com/office/officeart/2005/8/layout/process4"/>
    <dgm:cxn modelId="{83F04F4C-EFA4-49F9-B4E6-EA79FAE2E893}" type="presParOf" srcId="{6E413008-1CEC-4FC4-8EDB-AF829AF7D256}" destId="{58F3A8DF-3009-4735-A4E0-A5D880C6D1D0}" srcOrd="0" destOrd="0" presId="urn:microsoft.com/office/officeart/2005/8/layout/process4"/>
    <dgm:cxn modelId="{AB980E94-56C7-4384-AE88-C79C6DF8FB94}" type="presParOf" srcId="{38AF7565-C6D4-4F68-AE6B-35B774CE081F}" destId="{79D01E42-7FF8-41C5-8244-50699A93DFA9}" srcOrd="9" destOrd="0" presId="urn:microsoft.com/office/officeart/2005/8/layout/process4"/>
    <dgm:cxn modelId="{2C967652-1FC1-4E42-98AD-1B1A2F7D0908}" type="presParOf" srcId="{38AF7565-C6D4-4F68-AE6B-35B774CE081F}" destId="{9D0FF41D-2C9E-441C-8328-854F26CD8577}" srcOrd="10" destOrd="0" presId="urn:microsoft.com/office/officeart/2005/8/layout/process4"/>
    <dgm:cxn modelId="{214212DE-493A-4F1D-9C82-FAC53E4E84F0}" type="presParOf" srcId="{9D0FF41D-2C9E-441C-8328-854F26CD8577}" destId="{A6D032B9-78B9-4D46-8771-D9C0BE50BCBC}" srcOrd="0" destOrd="0" presId="urn:microsoft.com/office/officeart/2005/8/layout/process4"/>
    <dgm:cxn modelId="{1C30D109-F3E5-405C-ADF4-3F3280933CDD}" type="presParOf" srcId="{9D0FF41D-2C9E-441C-8328-854F26CD8577}" destId="{27749317-FBBD-444D-B800-26A0B5AE6096}" srcOrd="1" destOrd="0" presId="urn:microsoft.com/office/officeart/2005/8/layout/process4"/>
    <dgm:cxn modelId="{B39C02B1-9452-40E2-A404-5EDCB988E47A}" type="presParOf" srcId="{9D0FF41D-2C9E-441C-8328-854F26CD8577}" destId="{CF1208FE-FC03-4048-B38B-5961CA776DDB}" srcOrd="2" destOrd="0" presId="urn:microsoft.com/office/officeart/2005/8/layout/process4"/>
    <dgm:cxn modelId="{09A02545-AF6F-403B-8E10-2707D91FADAA}" type="presParOf" srcId="{CF1208FE-FC03-4048-B38B-5961CA776DDB}" destId="{57D6EAA2-CF75-4A66-8CC7-7A6036C544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B88DA-D475-4DB6-83D2-B18E16F474E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AF4A8B0E-5F01-476C-807F-57A181D270F5}">
      <dgm:prSet custT="1"/>
      <dgm:spPr/>
      <dgm:t>
        <a:bodyPr/>
        <a:lstStyle/>
        <a:p>
          <a:pPr rtl="0"/>
          <a:r>
            <a:rPr lang="en-US" sz="24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Origin and evolution of the concept</a:t>
          </a:r>
          <a:endParaRPr lang="es-ES_tradnl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420169-F43C-497E-9D58-2B31BEB16B8F}" type="parTrans" cxnId="{79A42377-C35A-4B21-B242-210B53312174}">
      <dgm:prSet/>
      <dgm:spPr/>
      <dgm:t>
        <a:bodyPr/>
        <a:lstStyle/>
        <a:p>
          <a:endParaRPr lang="es-ES_tradnl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F2A970-4814-4E14-9EBF-053DA1744E21}" type="sibTrans" cxnId="{79A42377-C35A-4B21-B242-210B53312174}">
      <dgm:prSet/>
      <dgm:spPr/>
      <dgm:t>
        <a:bodyPr/>
        <a:lstStyle/>
        <a:p>
          <a:endParaRPr lang="es-ES_tradnl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8D6A11-2A5F-424C-92C2-2F57978B14EA}">
      <dgm:prSet custT="1"/>
      <dgm:spPr/>
      <dgm:t>
        <a:bodyPr/>
        <a:lstStyle/>
        <a:p>
          <a:pPr rtl="0"/>
          <a:r>
            <a:rPr lang="en-US" sz="24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Survey: 4-ple helix</a:t>
          </a:r>
          <a:endParaRPr lang="es-ES_tradnl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A23072F-6951-4526-8C02-AAB912ED9E2D}" type="parTrans" cxnId="{F0F86CEC-E7BD-47A3-86E7-51807B497CE5}">
      <dgm:prSet/>
      <dgm:spPr/>
      <dgm:t>
        <a:bodyPr/>
        <a:lstStyle/>
        <a:p>
          <a:endParaRPr lang="es-ES_tradnl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2CB1CE-8FCC-4EA9-8996-01439193ECBE}" type="sibTrans" cxnId="{F0F86CEC-E7BD-47A3-86E7-51807B497CE5}">
      <dgm:prSet/>
      <dgm:spPr/>
      <dgm:t>
        <a:bodyPr/>
        <a:lstStyle/>
        <a:p>
          <a:endParaRPr lang="es-ES_tradnl" sz="3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DE2946-2BDB-45B1-B6AC-793B40F9C5E4}">
      <dgm:prSet custT="1"/>
      <dgm:spPr/>
      <dgm:t>
        <a:bodyPr/>
        <a:lstStyle/>
        <a:p>
          <a:pPr rtl="0"/>
          <a:r>
            <a:rPr lang="en-US" sz="24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Survey: Continuous EDP</a:t>
          </a:r>
          <a:endParaRPr lang="es-ES_tradnl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B0958-2A15-46A4-A6AF-642A8B5E4DB9}" type="parTrans" cxnId="{DA88260A-14A4-4855-958D-5F613FF97E5E}">
      <dgm:prSet/>
      <dgm:spPr/>
      <dgm:t>
        <a:bodyPr/>
        <a:lstStyle/>
        <a:p>
          <a:endParaRPr lang="es-ES" sz="2400"/>
        </a:p>
      </dgm:t>
    </dgm:pt>
    <dgm:pt modelId="{6DFC9B33-3838-4FAF-A1CC-3D3C5FA98A46}" type="sibTrans" cxnId="{DA88260A-14A4-4855-958D-5F613FF97E5E}">
      <dgm:prSet/>
      <dgm:spPr/>
      <dgm:t>
        <a:bodyPr/>
        <a:lstStyle/>
        <a:p>
          <a:endParaRPr lang="es-ES" sz="2400"/>
        </a:p>
      </dgm:t>
    </dgm:pt>
    <dgm:pt modelId="{A8D61409-EBDD-4F1C-9AF4-9B4FFDE78B0A}">
      <dgm:prSet custT="1"/>
      <dgm:spPr/>
      <dgm:t>
        <a:bodyPr/>
        <a:lstStyle/>
        <a:p>
          <a:pPr rtl="0"/>
          <a:r>
            <a:rPr lang="en-US" sz="2400" b="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Survey: Self-evaluation </a:t>
          </a:r>
          <a:endParaRPr lang="es-ES_tradnl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E8F392-5B64-48D9-8FB6-174197E80ECE}" type="parTrans" cxnId="{B5D83D27-B09A-4965-8E01-10408DF656D5}">
      <dgm:prSet/>
      <dgm:spPr/>
      <dgm:t>
        <a:bodyPr/>
        <a:lstStyle/>
        <a:p>
          <a:endParaRPr lang="es-ES" sz="2400"/>
        </a:p>
      </dgm:t>
    </dgm:pt>
    <dgm:pt modelId="{9625D08F-256E-49A4-9732-163E7A637198}" type="sibTrans" cxnId="{B5D83D27-B09A-4965-8E01-10408DF656D5}">
      <dgm:prSet/>
      <dgm:spPr/>
      <dgm:t>
        <a:bodyPr/>
        <a:lstStyle/>
        <a:p>
          <a:endParaRPr lang="es-ES" sz="2400"/>
        </a:p>
      </dgm:t>
    </dgm:pt>
    <dgm:pt modelId="{45310034-88DE-4284-8D4C-1FA98ADD2B1F}" type="pres">
      <dgm:prSet presAssocID="{560B88DA-D475-4DB6-83D2-B18E16F474E8}" presName="Name0" presStyleCnt="0">
        <dgm:presLayoutVars>
          <dgm:dir/>
          <dgm:resizeHandles val="exact"/>
        </dgm:presLayoutVars>
      </dgm:prSet>
      <dgm:spPr/>
    </dgm:pt>
    <dgm:pt modelId="{147737DA-0690-45E9-9EEF-A283EC06C504}" type="pres">
      <dgm:prSet presAssocID="{560B88DA-D475-4DB6-83D2-B18E16F474E8}" presName="arrow" presStyleLbl="bgShp" presStyleIdx="0" presStyleCnt="1"/>
      <dgm:spPr/>
    </dgm:pt>
    <dgm:pt modelId="{96AEAB50-DE2B-4D0B-A591-09214E324958}" type="pres">
      <dgm:prSet presAssocID="{560B88DA-D475-4DB6-83D2-B18E16F474E8}" presName="points" presStyleCnt="0"/>
      <dgm:spPr/>
    </dgm:pt>
    <dgm:pt modelId="{CB3B210D-8551-49E3-A6C0-ED50488004D5}" type="pres">
      <dgm:prSet presAssocID="{AF4A8B0E-5F01-476C-807F-57A181D270F5}" presName="compositeA" presStyleCnt="0"/>
      <dgm:spPr/>
    </dgm:pt>
    <dgm:pt modelId="{3EFED829-09EE-40A3-86EE-06E9D6F2C497}" type="pres">
      <dgm:prSet presAssocID="{AF4A8B0E-5F01-476C-807F-57A181D270F5}" presName="textA" presStyleLbl="revTx" presStyleIdx="0" presStyleCnt="4" custScaleX="146823">
        <dgm:presLayoutVars>
          <dgm:bulletEnabled val="1"/>
        </dgm:presLayoutVars>
      </dgm:prSet>
      <dgm:spPr/>
    </dgm:pt>
    <dgm:pt modelId="{2E5D7C89-8F86-4830-887B-20ADC9F54DD5}" type="pres">
      <dgm:prSet presAssocID="{AF4A8B0E-5F01-476C-807F-57A181D270F5}" presName="circleA" presStyleLbl="node1" presStyleIdx="0" presStyleCnt="4"/>
      <dgm:spPr/>
    </dgm:pt>
    <dgm:pt modelId="{414C80CE-9DE9-4FC6-ACDE-07E00D2D180E}" type="pres">
      <dgm:prSet presAssocID="{AF4A8B0E-5F01-476C-807F-57A181D270F5}" presName="spaceA" presStyleCnt="0"/>
      <dgm:spPr/>
    </dgm:pt>
    <dgm:pt modelId="{86238959-4E1C-49EF-B5C7-0E1387532B3A}" type="pres">
      <dgm:prSet presAssocID="{C1F2A970-4814-4E14-9EBF-053DA1744E21}" presName="space" presStyleCnt="0"/>
      <dgm:spPr/>
    </dgm:pt>
    <dgm:pt modelId="{E6F6757F-8E37-4537-B3F0-40B970BCDA30}" type="pres">
      <dgm:prSet presAssocID="{B68D6A11-2A5F-424C-92C2-2F57978B14EA}" presName="compositeB" presStyleCnt="0"/>
      <dgm:spPr/>
    </dgm:pt>
    <dgm:pt modelId="{23B02509-2F9F-4065-BF0A-505ACDBECBEF}" type="pres">
      <dgm:prSet presAssocID="{B68D6A11-2A5F-424C-92C2-2F57978B14EA}" presName="textB" presStyleLbl="revTx" presStyleIdx="1" presStyleCnt="4">
        <dgm:presLayoutVars>
          <dgm:bulletEnabled val="1"/>
        </dgm:presLayoutVars>
      </dgm:prSet>
      <dgm:spPr/>
    </dgm:pt>
    <dgm:pt modelId="{D869D967-A5B1-414B-B3E0-A39FD6A34945}" type="pres">
      <dgm:prSet presAssocID="{B68D6A11-2A5F-424C-92C2-2F57978B14EA}" presName="circleB" presStyleLbl="node1" presStyleIdx="1" presStyleCnt="4"/>
      <dgm:spPr/>
    </dgm:pt>
    <dgm:pt modelId="{05D31F37-C530-4BB0-85C4-62AF0EBB2962}" type="pres">
      <dgm:prSet presAssocID="{B68D6A11-2A5F-424C-92C2-2F57978B14EA}" presName="spaceB" presStyleCnt="0"/>
      <dgm:spPr/>
    </dgm:pt>
    <dgm:pt modelId="{87809D6D-284C-478A-AABF-B0CC2270AE8D}" type="pres">
      <dgm:prSet presAssocID="{552CB1CE-8FCC-4EA9-8996-01439193ECBE}" presName="space" presStyleCnt="0"/>
      <dgm:spPr/>
    </dgm:pt>
    <dgm:pt modelId="{D8007DE0-6FC2-4A30-9607-0987AE949054}" type="pres">
      <dgm:prSet presAssocID="{7DDE2946-2BDB-45B1-B6AC-793B40F9C5E4}" presName="compositeA" presStyleCnt="0"/>
      <dgm:spPr/>
    </dgm:pt>
    <dgm:pt modelId="{BFB5F77F-846F-4919-9E28-1789CF32E030}" type="pres">
      <dgm:prSet presAssocID="{7DDE2946-2BDB-45B1-B6AC-793B40F9C5E4}" presName="textA" presStyleLbl="revTx" presStyleIdx="2" presStyleCnt="4">
        <dgm:presLayoutVars>
          <dgm:bulletEnabled val="1"/>
        </dgm:presLayoutVars>
      </dgm:prSet>
      <dgm:spPr/>
    </dgm:pt>
    <dgm:pt modelId="{C4363564-A684-4A26-91FE-4148DF227247}" type="pres">
      <dgm:prSet presAssocID="{7DDE2946-2BDB-45B1-B6AC-793B40F9C5E4}" presName="circleA" presStyleLbl="node1" presStyleIdx="2" presStyleCnt="4"/>
      <dgm:spPr/>
    </dgm:pt>
    <dgm:pt modelId="{903FD4CA-9F3E-4B72-8DEA-C95854C80EBD}" type="pres">
      <dgm:prSet presAssocID="{7DDE2946-2BDB-45B1-B6AC-793B40F9C5E4}" presName="spaceA" presStyleCnt="0"/>
      <dgm:spPr/>
    </dgm:pt>
    <dgm:pt modelId="{065A128E-29F0-4417-9F6C-74829791583A}" type="pres">
      <dgm:prSet presAssocID="{6DFC9B33-3838-4FAF-A1CC-3D3C5FA98A46}" presName="space" presStyleCnt="0"/>
      <dgm:spPr/>
    </dgm:pt>
    <dgm:pt modelId="{151C9774-3A87-4E1D-B326-19B86AE47535}" type="pres">
      <dgm:prSet presAssocID="{A8D61409-EBDD-4F1C-9AF4-9B4FFDE78B0A}" presName="compositeB" presStyleCnt="0"/>
      <dgm:spPr/>
    </dgm:pt>
    <dgm:pt modelId="{9663B014-01B2-4C45-904D-B1FFF77A859A}" type="pres">
      <dgm:prSet presAssocID="{A8D61409-EBDD-4F1C-9AF4-9B4FFDE78B0A}" presName="textB" presStyleLbl="revTx" presStyleIdx="3" presStyleCnt="4">
        <dgm:presLayoutVars>
          <dgm:bulletEnabled val="1"/>
        </dgm:presLayoutVars>
      </dgm:prSet>
      <dgm:spPr/>
    </dgm:pt>
    <dgm:pt modelId="{DCC9AD45-53C0-439A-89D6-597C089F0CA5}" type="pres">
      <dgm:prSet presAssocID="{A8D61409-EBDD-4F1C-9AF4-9B4FFDE78B0A}" presName="circleB" presStyleLbl="node1" presStyleIdx="3" presStyleCnt="4"/>
      <dgm:spPr/>
    </dgm:pt>
    <dgm:pt modelId="{8F24ADB7-91B2-4E74-87F4-F390FB7F937C}" type="pres">
      <dgm:prSet presAssocID="{A8D61409-EBDD-4F1C-9AF4-9B4FFDE78B0A}" presName="spaceB" presStyleCnt="0"/>
      <dgm:spPr/>
    </dgm:pt>
  </dgm:ptLst>
  <dgm:cxnLst>
    <dgm:cxn modelId="{DA88260A-14A4-4855-958D-5F613FF97E5E}" srcId="{560B88DA-D475-4DB6-83D2-B18E16F474E8}" destId="{7DDE2946-2BDB-45B1-B6AC-793B40F9C5E4}" srcOrd="2" destOrd="0" parTransId="{065B0958-2A15-46A4-A6AF-642A8B5E4DB9}" sibTransId="{6DFC9B33-3838-4FAF-A1CC-3D3C5FA98A46}"/>
    <dgm:cxn modelId="{5077E91B-4E53-406F-AC88-344D81AF657A}" type="presOf" srcId="{B68D6A11-2A5F-424C-92C2-2F57978B14EA}" destId="{23B02509-2F9F-4065-BF0A-505ACDBECBEF}" srcOrd="0" destOrd="0" presId="urn:microsoft.com/office/officeart/2005/8/layout/hProcess11"/>
    <dgm:cxn modelId="{B5D83D27-B09A-4965-8E01-10408DF656D5}" srcId="{560B88DA-D475-4DB6-83D2-B18E16F474E8}" destId="{A8D61409-EBDD-4F1C-9AF4-9B4FFDE78B0A}" srcOrd="3" destOrd="0" parTransId="{3EE8F392-5B64-48D9-8FB6-174197E80ECE}" sibTransId="{9625D08F-256E-49A4-9732-163E7A637198}"/>
    <dgm:cxn modelId="{79A42377-C35A-4B21-B242-210B53312174}" srcId="{560B88DA-D475-4DB6-83D2-B18E16F474E8}" destId="{AF4A8B0E-5F01-476C-807F-57A181D270F5}" srcOrd="0" destOrd="0" parTransId="{2D420169-F43C-497E-9D58-2B31BEB16B8F}" sibTransId="{C1F2A970-4814-4E14-9EBF-053DA1744E21}"/>
    <dgm:cxn modelId="{82E4178B-C993-48FB-8BDF-EE5B420B14DC}" type="presOf" srcId="{560B88DA-D475-4DB6-83D2-B18E16F474E8}" destId="{45310034-88DE-4284-8D4C-1FA98ADD2B1F}" srcOrd="0" destOrd="0" presId="urn:microsoft.com/office/officeart/2005/8/layout/hProcess11"/>
    <dgm:cxn modelId="{C86121B2-6FEE-41CE-BF0E-1F0C10CAE0BA}" type="presOf" srcId="{7DDE2946-2BDB-45B1-B6AC-793B40F9C5E4}" destId="{BFB5F77F-846F-4919-9E28-1789CF32E030}" srcOrd="0" destOrd="0" presId="urn:microsoft.com/office/officeart/2005/8/layout/hProcess11"/>
    <dgm:cxn modelId="{9BECDECB-28AC-44F3-AC93-35EEF98BED9D}" type="presOf" srcId="{AF4A8B0E-5F01-476C-807F-57A181D270F5}" destId="{3EFED829-09EE-40A3-86EE-06E9D6F2C497}" srcOrd="0" destOrd="0" presId="urn:microsoft.com/office/officeart/2005/8/layout/hProcess11"/>
    <dgm:cxn modelId="{9445F6D8-70CD-4232-8F4A-83B1D9C804A4}" type="presOf" srcId="{A8D61409-EBDD-4F1C-9AF4-9B4FFDE78B0A}" destId="{9663B014-01B2-4C45-904D-B1FFF77A859A}" srcOrd="0" destOrd="0" presId="urn:microsoft.com/office/officeart/2005/8/layout/hProcess11"/>
    <dgm:cxn modelId="{F0F86CEC-E7BD-47A3-86E7-51807B497CE5}" srcId="{560B88DA-D475-4DB6-83D2-B18E16F474E8}" destId="{B68D6A11-2A5F-424C-92C2-2F57978B14EA}" srcOrd="1" destOrd="0" parTransId="{8A23072F-6951-4526-8C02-AAB912ED9E2D}" sibTransId="{552CB1CE-8FCC-4EA9-8996-01439193ECBE}"/>
    <dgm:cxn modelId="{F2121173-CCFB-4342-897A-0BF45C57E017}" type="presParOf" srcId="{45310034-88DE-4284-8D4C-1FA98ADD2B1F}" destId="{147737DA-0690-45E9-9EEF-A283EC06C504}" srcOrd="0" destOrd="0" presId="urn:microsoft.com/office/officeart/2005/8/layout/hProcess11"/>
    <dgm:cxn modelId="{2943CD8C-11EA-4B01-805A-C4DBC30232B6}" type="presParOf" srcId="{45310034-88DE-4284-8D4C-1FA98ADD2B1F}" destId="{96AEAB50-DE2B-4D0B-A591-09214E324958}" srcOrd="1" destOrd="0" presId="urn:microsoft.com/office/officeart/2005/8/layout/hProcess11"/>
    <dgm:cxn modelId="{DE4EBBD4-4A0F-4137-981E-E1FEC73D5FF7}" type="presParOf" srcId="{96AEAB50-DE2B-4D0B-A591-09214E324958}" destId="{CB3B210D-8551-49E3-A6C0-ED50488004D5}" srcOrd="0" destOrd="0" presId="urn:microsoft.com/office/officeart/2005/8/layout/hProcess11"/>
    <dgm:cxn modelId="{4E347DC6-F89B-4371-83AA-281A6B8756C4}" type="presParOf" srcId="{CB3B210D-8551-49E3-A6C0-ED50488004D5}" destId="{3EFED829-09EE-40A3-86EE-06E9D6F2C497}" srcOrd="0" destOrd="0" presId="urn:microsoft.com/office/officeart/2005/8/layout/hProcess11"/>
    <dgm:cxn modelId="{9F63CDB9-4E64-49CC-88D6-65CABBE12352}" type="presParOf" srcId="{CB3B210D-8551-49E3-A6C0-ED50488004D5}" destId="{2E5D7C89-8F86-4830-887B-20ADC9F54DD5}" srcOrd="1" destOrd="0" presId="urn:microsoft.com/office/officeart/2005/8/layout/hProcess11"/>
    <dgm:cxn modelId="{4F93972C-281E-4765-BED4-92519C8C96D9}" type="presParOf" srcId="{CB3B210D-8551-49E3-A6C0-ED50488004D5}" destId="{414C80CE-9DE9-4FC6-ACDE-07E00D2D180E}" srcOrd="2" destOrd="0" presId="urn:microsoft.com/office/officeart/2005/8/layout/hProcess11"/>
    <dgm:cxn modelId="{7D1794C6-68B8-44D0-A068-36F6D7A8037E}" type="presParOf" srcId="{96AEAB50-DE2B-4D0B-A591-09214E324958}" destId="{86238959-4E1C-49EF-B5C7-0E1387532B3A}" srcOrd="1" destOrd="0" presId="urn:microsoft.com/office/officeart/2005/8/layout/hProcess11"/>
    <dgm:cxn modelId="{768324F7-6EF9-4846-9CF0-A0C24BB22287}" type="presParOf" srcId="{96AEAB50-DE2B-4D0B-A591-09214E324958}" destId="{E6F6757F-8E37-4537-B3F0-40B970BCDA30}" srcOrd="2" destOrd="0" presId="urn:microsoft.com/office/officeart/2005/8/layout/hProcess11"/>
    <dgm:cxn modelId="{EDD20BEB-0583-4B2F-85BB-C43CC52B2453}" type="presParOf" srcId="{E6F6757F-8E37-4537-B3F0-40B970BCDA30}" destId="{23B02509-2F9F-4065-BF0A-505ACDBECBEF}" srcOrd="0" destOrd="0" presId="urn:microsoft.com/office/officeart/2005/8/layout/hProcess11"/>
    <dgm:cxn modelId="{7DC1F727-9574-4D34-9B1B-A68B7DC14B4F}" type="presParOf" srcId="{E6F6757F-8E37-4537-B3F0-40B970BCDA30}" destId="{D869D967-A5B1-414B-B3E0-A39FD6A34945}" srcOrd="1" destOrd="0" presId="urn:microsoft.com/office/officeart/2005/8/layout/hProcess11"/>
    <dgm:cxn modelId="{ADECE00B-926B-4A29-9E66-CC73D291BE14}" type="presParOf" srcId="{E6F6757F-8E37-4537-B3F0-40B970BCDA30}" destId="{05D31F37-C530-4BB0-85C4-62AF0EBB2962}" srcOrd="2" destOrd="0" presId="urn:microsoft.com/office/officeart/2005/8/layout/hProcess11"/>
    <dgm:cxn modelId="{085A6683-3AB0-4303-913C-F9C2C611D118}" type="presParOf" srcId="{96AEAB50-DE2B-4D0B-A591-09214E324958}" destId="{87809D6D-284C-478A-AABF-B0CC2270AE8D}" srcOrd="3" destOrd="0" presId="urn:microsoft.com/office/officeart/2005/8/layout/hProcess11"/>
    <dgm:cxn modelId="{66062239-7CBF-4D1D-A7E1-C7E60E64148E}" type="presParOf" srcId="{96AEAB50-DE2B-4D0B-A591-09214E324958}" destId="{D8007DE0-6FC2-4A30-9607-0987AE949054}" srcOrd="4" destOrd="0" presId="urn:microsoft.com/office/officeart/2005/8/layout/hProcess11"/>
    <dgm:cxn modelId="{2F8FAF54-474F-470C-82F8-5FABD8DBEFC4}" type="presParOf" srcId="{D8007DE0-6FC2-4A30-9607-0987AE949054}" destId="{BFB5F77F-846F-4919-9E28-1789CF32E030}" srcOrd="0" destOrd="0" presId="urn:microsoft.com/office/officeart/2005/8/layout/hProcess11"/>
    <dgm:cxn modelId="{FDA53FFB-1F14-4776-B187-F45FA326ACFC}" type="presParOf" srcId="{D8007DE0-6FC2-4A30-9607-0987AE949054}" destId="{C4363564-A684-4A26-91FE-4148DF227247}" srcOrd="1" destOrd="0" presId="urn:microsoft.com/office/officeart/2005/8/layout/hProcess11"/>
    <dgm:cxn modelId="{BC05817B-C4FD-422C-AF90-C9E7DA901FB4}" type="presParOf" srcId="{D8007DE0-6FC2-4A30-9607-0987AE949054}" destId="{903FD4CA-9F3E-4B72-8DEA-C95854C80EBD}" srcOrd="2" destOrd="0" presId="urn:microsoft.com/office/officeart/2005/8/layout/hProcess11"/>
    <dgm:cxn modelId="{0B024FCF-E9F0-4C22-938A-38DC8F7205B1}" type="presParOf" srcId="{96AEAB50-DE2B-4D0B-A591-09214E324958}" destId="{065A128E-29F0-4417-9F6C-74829791583A}" srcOrd="5" destOrd="0" presId="urn:microsoft.com/office/officeart/2005/8/layout/hProcess11"/>
    <dgm:cxn modelId="{147B691D-9717-4F6A-AE45-40A2CAB44E50}" type="presParOf" srcId="{96AEAB50-DE2B-4D0B-A591-09214E324958}" destId="{151C9774-3A87-4E1D-B326-19B86AE47535}" srcOrd="6" destOrd="0" presId="urn:microsoft.com/office/officeart/2005/8/layout/hProcess11"/>
    <dgm:cxn modelId="{9401DAA5-45ED-4B19-B9BC-B2E575DF3EB1}" type="presParOf" srcId="{151C9774-3A87-4E1D-B326-19B86AE47535}" destId="{9663B014-01B2-4C45-904D-B1FFF77A859A}" srcOrd="0" destOrd="0" presId="urn:microsoft.com/office/officeart/2005/8/layout/hProcess11"/>
    <dgm:cxn modelId="{2C9A0C51-E076-40D2-8599-EB6A5BB30B66}" type="presParOf" srcId="{151C9774-3A87-4E1D-B326-19B86AE47535}" destId="{DCC9AD45-53C0-439A-89D6-597C089F0CA5}" srcOrd="1" destOrd="0" presId="urn:microsoft.com/office/officeart/2005/8/layout/hProcess11"/>
    <dgm:cxn modelId="{BC0BB1BF-4605-4B7A-9D4D-6D677F4A045A}" type="presParOf" srcId="{151C9774-3A87-4E1D-B326-19B86AE47535}" destId="{8F24ADB7-91B2-4E74-87F4-F390FB7F937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8B93C-68BE-49E1-9D35-70DAF735F41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C77FEA21-0152-4EA4-8CA6-17811ED0D11F}">
      <dgm:prSet/>
      <dgm:spPr/>
      <dgm:t>
        <a:bodyPr/>
        <a:lstStyle/>
        <a:p>
          <a:pPr rtl="0"/>
          <a:r>
            <a:rPr lang="en-GB" b="0" i="1"/>
            <a:t>Legal basis</a:t>
          </a:r>
          <a:endParaRPr lang="es-ES_tradnl"/>
        </a:p>
      </dgm:t>
    </dgm:pt>
    <dgm:pt modelId="{8CA2D012-12D0-4FCC-83C8-E6B548052659}" type="parTrans" cxnId="{379A66FB-D941-438F-B5E1-F503614A7987}">
      <dgm:prSet/>
      <dgm:spPr/>
      <dgm:t>
        <a:bodyPr/>
        <a:lstStyle/>
        <a:p>
          <a:endParaRPr lang="es-ES_tradnl"/>
        </a:p>
      </dgm:t>
    </dgm:pt>
    <dgm:pt modelId="{00FFE034-7F2D-4345-9CF5-538C1D9CAD81}" type="sibTrans" cxnId="{379A66FB-D941-438F-B5E1-F503614A7987}">
      <dgm:prSet/>
      <dgm:spPr/>
      <dgm:t>
        <a:bodyPr/>
        <a:lstStyle/>
        <a:p>
          <a:endParaRPr lang="es-ES_tradnl"/>
        </a:p>
      </dgm:t>
    </dgm:pt>
    <dgm:pt modelId="{516BE23D-AC71-4B35-862D-F15A533198B9}">
      <dgm:prSet/>
      <dgm:spPr/>
      <dgm:t>
        <a:bodyPr/>
        <a:lstStyle/>
        <a:p>
          <a:pPr rtl="0"/>
          <a:r>
            <a:rPr lang="en-GB" b="0" i="1"/>
            <a:t>S3s shall be developed through involving […] managing authorities and stakeholders […] in </a:t>
          </a:r>
          <a:r>
            <a:rPr lang="en-GB" b="1" i="1"/>
            <a:t>an entrepreneurial discovery process</a:t>
          </a:r>
          <a:r>
            <a:rPr lang="en-GB" b="0" i="1"/>
            <a:t>. </a:t>
          </a:r>
          <a:endParaRPr lang="es-ES_tradnl"/>
        </a:p>
      </dgm:t>
    </dgm:pt>
    <dgm:pt modelId="{CD26F1FB-6C25-43DB-A6EA-AC507D7F89D2}" type="parTrans" cxnId="{2B0A4CA6-CA66-4033-9F29-AE9A16F30326}">
      <dgm:prSet/>
      <dgm:spPr/>
      <dgm:t>
        <a:bodyPr/>
        <a:lstStyle/>
        <a:p>
          <a:endParaRPr lang="es-ES_tradnl"/>
        </a:p>
      </dgm:t>
    </dgm:pt>
    <dgm:pt modelId="{1C257CA7-8C37-4FDC-8084-53DF64023CD3}" type="sibTrans" cxnId="{2B0A4CA6-CA66-4033-9F29-AE9A16F30326}">
      <dgm:prSet/>
      <dgm:spPr/>
      <dgm:t>
        <a:bodyPr/>
        <a:lstStyle/>
        <a:p>
          <a:endParaRPr lang="es-ES_tradnl"/>
        </a:p>
      </dgm:t>
    </dgm:pt>
    <dgm:pt modelId="{4F3064DF-01DD-4434-9174-BA28E0708961}">
      <dgm:prSet/>
      <dgm:spPr/>
      <dgm:t>
        <a:bodyPr/>
        <a:lstStyle/>
        <a:p>
          <a:pPr rtl="0"/>
          <a:r>
            <a:rPr lang="en-GB" b="0" i="0" dirty="0"/>
            <a:t>ERDF Regulation</a:t>
          </a:r>
          <a:endParaRPr lang="es-ES_tradnl" dirty="0"/>
        </a:p>
      </dgm:t>
    </dgm:pt>
    <dgm:pt modelId="{E2360CA4-AD2F-4DD1-B6C8-F793611C6EC7}" type="parTrans" cxnId="{3E49BA29-B7CD-42B6-9770-D5F2BE2C7C2A}">
      <dgm:prSet/>
      <dgm:spPr/>
      <dgm:t>
        <a:bodyPr/>
        <a:lstStyle/>
        <a:p>
          <a:endParaRPr lang="es-ES_tradnl"/>
        </a:p>
      </dgm:t>
    </dgm:pt>
    <dgm:pt modelId="{CCE1CA2C-88DF-405A-9E07-2AF1D5431DFF}" type="sibTrans" cxnId="{3E49BA29-B7CD-42B6-9770-D5F2BE2C7C2A}">
      <dgm:prSet/>
      <dgm:spPr/>
      <dgm:t>
        <a:bodyPr/>
        <a:lstStyle/>
        <a:p>
          <a:endParaRPr lang="es-ES_tradnl"/>
        </a:p>
      </dgm:t>
    </dgm:pt>
    <dgm:pt modelId="{3AEFD3D4-72BE-4559-BED1-0A485FC8B4F9}" type="pres">
      <dgm:prSet presAssocID="{48E8B93C-68BE-49E1-9D35-70DAF735F413}" presName="Name0" presStyleCnt="0">
        <dgm:presLayoutVars>
          <dgm:dir/>
          <dgm:resizeHandles val="exact"/>
        </dgm:presLayoutVars>
      </dgm:prSet>
      <dgm:spPr/>
    </dgm:pt>
    <dgm:pt modelId="{76AED2BA-4B99-4982-A5B9-D8CE0BA8154B}" type="pres">
      <dgm:prSet presAssocID="{C77FEA21-0152-4EA4-8CA6-17811ED0D11F}" presName="composite" presStyleCnt="0"/>
      <dgm:spPr/>
    </dgm:pt>
    <dgm:pt modelId="{202510A0-6E08-4763-B870-C46B02B1E367}" type="pres">
      <dgm:prSet presAssocID="{C77FEA21-0152-4EA4-8CA6-17811ED0D11F}" presName="rect1" presStyleLbl="trAlignAcc1" presStyleIdx="0" presStyleCnt="1">
        <dgm:presLayoutVars>
          <dgm:bulletEnabled val="1"/>
        </dgm:presLayoutVars>
      </dgm:prSet>
      <dgm:spPr/>
    </dgm:pt>
    <dgm:pt modelId="{C9D0EFDE-465E-402D-9D9C-4F96E0658AD1}" type="pres">
      <dgm:prSet presAssocID="{C77FEA21-0152-4EA4-8CA6-17811ED0D11F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4A5FA22-B967-43A1-AECD-E589724FDF8B}" type="presOf" srcId="{4F3064DF-01DD-4434-9174-BA28E0708961}" destId="{202510A0-6E08-4763-B870-C46B02B1E367}" srcOrd="0" destOrd="2" presId="urn:microsoft.com/office/officeart/2008/layout/PictureStrips"/>
    <dgm:cxn modelId="{3E49BA29-B7CD-42B6-9770-D5F2BE2C7C2A}" srcId="{516BE23D-AC71-4B35-862D-F15A533198B9}" destId="{4F3064DF-01DD-4434-9174-BA28E0708961}" srcOrd="0" destOrd="0" parTransId="{E2360CA4-AD2F-4DD1-B6C8-F793611C6EC7}" sibTransId="{CCE1CA2C-88DF-405A-9E07-2AF1D5431DFF}"/>
    <dgm:cxn modelId="{FEC9C18B-CF87-463C-99CA-12E7345BF28F}" type="presOf" srcId="{C77FEA21-0152-4EA4-8CA6-17811ED0D11F}" destId="{202510A0-6E08-4763-B870-C46B02B1E367}" srcOrd="0" destOrd="0" presId="urn:microsoft.com/office/officeart/2008/layout/PictureStrips"/>
    <dgm:cxn modelId="{AE054690-449C-4063-9BD2-8CA18C217001}" type="presOf" srcId="{48E8B93C-68BE-49E1-9D35-70DAF735F413}" destId="{3AEFD3D4-72BE-4559-BED1-0A485FC8B4F9}" srcOrd="0" destOrd="0" presId="urn:microsoft.com/office/officeart/2008/layout/PictureStrips"/>
    <dgm:cxn modelId="{2B0A4CA6-CA66-4033-9F29-AE9A16F30326}" srcId="{C77FEA21-0152-4EA4-8CA6-17811ED0D11F}" destId="{516BE23D-AC71-4B35-862D-F15A533198B9}" srcOrd="0" destOrd="0" parTransId="{CD26F1FB-6C25-43DB-A6EA-AC507D7F89D2}" sibTransId="{1C257CA7-8C37-4FDC-8084-53DF64023CD3}"/>
    <dgm:cxn modelId="{2F69D5C2-6CD5-46F7-A7BA-9D77B45AF765}" type="presOf" srcId="{516BE23D-AC71-4B35-862D-F15A533198B9}" destId="{202510A0-6E08-4763-B870-C46B02B1E367}" srcOrd="0" destOrd="1" presId="urn:microsoft.com/office/officeart/2008/layout/PictureStrips"/>
    <dgm:cxn modelId="{379A66FB-D941-438F-B5E1-F503614A7987}" srcId="{48E8B93C-68BE-49E1-9D35-70DAF735F413}" destId="{C77FEA21-0152-4EA4-8CA6-17811ED0D11F}" srcOrd="0" destOrd="0" parTransId="{8CA2D012-12D0-4FCC-83C8-E6B548052659}" sibTransId="{00FFE034-7F2D-4345-9CF5-538C1D9CAD81}"/>
    <dgm:cxn modelId="{76EF7584-4AD5-430E-9A7A-CF0C596C1491}" type="presParOf" srcId="{3AEFD3D4-72BE-4559-BED1-0A485FC8B4F9}" destId="{76AED2BA-4B99-4982-A5B9-D8CE0BA8154B}" srcOrd="0" destOrd="0" presId="urn:microsoft.com/office/officeart/2008/layout/PictureStrips"/>
    <dgm:cxn modelId="{38B5FB48-7DC5-4AA8-ADE3-9A2A65D5B2EB}" type="presParOf" srcId="{76AED2BA-4B99-4982-A5B9-D8CE0BA8154B}" destId="{202510A0-6E08-4763-B870-C46B02B1E367}" srcOrd="0" destOrd="0" presId="urn:microsoft.com/office/officeart/2008/layout/PictureStrips"/>
    <dgm:cxn modelId="{9E6D9A33-2FB6-4F9D-B7C1-8A4EC9671549}" type="presParOf" srcId="{76AED2BA-4B99-4982-A5B9-D8CE0BA8154B}" destId="{C9D0EFDE-465E-402D-9D9C-4F96E0658A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2834AF-AFF2-40D0-B3FF-3C28764FC222}" type="doc">
      <dgm:prSet loTypeId="urn:microsoft.com/office/officeart/2005/8/layout/arrow2" loCatId="process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6CFBA86-6556-47A2-8E6A-5A670E8F47FC}">
      <dgm:prSet/>
      <dgm:spPr>
        <a:xfrm>
          <a:off x="1817931" y="3127009"/>
          <a:ext cx="3135309" cy="976677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endParaRPr lang="en-GB" sz="11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284543D5-AB19-45A5-B524-6258B6E44A1C}" type="parTrans" cxnId="{DB5EE1E3-83BD-44D6-878B-5F1A5B30CBB7}">
      <dgm:prSet/>
      <dgm:spPr/>
      <dgm:t>
        <a:bodyPr/>
        <a:lstStyle/>
        <a:p>
          <a:endParaRPr lang="en-GB"/>
        </a:p>
      </dgm:t>
    </dgm:pt>
    <dgm:pt modelId="{2D0A98BE-99E8-420D-B45F-F791B72E39E0}" type="sibTrans" cxnId="{DB5EE1E3-83BD-44D6-878B-5F1A5B30CBB7}">
      <dgm:prSet/>
      <dgm:spPr/>
      <dgm:t>
        <a:bodyPr/>
        <a:lstStyle/>
        <a:p>
          <a:endParaRPr lang="en-GB"/>
        </a:p>
      </dgm:t>
    </dgm:pt>
    <dgm:pt modelId="{A992EF04-0402-40E8-9773-0088E6E9FB2C}">
      <dgm:prSet custT="1"/>
      <dgm:spPr>
        <a:xfrm>
          <a:off x="1817931" y="3127009"/>
          <a:ext cx="3135309" cy="976677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sz="1600" b="0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+mn-cs"/>
            </a:rPr>
            <a:t>RIS3 Strategies, policy literature, JRC Activities</a:t>
          </a:r>
          <a:endParaRPr lang="en-GB" sz="1600" dirty="0">
            <a:solidFill>
              <a:srgbClr val="FFFFFF">
                <a:lumMod val="50000"/>
              </a:srgbClr>
            </a:solidFill>
            <a:latin typeface="Verdana"/>
            <a:ea typeface="+mn-ea"/>
            <a:cs typeface="+mn-cs"/>
          </a:endParaRPr>
        </a:p>
      </dgm:t>
    </dgm:pt>
    <dgm:pt modelId="{BF07D0A5-9B87-4A55-8B35-C0C2536754BB}" type="parTrans" cxnId="{4B89718C-82D3-4A55-83CE-7BD07CE6465C}">
      <dgm:prSet/>
      <dgm:spPr/>
      <dgm:t>
        <a:bodyPr/>
        <a:lstStyle/>
        <a:p>
          <a:endParaRPr lang="en-GB"/>
        </a:p>
      </dgm:t>
    </dgm:pt>
    <dgm:pt modelId="{28E73274-7A3D-4B4B-A352-5CC09C98EA4A}" type="sibTrans" cxnId="{4B89718C-82D3-4A55-83CE-7BD07CE6465C}">
      <dgm:prSet/>
      <dgm:spPr/>
      <dgm:t>
        <a:bodyPr/>
        <a:lstStyle/>
        <a:p>
          <a:endParaRPr lang="en-GB"/>
        </a:p>
      </dgm:t>
    </dgm:pt>
    <dgm:pt modelId="{489C0DD6-9A6A-4AB8-80FC-02F17D2D002F}">
      <dgm:prSet custT="1"/>
      <dgm:spPr>
        <a:xfrm>
          <a:off x="0" y="2089654"/>
          <a:ext cx="4259136" cy="1875384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spcAft>
              <a:spcPts val="0"/>
            </a:spcAft>
            <a:buNone/>
          </a:pPr>
          <a:r>
            <a:rPr lang="en-US" sz="2000" b="1" dirty="0">
              <a:solidFill>
                <a:srgbClr val="333399"/>
              </a:solidFill>
              <a:latin typeface="Verdana"/>
              <a:ea typeface="+mn-ea"/>
              <a:cs typeface="+mn-cs"/>
            </a:rPr>
            <a:t>RIS3 Handbook </a:t>
          </a:r>
        </a:p>
        <a:p>
          <a:pPr algn="l" rtl="0">
            <a:spcAft>
              <a:spcPts val="0"/>
            </a:spcAft>
            <a:buNone/>
          </a:pPr>
          <a:r>
            <a:rPr lang="en-US" sz="2000" b="1" dirty="0">
              <a:solidFill>
                <a:srgbClr val="333399"/>
              </a:solidFill>
              <a:latin typeface="Verdana"/>
              <a:ea typeface="+mn-ea"/>
              <a:cs typeface="+mn-cs"/>
            </a:rPr>
            <a:t>Chapter 1</a:t>
          </a:r>
          <a:endParaRPr lang="en-GB" sz="2000" b="1" dirty="0">
            <a:solidFill>
              <a:srgbClr val="333399"/>
            </a:solidFill>
            <a:latin typeface="Verdana"/>
            <a:ea typeface="+mn-ea"/>
            <a:cs typeface="+mn-cs"/>
          </a:endParaRPr>
        </a:p>
      </dgm:t>
    </dgm:pt>
    <dgm:pt modelId="{9EF418C4-584F-466C-B5A2-F66A3874F2FE}" type="parTrans" cxnId="{8C17E2FF-EFFF-4AE7-8F21-7493F8D60EDD}">
      <dgm:prSet/>
      <dgm:spPr/>
      <dgm:t>
        <a:bodyPr/>
        <a:lstStyle/>
        <a:p>
          <a:endParaRPr lang="en-GB"/>
        </a:p>
      </dgm:t>
    </dgm:pt>
    <dgm:pt modelId="{B4C61CC7-E18B-4D2C-9F2C-7B41A1F52C54}" type="sibTrans" cxnId="{8C17E2FF-EFFF-4AE7-8F21-7493F8D60EDD}">
      <dgm:prSet/>
      <dgm:spPr/>
      <dgm:t>
        <a:bodyPr/>
        <a:lstStyle/>
        <a:p>
          <a:endParaRPr lang="en-GB"/>
        </a:p>
      </dgm:t>
    </dgm:pt>
    <dgm:pt modelId="{13003E99-5A2C-41D5-A9D0-5320848C0348}">
      <dgm:prSet custT="1"/>
      <dgm:spPr>
        <a:xfrm>
          <a:off x="0" y="2089654"/>
          <a:ext cx="4259136" cy="1875384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spcAft>
              <a:spcPct val="15000"/>
            </a:spcAft>
            <a:buNone/>
          </a:pPr>
          <a:r>
            <a:rPr lang="en-US" sz="1800" b="0" i="0" dirty="0">
              <a:solidFill>
                <a:srgbClr val="333399"/>
              </a:solidFill>
              <a:latin typeface="Verdana"/>
              <a:ea typeface="+mn-ea"/>
              <a:cs typeface="+mn-cs"/>
            </a:rPr>
            <a:t>Conceptual Model</a:t>
          </a:r>
          <a:endParaRPr lang="en-GB" sz="1800" dirty="0">
            <a:solidFill>
              <a:srgbClr val="333399"/>
            </a:solidFill>
            <a:latin typeface="Verdana"/>
            <a:ea typeface="+mn-ea"/>
            <a:cs typeface="+mn-cs"/>
          </a:endParaRPr>
        </a:p>
      </dgm:t>
    </dgm:pt>
    <dgm:pt modelId="{17B765CC-9E6D-4747-A2F2-E64C5EA9D919}" type="parTrans" cxnId="{17DFAF17-C65F-405E-85A2-29D2DCB7E816}">
      <dgm:prSet/>
      <dgm:spPr/>
      <dgm:t>
        <a:bodyPr/>
        <a:lstStyle/>
        <a:p>
          <a:endParaRPr lang="en-GB"/>
        </a:p>
      </dgm:t>
    </dgm:pt>
    <dgm:pt modelId="{EE636D99-51E9-4854-9517-827794D05A51}" type="sibTrans" cxnId="{17DFAF17-C65F-405E-85A2-29D2DCB7E816}">
      <dgm:prSet/>
      <dgm:spPr/>
      <dgm:t>
        <a:bodyPr/>
        <a:lstStyle/>
        <a:p>
          <a:endParaRPr lang="en-GB"/>
        </a:p>
      </dgm:t>
    </dgm:pt>
    <dgm:pt modelId="{570C3E0B-D073-4EB6-B4D0-C6DBC97DEB94}">
      <dgm:prSet/>
      <dgm:spPr>
        <a:xfrm>
          <a:off x="3905780" y="1657588"/>
          <a:ext cx="2579269" cy="1203977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endParaRPr lang="en-GB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A1545832-FE29-47D7-A1EC-E496AD44394E}" type="parTrans" cxnId="{75EEEA12-FD2D-453A-BA3D-A374442B5AA3}">
      <dgm:prSet/>
      <dgm:spPr/>
      <dgm:t>
        <a:bodyPr/>
        <a:lstStyle/>
        <a:p>
          <a:endParaRPr lang="en-GB"/>
        </a:p>
      </dgm:t>
    </dgm:pt>
    <dgm:pt modelId="{61C7FEE3-6FD8-4983-93E6-C592808D216B}" type="sibTrans" cxnId="{75EEEA12-FD2D-453A-BA3D-A374442B5AA3}">
      <dgm:prSet/>
      <dgm:spPr/>
      <dgm:t>
        <a:bodyPr/>
        <a:lstStyle/>
        <a:p>
          <a:endParaRPr lang="en-GB"/>
        </a:p>
      </dgm:t>
    </dgm:pt>
    <dgm:pt modelId="{141F918D-7E07-4716-85AB-C909EA2DEB8F}">
      <dgm:prSet custT="1"/>
      <dgm:spPr>
        <a:xfrm>
          <a:off x="3905780" y="1657588"/>
          <a:ext cx="2579269" cy="1203977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sz="1600" b="0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+mn-cs"/>
            </a:rPr>
            <a:t>Operationalisation of concept</a:t>
          </a:r>
          <a:endParaRPr lang="en-GB" sz="1600" b="0" dirty="0">
            <a:solidFill>
              <a:srgbClr val="FFFFFF">
                <a:lumMod val="50000"/>
              </a:srgbClr>
            </a:solidFill>
            <a:latin typeface="Verdana"/>
            <a:ea typeface="+mn-ea"/>
            <a:cs typeface="+mn-cs"/>
          </a:endParaRPr>
        </a:p>
      </dgm:t>
    </dgm:pt>
    <dgm:pt modelId="{3D4D967E-8FAD-41CE-A779-9620E792FD14}" type="parTrans" cxnId="{0F462A39-D451-4F46-9E92-1BFDD15E354F}">
      <dgm:prSet/>
      <dgm:spPr/>
      <dgm:t>
        <a:bodyPr/>
        <a:lstStyle/>
        <a:p>
          <a:endParaRPr lang="en-GB"/>
        </a:p>
      </dgm:t>
    </dgm:pt>
    <dgm:pt modelId="{DE62E1F1-A72C-425C-BC1E-6FD98F4AEB52}" type="sibTrans" cxnId="{0F462A39-D451-4F46-9E92-1BFDD15E354F}">
      <dgm:prSet/>
      <dgm:spPr/>
      <dgm:t>
        <a:bodyPr/>
        <a:lstStyle/>
        <a:p>
          <a:endParaRPr lang="en-GB"/>
        </a:p>
      </dgm:t>
    </dgm:pt>
    <dgm:pt modelId="{08D72B38-C801-432A-9EEC-E022E0F91AC6}">
      <dgm:prSet custT="1"/>
      <dgm:spPr>
        <a:xfrm>
          <a:off x="1817931" y="3127009"/>
          <a:ext cx="3135309" cy="976677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sz="1600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+mn-cs"/>
            </a:rPr>
            <a:t>Feedback with JRC and experts</a:t>
          </a:r>
          <a:endParaRPr lang="en-GB" sz="1600" dirty="0">
            <a:solidFill>
              <a:srgbClr val="FFFFFF">
                <a:lumMod val="50000"/>
              </a:srgbClr>
            </a:solidFill>
            <a:latin typeface="Verdana"/>
            <a:ea typeface="+mn-ea"/>
            <a:cs typeface="+mn-cs"/>
          </a:endParaRPr>
        </a:p>
      </dgm:t>
    </dgm:pt>
    <dgm:pt modelId="{92D72B80-9374-4EFB-B0BA-2CF81CD26F2E}" type="parTrans" cxnId="{B74A0969-1CA5-4B39-B919-444B74562E75}">
      <dgm:prSet/>
      <dgm:spPr/>
      <dgm:t>
        <a:bodyPr/>
        <a:lstStyle/>
        <a:p>
          <a:endParaRPr lang="en-GB"/>
        </a:p>
      </dgm:t>
    </dgm:pt>
    <dgm:pt modelId="{7388C06B-2E55-4964-B573-6458A2357521}" type="sibTrans" cxnId="{B74A0969-1CA5-4B39-B919-444B74562E75}">
      <dgm:prSet/>
      <dgm:spPr/>
      <dgm:t>
        <a:bodyPr/>
        <a:lstStyle/>
        <a:p>
          <a:endParaRPr lang="en-GB"/>
        </a:p>
      </dgm:t>
    </dgm:pt>
    <dgm:pt modelId="{9F1D4B74-0821-46DB-9E04-C98899B3A5AB}">
      <dgm:prSet custT="1"/>
      <dgm:spPr>
        <a:xfrm>
          <a:off x="3905780" y="1657588"/>
          <a:ext cx="2579269" cy="1203977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sz="1600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+mn-cs"/>
            </a:rPr>
            <a:t>Development of the survey</a:t>
          </a:r>
          <a:endParaRPr lang="en-GB" sz="1600" b="0" dirty="0">
            <a:solidFill>
              <a:srgbClr val="FFFFFF">
                <a:lumMod val="50000"/>
              </a:srgbClr>
            </a:solidFill>
            <a:latin typeface="Verdana"/>
            <a:ea typeface="+mn-ea"/>
            <a:cs typeface="+mn-cs"/>
          </a:endParaRPr>
        </a:p>
      </dgm:t>
    </dgm:pt>
    <dgm:pt modelId="{C682FEA3-8B66-42AA-9C2A-8FE049B3B445}" type="parTrans" cxnId="{198762E8-B82B-494E-9C98-96C9319D40C3}">
      <dgm:prSet/>
      <dgm:spPr/>
      <dgm:t>
        <a:bodyPr/>
        <a:lstStyle/>
        <a:p>
          <a:endParaRPr lang="en-GB"/>
        </a:p>
      </dgm:t>
    </dgm:pt>
    <dgm:pt modelId="{12D40B09-E2CB-4C43-8F06-A4B48192435C}" type="sibTrans" cxnId="{198762E8-B82B-494E-9C98-96C9319D40C3}">
      <dgm:prSet/>
      <dgm:spPr/>
      <dgm:t>
        <a:bodyPr/>
        <a:lstStyle/>
        <a:p>
          <a:endParaRPr lang="en-GB"/>
        </a:p>
      </dgm:t>
    </dgm:pt>
    <dgm:pt modelId="{1CA41DEC-FD4A-4512-86FC-E5EB22294624}">
      <dgm:prSet custT="1"/>
      <dgm:spPr>
        <a:xfrm>
          <a:off x="3905780" y="1657588"/>
          <a:ext cx="2579269" cy="1203977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endParaRPr lang="en-GB" sz="1200" b="0" dirty="0">
            <a:solidFill>
              <a:srgbClr val="333399"/>
            </a:solidFill>
            <a:latin typeface="Verdana"/>
            <a:ea typeface="+mn-ea"/>
            <a:cs typeface="+mn-cs"/>
          </a:endParaRPr>
        </a:p>
      </dgm:t>
    </dgm:pt>
    <dgm:pt modelId="{1B0CDB96-D299-4E5D-A6D6-37A6AEA3ECD4}" type="parTrans" cxnId="{8BFCB9B8-01A3-411B-90BA-3D7C7B64D643}">
      <dgm:prSet/>
      <dgm:spPr/>
      <dgm:t>
        <a:bodyPr/>
        <a:lstStyle/>
        <a:p>
          <a:endParaRPr lang="en-GB"/>
        </a:p>
      </dgm:t>
    </dgm:pt>
    <dgm:pt modelId="{5BEA0538-E928-4EA4-8ED8-7C8D7100B5FD}" type="sibTrans" cxnId="{8BFCB9B8-01A3-411B-90BA-3D7C7B64D643}">
      <dgm:prSet/>
      <dgm:spPr/>
      <dgm:t>
        <a:bodyPr/>
        <a:lstStyle/>
        <a:p>
          <a:endParaRPr lang="en-GB"/>
        </a:p>
      </dgm:t>
    </dgm:pt>
    <dgm:pt modelId="{304C914B-EDFB-4F91-943D-30E07F0065B0}">
      <dgm:prSet custT="1"/>
      <dgm:spPr>
        <a:xfrm>
          <a:off x="0" y="2089654"/>
          <a:ext cx="4259136" cy="1875384"/>
        </a:xfr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spcAft>
              <a:spcPct val="15000"/>
            </a:spcAft>
            <a:buNone/>
          </a:pPr>
          <a:r>
            <a:rPr lang="en-US" sz="1800" b="0" i="0" dirty="0">
              <a:solidFill>
                <a:srgbClr val="333399"/>
              </a:solidFill>
              <a:latin typeface="Verdana"/>
              <a:ea typeface="+mn-ea"/>
              <a:cs typeface="+mn-cs"/>
            </a:rPr>
            <a:t>based on good practice</a:t>
          </a:r>
          <a:r>
            <a:rPr lang="en-US" sz="2000" b="0" i="0" dirty="0">
              <a:solidFill>
                <a:srgbClr val="333399"/>
              </a:solidFill>
              <a:latin typeface="Verdana"/>
              <a:ea typeface="+mn-ea"/>
              <a:cs typeface="+mn-cs"/>
            </a:rPr>
            <a:t> </a:t>
          </a:r>
          <a:endParaRPr lang="en-GB" sz="1800" dirty="0">
            <a:solidFill>
              <a:srgbClr val="333399"/>
            </a:solidFill>
            <a:latin typeface="Verdana"/>
            <a:ea typeface="+mn-ea"/>
            <a:cs typeface="+mn-cs"/>
          </a:endParaRPr>
        </a:p>
      </dgm:t>
    </dgm:pt>
    <dgm:pt modelId="{F6C373A7-54A8-44D2-BC00-D261667E7877}" type="parTrans" cxnId="{F5CF8CFB-5314-4C16-B38A-76B1CCAA916F}">
      <dgm:prSet/>
      <dgm:spPr/>
      <dgm:t>
        <a:bodyPr/>
        <a:lstStyle/>
        <a:p>
          <a:endParaRPr lang="es-ES_tradnl"/>
        </a:p>
      </dgm:t>
    </dgm:pt>
    <dgm:pt modelId="{386DA4D6-0E75-4887-B10A-3FB0AC3468A6}" type="sibTrans" cxnId="{F5CF8CFB-5314-4C16-B38A-76B1CCAA916F}">
      <dgm:prSet/>
      <dgm:spPr/>
      <dgm:t>
        <a:bodyPr/>
        <a:lstStyle/>
        <a:p>
          <a:endParaRPr lang="es-ES_tradnl"/>
        </a:p>
      </dgm:t>
    </dgm:pt>
    <dgm:pt modelId="{0F64FB22-A932-4575-A44C-E2E4DDB59CE0}">
      <dgm:prSet custT="1"/>
      <dgm:spPr>
        <a:xfrm>
          <a:off x="3905780" y="1657588"/>
          <a:ext cx="2579269" cy="1203977"/>
        </a:xfr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sz="1600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+mn-cs"/>
            </a:rPr>
            <a:t>Feedback with JRC and FORO ADR</a:t>
          </a:r>
          <a:endParaRPr lang="en-GB" sz="1600" b="0" dirty="0">
            <a:solidFill>
              <a:srgbClr val="FFFFFF">
                <a:lumMod val="50000"/>
              </a:srgbClr>
            </a:solidFill>
            <a:latin typeface="Verdana"/>
            <a:ea typeface="+mn-ea"/>
            <a:cs typeface="+mn-cs"/>
          </a:endParaRPr>
        </a:p>
      </dgm:t>
    </dgm:pt>
    <dgm:pt modelId="{D31DDB66-4194-4B3B-96CC-A7B80A665461}" type="parTrans" cxnId="{21EA13E1-03C9-40DC-94AB-F608D690E232}">
      <dgm:prSet/>
      <dgm:spPr/>
      <dgm:t>
        <a:bodyPr/>
        <a:lstStyle/>
        <a:p>
          <a:endParaRPr lang="es-ES_tradnl"/>
        </a:p>
      </dgm:t>
    </dgm:pt>
    <dgm:pt modelId="{7739F3E5-96D4-4F91-838A-49B6B713D97C}" type="sibTrans" cxnId="{21EA13E1-03C9-40DC-94AB-F608D690E232}">
      <dgm:prSet/>
      <dgm:spPr/>
      <dgm:t>
        <a:bodyPr/>
        <a:lstStyle/>
        <a:p>
          <a:endParaRPr lang="es-ES_tradnl"/>
        </a:p>
      </dgm:t>
    </dgm:pt>
    <dgm:pt modelId="{065BA3E8-DA27-4050-922D-155A6DBC166E}">
      <dgm:prSet custT="1"/>
      <dgm:spPr>
        <a:xfrm>
          <a:off x="6759608" y="865520"/>
          <a:ext cx="1953359" cy="66379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buChar char="•"/>
          </a:pPr>
          <a:r>
            <a:rPr lang="en-US" sz="1800" b="0" i="0" dirty="0">
              <a:solidFill>
                <a:srgbClr val="333399"/>
              </a:solidFill>
              <a:latin typeface="Verdana"/>
              <a:ea typeface="+mn-ea"/>
              <a:cs typeface="+mn-cs"/>
            </a:rPr>
            <a:t>Identification of learning opportunities </a:t>
          </a:r>
          <a:endParaRPr lang="en-GB" sz="1800" b="0" i="0" dirty="0">
            <a:solidFill>
              <a:srgbClr val="333399"/>
            </a:solidFill>
            <a:latin typeface="Verdana"/>
            <a:ea typeface="+mn-ea"/>
            <a:cs typeface="+mn-cs"/>
          </a:endParaRPr>
        </a:p>
      </dgm:t>
    </dgm:pt>
    <dgm:pt modelId="{AB0D6F27-7C37-4FE6-BAA8-9A80EA18F158}">
      <dgm:prSet custT="1"/>
      <dgm:spPr>
        <a:xfrm>
          <a:off x="6759608" y="865520"/>
          <a:ext cx="1953359" cy="66379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buChar char="•"/>
          </a:pPr>
          <a:r>
            <a:rPr lang="en-US" sz="1800" b="0" i="0" dirty="0">
              <a:solidFill>
                <a:srgbClr val="333399"/>
              </a:solidFill>
              <a:latin typeface="Verdana"/>
              <a:ea typeface="+mn-ea"/>
              <a:cs typeface="+mn-cs"/>
            </a:rPr>
            <a:t>Model validation </a:t>
          </a:r>
          <a:endParaRPr lang="en-GB" sz="1800" b="0" i="0" dirty="0">
            <a:solidFill>
              <a:srgbClr val="333399"/>
            </a:solidFill>
            <a:latin typeface="Verdana"/>
            <a:ea typeface="+mn-ea"/>
            <a:cs typeface="+mn-cs"/>
          </a:endParaRPr>
        </a:p>
      </dgm:t>
    </dgm:pt>
    <dgm:pt modelId="{0BB47E01-FE8E-4B99-85B7-9B5FE227FE44}">
      <dgm:prSet custT="1"/>
      <dgm:spPr>
        <a:xfrm>
          <a:off x="6759608" y="865520"/>
          <a:ext cx="1953359" cy="66379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buNone/>
          </a:pPr>
          <a:r>
            <a:rPr lang="en-US" sz="2400" b="1" dirty="0">
              <a:solidFill>
                <a:srgbClr val="333399"/>
              </a:solidFill>
              <a:latin typeface="Verdana"/>
              <a:ea typeface="+mn-ea"/>
              <a:cs typeface="+mn-cs"/>
            </a:rPr>
            <a:t> EDP Survey </a:t>
          </a:r>
          <a:endParaRPr lang="en-GB" sz="2400" b="1" dirty="0">
            <a:solidFill>
              <a:srgbClr val="333399"/>
            </a:solidFill>
            <a:latin typeface="Verdana"/>
            <a:ea typeface="+mn-ea"/>
            <a:cs typeface="+mn-cs"/>
          </a:endParaRPr>
        </a:p>
      </dgm:t>
    </dgm:pt>
    <dgm:pt modelId="{A3A08463-209B-486D-98AB-2F2553EB766D}" type="sibTrans" cxnId="{717A6757-6D9F-4F40-A260-5A9E059D9E40}">
      <dgm:prSet/>
      <dgm:spPr/>
      <dgm:t>
        <a:bodyPr/>
        <a:lstStyle/>
        <a:p>
          <a:endParaRPr lang="en-GB"/>
        </a:p>
      </dgm:t>
    </dgm:pt>
    <dgm:pt modelId="{1CCED161-C891-4412-9704-A4A7BF347287}" type="parTrans" cxnId="{717A6757-6D9F-4F40-A260-5A9E059D9E40}">
      <dgm:prSet/>
      <dgm:spPr/>
      <dgm:t>
        <a:bodyPr/>
        <a:lstStyle/>
        <a:p>
          <a:endParaRPr lang="en-GB"/>
        </a:p>
      </dgm:t>
    </dgm:pt>
    <dgm:pt modelId="{E995AF70-ED42-4356-800C-5BF0C7CDD096}" type="sibTrans" cxnId="{D3B21A61-0281-46D7-A8E3-AD08622DB5EA}">
      <dgm:prSet/>
      <dgm:spPr/>
      <dgm:t>
        <a:bodyPr/>
        <a:lstStyle/>
        <a:p>
          <a:endParaRPr lang="en-GB"/>
        </a:p>
      </dgm:t>
    </dgm:pt>
    <dgm:pt modelId="{437A6D3A-8B7F-43A1-9282-92023899F4A7}" type="parTrans" cxnId="{D3B21A61-0281-46D7-A8E3-AD08622DB5EA}">
      <dgm:prSet/>
      <dgm:spPr/>
      <dgm:t>
        <a:bodyPr/>
        <a:lstStyle/>
        <a:p>
          <a:endParaRPr lang="en-GB"/>
        </a:p>
      </dgm:t>
    </dgm:pt>
    <dgm:pt modelId="{61D375B4-3060-4AA0-9C67-CE242FA53607}" type="sibTrans" cxnId="{122487B3-8A0F-4445-8520-9F7BEEDA2D1E}">
      <dgm:prSet/>
      <dgm:spPr/>
      <dgm:t>
        <a:bodyPr/>
        <a:lstStyle/>
        <a:p>
          <a:endParaRPr lang="en-GB"/>
        </a:p>
      </dgm:t>
    </dgm:pt>
    <dgm:pt modelId="{660A83F4-CD54-4231-AA8B-AC791636C7BF}" type="parTrans" cxnId="{122487B3-8A0F-4445-8520-9F7BEEDA2D1E}">
      <dgm:prSet/>
      <dgm:spPr/>
      <dgm:t>
        <a:bodyPr/>
        <a:lstStyle/>
        <a:p>
          <a:endParaRPr lang="en-GB"/>
        </a:p>
      </dgm:t>
    </dgm:pt>
    <dgm:pt modelId="{5813708E-8CF5-4AE8-9F67-EB98FDC32D3A}" type="pres">
      <dgm:prSet presAssocID="{BA2834AF-AFF2-40D0-B3FF-3C28764FC222}" presName="arrowDiagram" presStyleCnt="0">
        <dgm:presLayoutVars>
          <dgm:chMax val="5"/>
          <dgm:dir/>
          <dgm:resizeHandles val="exact"/>
        </dgm:presLayoutVars>
      </dgm:prSet>
      <dgm:spPr/>
    </dgm:pt>
    <dgm:pt modelId="{389CB756-5DDA-4DCC-8225-769E01B6D83B}" type="pres">
      <dgm:prSet presAssocID="{BA2834AF-AFF2-40D0-B3FF-3C28764FC222}" presName="arrow" presStyleLbl="bgShp" presStyleIdx="0" presStyleCnt="1" custScaleX="95211" custLinFactNeighborX="-7463" custLinFactNeighborY="34"/>
      <dgm:spPr>
        <a:xfrm>
          <a:off x="936099" y="0"/>
          <a:ext cx="6251458" cy="4103687"/>
        </a:xfrm>
        <a:prstGeom prst="swooshArrow">
          <a:avLst>
            <a:gd name="adj1" fmla="val 25000"/>
            <a:gd name="adj2" fmla="val 25000"/>
          </a:avLst>
        </a:prstGeom>
        <a:solidFill>
          <a:srgbClr val="333399">
            <a:tint val="55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gm:spPr>
    </dgm:pt>
    <dgm:pt modelId="{DF0040D8-6C0A-4E9F-B6A6-CC02F7431CDB}" type="pres">
      <dgm:prSet presAssocID="{BA2834AF-AFF2-40D0-B3FF-3C28764FC222}" presName="arrowDiagram4" presStyleCnt="0"/>
      <dgm:spPr/>
    </dgm:pt>
    <dgm:pt modelId="{D6314251-45C1-4199-8032-505271F1D3C4}" type="pres">
      <dgm:prSet presAssocID="{D6CFBA86-6556-47A2-8E6A-5A670E8F47FC}" presName="bullet4a" presStyleLbl="node1" presStyleIdx="0" presStyleCnt="4" custLinFactY="-100000" custLinFactNeighborX="-28755" custLinFactNeighborY="-107783"/>
      <dgm:spPr>
        <a:xfrm>
          <a:off x="1872208" y="2737716"/>
          <a:ext cx="151015" cy="151015"/>
        </a:xfrm>
        <a:prstGeom prst="ellipse">
          <a:avLst/>
        </a:prstGeom>
        <a:solidFill>
          <a:srgbClr val="333399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F90E034D-16BA-4C46-8B34-3616F051FF68}" type="pres">
      <dgm:prSet presAssocID="{D6CFBA86-6556-47A2-8E6A-5A670E8F47FC}" presName="textBox4a" presStyleLbl="revTx" presStyleIdx="0" presStyleCnt="4" custScaleX="279248" custLinFactNeighborX="74197" custLinFactNeighborY="4378">
        <dgm:presLayoutVars>
          <dgm:bulletEnabled val="1"/>
        </dgm:presLayoutVars>
      </dgm:prSet>
      <dgm:spPr/>
    </dgm:pt>
    <dgm:pt modelId="{094B0611-0FD9-4351-A922-88A5D751872A}" type="pres">
      <dgm:prSet presAssocID="{489C0DD6-9A6A-4AB8-80FC-02F17D2D002F}" presName="bullet4b" presStyleLbl="node1" presStyleIdx="1" presStyleCnt="4" custLinFactNeighborX="-38940" custLinFactNeighborY="-85047"/>
      <dgm:spPr>
        <a:xfrm>
          <a:off x="2880321" y="1873620"/>
          <a:ext cx="262635" cy="262635"/>
        </a:xfrm>
        <a:prstGeom prst="ellipse">
          <a:avLst/>
        </a:prstGeom>
        <a:solidFill>
          <a:srgbClr val="333399">
            <a:shade val="50000"/>
            <a:hueOff val="0"/>
            <a:satOff val="-16266"/>
            <a:lumOff val="2638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E1673C04-0EC9-4E4B-9A0E-94577BFFFFFD}" type="pres">
      <dgm:prSet presAssocID="{489C0DD6-9A6A-4AB8-80FC-02F17D2D002F}" presName="textBox4b" presStyleLbl="revTx" presStyleIdx="1" presStyleCnt="4" custScaleX="308893" custLinFactX="-22343" custLinFactNeighborX="-100000" custLinFactNeighborY="-18688">
        <dgm:presLayoutVars>
          <dgm:bulletEnabled val="1"/>
        </dgm:presLayoutVars>
      </dgm:prSet>
      <dgm:spPr>
        <a:prstGeom prst="rect">
          <a:avLst/>
        </a:prstGeom>
      </dgm:spPr>
    </dgm:pt>
    <dgm:pt modelId="{C10010AC-A02A-4E89-8F31-1797E69660F6}" type="pres">
      <dgm:prSet presAssocID="{570C3E0B-D073-4EB6-B4D0-C6DBC97DEB94}" presName="bullet4c" presStyleLbl="node1" presStyleIdx="2" presStyleCnt="4" custLinFactNeighborX="-27743" custLinFactNeighborY="-48295"/>
      <dgm:spPr>
        <a:xfrm>
          <a:off x="4248472" y="1225549"/>
          <a:ext cx="347992" cy="347992"/>
        </a:xfrm>
        <a:prstGeom prst="ellipse">
          <a:avLst/>
        </a:prstGeom>
        <a:solidFill>
          <a:srgbClr val="333399">
            <a:shade val="50000"/>
            <a:hueOff val="0"/>
            <a:satOff val="-32532"/>
            <a:lumOff val="5277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6B8AAB3C-E1AE-44FA-B3A5-CDEA1B7D0B26}" type="pres">
      <dgm:prSet presAssocID="{570C3E0B-D073-4EB6-B4D0-C6DBC97DEB94}" presName="textBox4c" presStyleLbl="revTx" presStyleIdx="2" presStyleCnt="4" custScaleX="187061" custScaleY="47474" custLinFactNeighborX="-944" custLinFactNeighborY="-22715">
        <dgm:presLayoutVars>
          <dgm:bulletEnabled val="1"/>
        </dgm:presLayoutVars>
      </dgm:prSet>
      <dgm:spPr>
        <a:prstGeom prst="rect">
          <a:avLst/>
        </a:prstGeom>
      </dgm:spPr>
    </dgm:pt>
    <dgm:pt modelId="{638F541D-3CAB-4A9B-A431-EB29F887DF0A}" type="pres">
      <dgm:prSet presAssocID="{0BB47E01-FE8E-4B99-85B7-9B5FE227FE44}" presName="bullet4d" presStyleLbl="node1" presStyleIdx="3" presStyleCnt="4" custLinFactNeighborX="802" custLinFactNeighborY="-13459"/>
      <dgm:spPr>
        <a:xfrm>
          <a:off x="5832647" y="865510"/>
          <a:ext cx="466178" cy="466178"/>
        </a:xfrm>
        <a:prstGeom prst="ellipse">
          <a:avLst/>
        </a:prstGeom>
        <a:solidFill>
          <a:srgbClr val="333399">
            <a:shade val="50000"/>
            <a:hueOff val="0"/>
            <a:satOff val="-16266"/>
            <a:lumOff val="2638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E15FC70C-5504-4577-83C2-7C6AE82CAEEB}" type="pres">
      <dgm:prSet presAssocID="{0BB47E01-FE8E-4B99-85B7-9B5FE227FE44}" presName="textBox4d" presStyleLbl="revTx" presStyleIdx="3" presStyleCnt="4" custScaleX="141667" custScaleY="2256" custLinFactNeighborX="80482" custLinFactNeighborY="-58926">
        <dgm:presLayoutVars>
          <dgm:bulletEnabled val="1"/>
        </dgm:presLayoutVars>
      </dgm:prSet>
      <dgm:spPr/>
    </dgm:pt>
  </dgm:ptLst>
  <dgm:cxnLst>
    <dgm:cxn modelId="{75EEEA12-FD2D-453A-BA3D-A374442B5AA3}" srcId="{BA2834AF-AFF2-40D0-B3FF-3C28764FC222}" destId="{570C3E0B-D073-4EB6-B4D0-C6DBC97DEB94}" srcOrd="2" destOrd="0" parTransId="{A1545832-FE29-47D7-A1EC-E496AD44394E}" sibTransId="{61C7FEE3-6FD8-4983-93E6-C592808D216B}"/>
    <dgm:cxn modelId="{17DFAF17-C65F-405E-85A2-29D2DCB7E816}" srcId="{489C0DD6-9A6A-4AB8-80FC-02F17D2D002F}" destId="{13003E99-5A2C-41D5-A9D0-5320848C0348}" srcOrd="0" destOrd="0" parTransId="{17B765CC-9E6D-4747-A2F2-E64C5EA9D919}" sibTransId="{EE636D99-51E9-4854-9517-827794D05A51}"/>
    <dgm:cxn modelId="{0F462A39-D451-4F46-9E92-1BFDD15E354F}" srcId="{570C3E0B-D073-4EB6-B4D0-C6DBC97DEB94}" destId="{141F918D-7E07-4716-85AB-C909EA2DEB8F}" srcOrd="1" destOrd="0" parTransId="{3D4D967E-8FAD-41CE-A779-9620E792FD14}" sibTransId="{DE62E1F1-A72C-425C-BC1E-6FD98F4AEB52}"/>
    <dgm:cxn modelId="{EC38415E-7BD9-4F30-BD8B-3971AD19B2E5}" type="presOf" srcId="{13003E99-5A2C-41D5-A9D0-5320848C0348}" destId="{E1673C04-0EC9-4E4B-9A0E-94577BFFFFFD}" srcOrd="0" destOrd="1" presId="urn:microsoft.com/office/officeart/2005/8/layout/arrow2"/>
    <dgm:cxn modelId="{9A92615E-CC53-4D58-AEC5-84A9F84F11D5}" type="presOf" srcId="{08D72B38-C801-432A-9EEC-E022E0F91AC6}" destId="{F90E034D-16BA-4C46-8B34-3616F051FF68}" srcOrd="0" destOrd="2" presId="urn:microsoft.com/office/officeart/2005/8/layout/arrow2"/>
    <dgm:cxn modelId="{D3B21A61-0281-46D7-A8E3-AD08622DB5EA}" srcId="{0BB47E01-FE8E-4B99-85B7-9B5FE227FE44}" destId="{065BA3E8-DA27-4050-922D-155A6DBC166E}" srcOrd="1" destOrd="0" parTransId="{437A6D3A-8B7F-43A1-9282-92023899F4A7}" sibTransId="{E995AF70-ED42-4356-800C-5BF0C7CDD096}"/>
    <dgm:cxn modelId="{24588364-F9ED-4608-87A5-BC03D6A73CD1}" type="presOf" srcId="{570C3E0B-D073-4EB6-B4D0-C6DBC97DEB94}" destId="{6B8AAB3C-E1AE-44FA-B3A5-CDEA1B7D0B26}" srcOrd="0" destOrd="0" presId="urn:microsoft.com/office/officeart/2005/8/layout/arrow2"/>
    <dgm:cxn modelId="{B4CCED66-EAD2-45CD-BAF1-23C218A2F51B}" type="presOf" srcId="{1CA41DEC-FD4A-4512-86FC-E5EB22294624}" destId="{6B8AAB3C-E1AE-44FA-B3A5-CDEA1B7D0B26}" srcOrd="0" destOrd="1" presId="urn:microsoft.com/office/officeart/2005/8/layout/arrow2"/>
    <dgm:cxn modelId="{95600B48-1BC6-49F0-888D-317D4ABB63E8}" type="presOf" srcId="{A992EF04-0402-40E8-9773-0088E6E9FB2C}" destId="{F90E034D-16BA-4C46-8B34-3616F051FF68}" srcOrd="0" destOrd="1" presId="urn:microsoft.com/office/officeart/2005/8/layout/arrow2"/>
    <dgm:cxn modelId="{B74A0969-1CA5-4B39-B919-444B74562E75}" srcId="{D6CFBA86-6556-47A2-8E6A-5A670E8F47FC}" destId="{08D72B38-C801-432A-9EEC-E022E0F91AC6}" srcOrd="1" destOrd="0" parTransId="{92D72B80-9374-4EFB-B0BA-2CF81CD26F2E}" sibTransId="{7388C06B-2E55-4964-B573-6458A2357521}"/>
    <dgm:cxn modelId="{37FF1E6A-62D2-4ABA-9D3A-FB6D43D88F8F}" type="presOf" srcId="{065BA3E8-DA27-4050-922D-155A6DBC166E}" destId="{E15FC70C-5504-4577-83C2-7C6AE82CAEEB}" srcOrd="0" destOrd="2" presId="urn:microsoft.com/office/officeart/2005/8/layout/arrow2"/>
    <dgm:cxn modelId="{CDDEB96E-9E57-4152-AB08-7B1F567CBB33}" type="presOf" srcId="{AB0D6F27-7C37-4FE6-BAA8-9A80EA18F158}" destId="{E15FC70C-5504-4577-83C2-7C6AE82CAEEB}" srcOrd="0" destOrd="1" presId="urn:microsoft.com/office/officeart/2005/8/layout/arrow2"/>
    <dgm:cxn modelId="{DD00444F-6ACF-4CA7-AF72-722A87F52873}" type="presOf" srcId="{489C0DD6-9A6A-4AB8-80FC-02F17D2D002F}" destId="{E1673C04-0EC9-4E4B-9A0E-94577BFFFFFD}" srcOrd="0" destOrd="0" presId="urn:microsoft.com/office/officeart/2005/8/layout/arrow2"/>
    <dgm:cxn modelId="{717A6757-6D9F-4F40-A260-5A9E059D9E40}" srcId="{BA2834AF-AFF2-40D0-B3FF-3C28764FC222}" destId="{0BB47E01-FE8E-4B99-85B7-9B5FE227FE44}" srcOrd="3" destOrd="0" parTransId="{1CCED161-C891-4412-9704-A4A7BF347287}" sibTransId="{A3A08463-209B-486D-98AB-2F2553EB766D}"/>
    <dgm:cxn modelId="{62466B84-1634-4B42-A503-B791B864D23D}" type="presOf" srcId="{304C914B-EDFB-4F91-943D-30E07F0065B0}" destId="{E1673C04-0EC9-4E4B-9A0E-94577BFFFFFD}" srcOrd="0" destOrd="2" presId="urn:microsoft.com/office/officeart/2005/8/layout/arrow2"/>
    <dgm:cxn modelId="{666FAA87-F1FB-4E1F-BDAC-62703D9F2927}" type="presOf" srcId="{141F918D-7E07-4716-85AB-C909EA2DEB8F}" destId="{6B8AAB3C-E1AE-44FA-B3A5-CDEA1B7D0B26}" srcOrd="0" destOrd="2" presId="urn:microsoft.com/office/officeart/2005/8/layout/arrow2"/>
    <dgm:cxn modelId="{4B89718C-82D3-4A55-83CE-7BD07CE6465C}" srcId="{D6CFBA86-6556-47A2-8E6A-5A670E8F47FC}" destId="{A992EF04-0402-40E8-9773-0088E6E9FB2C}" srcOrd="0" destOrd="0" parTransId="{BF07D0A5-9B87-4A55-8B35-C0C2536754BB}" sibTransId="{28E73274-7A3D-4B4B-A352-5CC09C98EA4A}"/>
    <dgm:cxn modelId="{3A424E91-721F-4EB2-A310-558C6549923D}" type="presOf" srcId="{0BB47E01-FE8E-4B99-85B7-9B5FE227FE44}" destId="{E15FC70C-5504-4577-83C2-7C6AE82CAEEB}" srcOrd="0" destOrd="0" presId="urn:microsoft.com/office/officeart/2005/8/layout/arrow2"/>
    <dgm:cxn modelId="{FCE6ED94-DF77-4377-A8D4-E14610733233}" type="presOf" srcId="{BA2834AF-AFF2-40D0-B3FF-3C28764FC222}" destId="{5813708E-8CF5-4AE8-9F67-EB98FDC32D3A}" srcOrd="0" destOrd="0" presId="urn:microsoft.com/office/officeart/2005/8/layout/arrow2"/>
    <dgm:cxn modelId="{122487B3-8A0F-4445-8520-9F7BEEDA2D1E}" srcId="{0BB47E01-FE8E-4B99-85B7-9B5FE227FE44}" destId="{AB0D6F27-7C37-4FE6-BAA8-9A80EA18F158}" srcOrd="0" destOrd="0" parTransId="{660A83F4-CD54-4231-AA8B-AC791636C7BF}" sibTransId="{61D375B4-3060-4AA0-9C67-CE242FA53607}"/>
    <dgm:cxn modelId="{8BFCB9B8-01A3-411B-90BA-3D7C7B64D643}" srcId="{570C3E0B-D073-4EB6-B4D0-C6DBC97DEB94}" destId="{1CA41DEC-FD4A-4512-86FC-E5EB22294624}" srcOrd="0" destOrd="0" parTransId="{1B0CDB96-D299-4E5D-A6D6-37A6AEA3ECD4}" sibTransId="{5BEA0538-E928-4EA4-8ED8-7C8D7100B5FD}"/>
    <dgm:cxn modelId="{6BC14ADB-623C-4AF3-9F3A-B019CD599215}" type="presOf" srcId="{9F1D4B74-0821-46DB-9E04-C98899B3A5AB}" destId="{6B8AAB3C-E1AE-44FA-B3A5-CDEA1B7D0B26}" srcOrd="0" destOrd="3" presId="urn:microsoft.com/office/officeart/2005/8/layout/arrow2"/>
    <dgm:cxn modelId="{21EA13E1-03C9-40DC-94AB-F608D690E232}" srcId="{570C3E0B-D073-4EB6-B4D0-C6DBC97DEB94}" destId="{0F64FB22-A932-4575-A44C-E2E4DDB59CE0}" srcOrd="3" destOrd="0" parTransId="{D31DDB66-4194-4B3B-96CC-A7B80A665461}" sibTransId="{7739F3E5-96D4-4F91-838A-49B6B713D97C}"/>
    <dgm:cxn modelId="{DB5EE1E3-83BD-44D6-878B-5F1A5B30CBB7}" srcId="{BA2834AF-AFF2-40D0-B3FF-3C28764FC222}" destId="{D6CFBA86-6556-47A2-8E6A-5A670E8F47FC}" srcOrd="0" destOrd="0" parTransId="{284543D5-AB19-45A5-B524-6258B6E44A1C}" sibTransId="{2D0A98BE-99E8-420D-B45F-F791B72E39E0}"/>
    <dgm:cxn modelId="{DE9C18E4-5B74-40DA-8EE4-1DBDB01A61DF}" type="presOf" srcId="{0F64FB22-A932-4575-A44C-E2E4DDB59CE0}" destId="{6B8AAB3C-E1AE-44FA-B3A5-CDEA1B7D0B26}" srcOrd="0" destOrd="4" presId="urn:microsoft.com/office/officeart/2005/8/layout/arrow2"/>
    <dgm:cxn modelId="{54741FE7-581D-4B24-A9F4-5DD79484A92F}" type="presOf" srcId="{D6CFBA86-6556-47A2-8E6A-5A670E8F47FC}" destId="{F90E034D-16BA-4C46-8B34-3616F051FF68}" srcOrd="0" destOrd="0" presId="urn:microsoft.com/office/officeart/2005/8/layout/arrow2"/>
    <dgm:cxn modelId="{198762E8-B82B-494E-9C98-96C9319D40C3}" srcId="{570C3E0B-D073-4EB6-B4D0-C6DBC97DEB94}" destId="{9F1D4B74-0821-46DB-9E04-C98899B3A5AB}" srcOrd="2" destOrd="0" parTransId="{C682FEA3-8B66-42AA-9C2A-8FE049B3B445}" sibTransId="{12D40B09-E2CB-4C43-8F06-A4B48192435C}"/>
    <dgm:cxn modelId="{F5CF8CFB-5314-4C16-B38A-76B1CCAA916F}" srcId="{489C0DD6-9A6A-4AB8-80FC-02F17D2D002F}" destId="{304C914B-EDFB-4F91-943D-30E07F0065B0}" srcOrd="1" destOrd="0" parTransId="{F6C373A7-54A8-44D2-BC00-D261667E7877}" sibTransId="{386DA4D6-0E75-4887-B10A-3FB0AC3468A6}"/>
    <dgm:cxn modelId="{8C17E2FF-EFFF-4AE7-8F21-7493F8D60EDD}" srcId="{BA2834AF-AFF2-40D0-B3FF-3C28764FC222}" destId="{489C0DD6-9A6A-4AB8-80FC-02F17D2D002F}" srcOrd="1" destOrd="0" parTransId="{9EF418C4-584F-466C-B5A2-F66A3874F2FE}" sibTransId="{B4C61CC7-E18B-4D2C-9F2C-7B41A1F52C54}"/>
    <dgm:cxn modelId="{6FED9884-E0C8-4708-B95B-432C6D04B291}" type="presParOf" srcId="{5813708E-8CF5-4AE8-9F67-EB98FDC32D3A}" destId="{389CB756-5DDA-4DCC-8225-769E01B6D83B}" srcOrd="0" destOrd="0" presId="urn:microsoft.com/office/officeart/2005/8/layout/arrow2"/>
    <dgm:cxn modelId="{71F4C7A1-168B-48C9-A103-B1217AC8632D}" type="presParOf" srcId="{5813708E-8CF5-4AE8-9F67-EB98FDC32D3A}" destId="{DF0040D8-6C0A-4E9F-B6A6-CC02F7431CDB}" srcOrd="1" destOrd="0" presId="urn:microsoft.com/office/officeart/2005/8/layout/arrow2"/>
    <dgm:cxn modelId="{32E7FFF0-7E08-4245-B15E-9E2B739EF483}" type="presParOf" srcId="{DF0040D8-6C0A-4E9F-B6A6-CC02F7431CDB}" destId="{D6314251-45C1-4199-8032-505271F1D3C4}" srcOrd="0" destOrd="0" presId="urn:microsoft.com/office/officeart/2005/8/layout/arrow2"/>
    <dgm:cxn modelId="{8A26F8ED-B559-42FC-99B5-DF07584F76DB}" type="presParOf" srcId="{DF0040D8-6C0A-4E9F-B6A6-CC02F7431CDB}" destId="{F90E034D-16BA-4C46-8B34-3616F051FF68}" srcOrd="1" destOrd="0" presId="urn:microsoft.com/office/officeart/2005/8/layout/arrow2"/>
    <dgm:cxn modelId="{A37A066F-5612-41D3-9EBE-F7B7EC69C56E}" type="presParOf" srcId="{DF0040D8-6C0A-4E9F-B6A6-CC02F7431CDB}" destId="{094B0611-0FD9-4351-A922-88A5D751872A}" srcOrd="2" destOrd="0" presId="urn:microsoft.com/office/officeart/2005/8/layout/arrow2"/>
    <dgm:cxn modelId="{288FF83C-CBC6-41DC-AFF4-394075D9CBD9}" type="presParOf" srcId="{DF0040D8-6C0A-4E9F-B6A6-CC02F7431CDB}" destId="{E1673C04-0EC9-4E4B-9A0E-94577BFFFFFD}" srcOrd="3" destOrd="0" presId="urn:microsoft.com/office/officeart/2005/8/layout/arrow2"/>
    <dgm:cxn modelId="{1DD20A6A-16A6-431C-8F52-3D7BBDC7D81F}" type="presParOf" srcId="{DF0040D8-6C0A-4E9F-B6A6-CC02F7431CDB}" destId="{C10010AC-A02A-4E89-8F31-1797E69660F6}" srcOrd="4" destOrd="0" presId="urn:microsoft.com/office/officeart/2005/8/layout/arrow2"/>
    <dgm:cxn modelId="{C075A349-13D3-4C60-81E6-8357B60295B6}" type="presParOf" srcId="{DF0040D8-6C0A-4E9F-B6A6-CC02F7431CDB}" destId="{6B8AAB3C-E1AE-44FA-B3A5-CDEA1B7D0B26}" srcOrd="5" destOrd="0" presId="urn:microsoft.com/office/officeart/2005/8/layout/arrow2"/>
    <dgm:cxn modelId="{4BBA9967-FD8F-4133-832A-52B21738DA51}" type="presParOf" srcId="{DF0040D8-6C0A-4E9F-B6A6-CC02F7431CDB}" destId="{638F541D-3CAB-4A9B-A431-EB29F887DF0A}" srcOrd="6" destOrd="0" presId="urn:microsoft.com/office/officeart/2005/8/layout/arrow2"/>
    <dgm:cxn modelId="{DFC40B00-7DD3-4845-AB16-D10545A9DCFF}" type="presParOf" srcId="{DF0040D8-6C0A-4E9F-B6A6-CC02F7431CDB}" destId="{E15FC70C-5504-4577-83C2-7C6AE82CAEE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83969F-5EBD-4D01-BADF-C0901ED9E435}" type="doc">
      <dgm:prSet loTypeId="urn:microsoft.com/office/officeart/2005/8/layout/defaul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4BB5-AD5F-4874-8F81-296E7687F601}">
      <dgm:prSet/>
      <dgm:spPr>
        <a:xfrm>
          <a:off x="0" y="1025825"/>
          <a:ext cx="3420059" cy="2052035"/>
        </a:xfrm>
        <a:prstGeom prst="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US" b="0" i="0" dirty="0">
              <a:solidFill>
                <a:srgbClr val="FFFFFF"/>
              </a:solidFill>
              <a:latin typeface="Verdana"/>
              <a:ea typeface="+mn-ea"/>
              <a:cs typeface="+mn-cs"/>
            </a:rPr>
            <a:t>EDP in </a:t>
          </a:r>
        </a:p>
        <a:p>
          <a:pPr rtl="0"/>
          <a:r>
            <a:rPr lang="en-US" b="0" i="0" dirty="0">
              <a:solidFill>
                <a:srgbClr val="FFFFFF"/>
              </a:solidFill>
              <a:latin typeface="Verdana"/>
              <a:ea typeface="+mn-ea"/>
              <a:cs typeface="+mn-cs"/>
            </a:rPr>
            <a:t>RIS3 Design</a:t>
          </a:r>
          <a:endParaRPr lang="en-GB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E6322635-0DB7-4C98-9C4F-B34871434996}" type="parTrans" cxnId="{69E5EF27-DBA1-426E-8C2E-02E4FA6E5802}">
      <dgm:prSet/>
      <dgm:spPr/>
      <dgm:t>
        <a:bodyPr/>
        <a:lstStyle/>
        <a:p>
          <a:endParaRPr lang="en-GB"/>
        </a:p>
      </dgm:t>
    </dgm:pt>
    <dgm:pt modelId="{30ECB1F0-722D-405E-B7D3-3D65F10779E2}" type="sibTrans" cxnId="{69E5EF27-DBA1-426E-8C2E-02E4FA6E5802}">
      <dgm:prSet/>
      <dgm:spPr/>
      <dgm:t>
        <a:bodyPr/>
        <a:lstStyle/>
        <a:p>
          <a:endParaRPr lang="en-GB"/>
        </a:p>
      </dgm:t>
    </dgm:pt>
    <dgm:pt modelId="{1524E54B-ABCE-434D-93AD-25DB8E020D21}">
      <dgm:prSet/>
      <dgm:spPr>
        <a:xfrm>
          <a:off x="3762066" y="1025825"/>
          <a:ext cx="3420059" cy="2052035"/>
        </a:xfrm>
        <a:prstGeom prst="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US" b="0" i="0" dirty="0">
              <a:solidFill>
                <a:srgbClr val="FFFFFF"/>
              </a:solidFill>
              <a:latin typeface="Verdana"/>
              <a:ea typeface="+mn-ea"/>
              <a:cs typeface="+mn-cs"/>
            </a:rPr>
            <a:t>EDP in </a:t>
          </a:r>
        </a:p>
        <a:p>
          <a:pPr rtl="0"/>
          <a:r>
            <a:rPr lang="en-US" b="0" i="0" dirty="0">
              <a:solidFill>
                <a:srgbClr val="FFFFFF"/>
              </a:solidFill>
              <a:latin typeface="Verdana"/>
              <a:ea typeface="+mn-ea"/>
              <a:cs typeface="+mn-cs"/>
            </a:rPr>
            <a:t>RIS3 Implementation</a:t>
          </a:r>
          <a:endParaRPr lang="en-GB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CD8301C3-7DAF-4048-B5CB-F7EE0B847CDB}" type="parTrans" cxnId="{F7F2E850-66D4-4FAF-995E-52C514BA66BE}">
      <dgm:prSet/>
      <dgm:spPr/>
      <dgm:t>
        <a:bodyPr/>
        <a:lstStyle/>
        <a:p>
          <a:endParaRPr lang="en-GB"/>
        </a:p>
      </dgm:t>
    </dgm:pt>
    <dgm:pt modelId="{CD37422A-8742-4548-A7A9-24FC1A3B54AB}" type="sibTrans" cxnId="{F7F2E850-66D4-4FAF-995E-52C514BA66BE}">
      <dgm:prSet/>
      <dgm:spPr/>
      <dgm:t>
        <a:bodyPr/>
        <a:lstStyle/>
        <a:p>
          <a:endParaRPr lang="en-GB"/>
        </a:p>
      </dgm:t>
    </dgm:pt>
    <dgm:pt modelId="{97B02B7F-36E1-4D54-A1A6-5256A2CEF340}">
      <dgm:prSet/>
      <dgm:spPr>
        <a:xfrm>
          <a:off x="7524132" y="1025825"/>
          <a:ext cx="3420059" cy="2052035"/>
        </a:xfrm>
        <a:prstGeom prst="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US" b="0" i="0" dirty="0">
              <a:solidFill>
                <a:srgbClr val="FFFFFF"/>
              </a:solidFill>
              <a:latin typeface="Verdana"/>
              <a:ea typeface="+mn-ea"/>
              <a:cs typeface="+mn-cs"/>
            </a:rPr>
            <a:t>EDP: </a:t>
          </a:r>
        </a:p>
        <a:p>
          <a:pPr rtl="0"/>
          <a:r>
            <a:rPr lang="en-US" b="0" i="0" dirty="0">
              <a:solidFill>
                <a:srgbClr val="FFFFFF"/>
              </a:solidFill>
              <a:latin typeface="Verdana"/>
              <a:ea typeface="+mn-ea"/>
              <a:cs typeface="+mn-cs"/>
            </a:rPr>
            <a:t>Self-evaluation </a:t>
          </a:r>
          <a:endParaRPr lang="en-GB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28421D85-F32B-48C3-8ACA-EA8D737A1A28}" type="parTrans" cxnId="{D0C421F1-CB6E-4491-BAF6-82046838360A}">
      <dgm:prSet/>
      <dgm:spPr/>
      <dgm:t>
        <a:bodyPr/>
        <a:lstStyle/>
        <a:p>
          <a:endParaRPr lang="en-GB"/>
        </a:p>
      </dgm:t>
    </dgm:pt>
    <dgm:pt modelId="{E7E5BE33-158E-4A63-88BB-2CF99845206B}" type="sibTrans" cxnId="{D0C421F1-CB6E-4491-BAF6-82046838360A}">
      <dgm:prSet/>
      <dgm:spPr/>
      <dgm:t>
        <a:bodyPr/>
        <a:lstStyle/>
        <a:p>
          <a:endParaRPr lang="en-GB"/>
        </a:p>
      </dgm:t>
    </dgm:pt>
    <dgm:pt modelId="{926116A1-2324-43EC-8B78-FA97B077D464}">
      <dgm:prSet/>
      <dgm:spPr>
        <a:xfrm>
          <a:off x="0" y="1025825"/>
          <a:ext cx="3420059" cy="2052035"/>
        </a:xfrm>
        <a:prstGeom prst="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GB" dirty="0">
              <a:solidFill>
                <a:srgbClr val="FFFFFF"/>
              </a:solidFill>
              <a:latin typeface="Verdana"/>
              <a:ea typeface="+mn-ea"/>
              <a:cs typeface="+mn-cs"/>
            </a:rPr>
            <a:t>Role of stakeholders</a:t>
          </a:r>
        </a:p>
      </dgm:t>
    </dgm:pt>
    <dgm:pt modelId="{22DB6619-F900-4C4C-9764-BD6A3034917B}" type="parTrans" cxnId="{A5642035-5776-4712-AE21-EB219DB3C5DD}">
      <dgm:prSet/>
      <dgm:spPr/>
      <dgm:t>
        <a:bodyPr/>
        <a:lstStyle/>
        <a:p>
          <a:endParaRPr lang="es-ES_tradnl"/>
        </a:p>
      </dgm:t>
    </dgm:pt>
    <dgm:pt modelId="{F7E916E6-6217-4C49-89AE-E55FEA5736B6}" type="sibTrans" cxnId="{A5642035-5776-4712-AE21-EB219DB3C5DD}">
      <dgm:prSet/>
      <dgm:spPr/>
      <dgm:t>
        <a:bodyPr/>
        <a:lstStyle/>
        <a:p>
          <a:endParaRPr lang="es-ES_tradnl"/>
        </a:p>
      </dgm:t>
    </dgm:pt>
    <dgm:pt modelId="{035930E8-8954-4182-8478-80CBFB7EAF61}">
      <dgm:prSet/>
      <dgm:spPr>
        <a:xfrm>
          <a:off x="0" y="1025825"/>
          <a:ext cx="3420059" cy="2052035"/>
        </a:xfrm>
        <a:prstGeom prst="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GB" dirty="0">
              <a:solidFill>
                <a:srgbClr val="FFFFFF"/>
              </a:solidFill>
              <a:latin typeface="Verdana"/>
              <a:ea typeface="+mn-ea"/>
              <a:cs typeface="+mn-cs"/>
            </a:rPr>
            <a:t>EDP mechanisms</a:t>
          </a:r>
        </a:p>
      </dgm:t>
    </dgm:pt>
    <dgm:pt modelId="{22461876-1DBE-49D7-B815-4428FF15CA2E}" type="parTrans" cxnId="{399EF95B-4A8C-4AD2-A81E-5A3A2CDB1B71}">
      <dgm:prSet/>
      <dgm:spPr/>
      <dgm:t>
        <a:bodyPr/>
        <a:lstStyle/>
        <a:p>
          <a:endParaRPr lang="es-ES_tradnl"/>
        </a:p>
      </dgm:t>
    </dgm:pt>
    <dgm:pt modelId="{AA5F3435-0E7E-441D-9230-54324B21E7D9}" type="sibTrans" cxnId="{399EF95B-4A8C-4AD2-A81E-5A3A2CDB1B71}">
      <dgm:prSet/>
      <dgm:spPr/>
      <dgm:t>
        <a:bodyPr/>
        <a:lstStyle/>
        <a:p>
          <a:endParaRPr lang="es-ES_tradnl"/>
        </a:p>
      </dgm:t>
    </dgm:pt>
    <dgm:pt modelId="{460EDC40-C75B-45D4-9E5E-13038B17BD43}">
      <dgm:prSet/>
      <dgm:spPr>
        <a:xfrm>
          <a:off x="3762066" y="1025825"/>
          <a:ext cx="3420059" cy="2052035"/>
        </a:xfrm>
        <a:prstGeom prst="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GB" dirty="0">
              <a:solidFill>
                <a:srgbClr val="FFFFFF"/>
              </a:solidFill>
              <a:latin typeface="Verdana"/>
              <a:ea typeface="+mn-ea"/>
              <a:cs typeface="+mn-cs"/>
            </a:rPr>
            <a:t>Test the concept of Continuous EDP</a:t>
          </a:r>
        </a:p>
      </dgm:t>
    </dgm:pt>
    <dgm:pt modelId="{EB488B9C-0C41-4841-AEF5-BCC2A8DE848C}" type="parTrans" cxnId="{C0648C10-B83B-4CD5-A70F-692C296CC57F}">
      <dgm:prSet/>
      <dgm:spPr/>
      <dgm:t>
        <a:bodyPr/>
        <a:lstStyle/>
        <a:p>
          <a:endParaRPr lang="es-ES_tradnl"/>
        </a:p>
      </dgm:t>
    </dgm:pt>
    <dgm:pt modelId="{DD64466A-E020-4803-AD88-337551DFFD40}" type="sibTrans" cxnId="{C0648C10-B83B-4CD5-A70F-692C296CC57F}">
      <dgm:prSet/>
      <dgm:spPr/>
      <dgm:t>
        <a:bodyPr/>
        <a:lstStyle/>
        <a:p>
          <a:endParaRPr lang="es-ES_tradnl"/>
        </a:p>
      </dgm:t>
    </dgm:pt>
    <dgm:pt modelId="{71E302C8-969C-4039-A07E-2F2885305787}" type="pres">
      <dgm:prSet presAssocID="{8D83969F-5EBD-4D01-BADF-C0901ED9E435}" presName="diagram" presStyleCnt="0">
        <dgm:presLayoutVars>
          <dgm:dir/>
          <dgm:resizeHandles val="exact"/>
        </dgm:presLayoutVars>
      </dgm:prSet>
      <dgm:spPr/>
    </dgm:pt>
    <dgm:pt modelId="{523D7345-8375-4315-A62F-C1C38B447238}" type="pres">
      <dgm:prSet presAssocID="{539F4BB5-AD5F-4874-8F81-296E7687F601}" presName="node" presStyleLbl="node1" presStyleIdx="0" presStyleCnt="3">
        <dgm:presLayoutVars>
          <dgm:bulletEnabled val="1"/>
        </dgm:presLayoutVars>
      </dgm:prSet>
      <dgm:spPr/>
    </dgm:pt>
    <dgm:pt modelId="{3FF82991-22A2-4EE7-A8C2-903B6344CF71}" type="pres">
      <dgm:prSet presAssocID="{30ECB1F0-722D-405E-B7D3-3D65F10779E2}" presName="sibTrans" presStyleCnt="0"/>
      <dgm:spPr/>
    </dgm:pt>
    <dgm:pt modelId="{B98CC914-7E4A-4B43-A4DE-05721AFE6EE7}" type="pres">
      <dgm:prSet presAssocID="{1524E54B-ABCE-434D-93AD-25DB8E020D21}" presName="node" presStyleLbl="node1" presStyleIdx="1" presStyleCnt="3">
        <dgm:presLayoutVars>
          <dgm:bulletEnabled val="1"/>
        </dgm:presLayoutVars>
      </dgm:prSet>
      <dgm:spPr/>
    </dgm:pt>
    <dgm:pt modelId="{C2C32454-2E2A-422E-8FD7-A9F1E868F59B}" type="pres">
      <dgm:prSet presAssocID="{CD37422A-8742-4548-A7A9-24FC1A3B54AB}" presName="sibTrans" presStyleCnt="0"/>
      <dgm:spPr/>
    </dgm:pt>
    <dgm:pt modelId="{09D29CCE-2E6B-46BE-A2B2-ED3F4CDA9F3C}" type="pres">
      <dgm:prSet presAssocID="{97B02B7F-36E1-4D54-A1A6-5256A2CEF340}" presName="node" presStyleLbl="node1" presStyleIdx="2" presStyleCnt="3">
        <dgm:presLayoutVars>
          <dgm:bulletEnabled val="1"/>
        </dgm:presLayoutVars>
      </dgm:prSet>
      <dgm:spPr/>
    </dgm:pt>
  </dgm:ptLst>
  <dgm:cxnLst>
    <dgm:cxn modelId="{C0648C10-B83B-4CD5-A70F-692C296CC57F}" srcId="{1524E54B-ABCE-434D-93AD-25DB8E020D21}" destId="{460EDC40-C75B-45D4-9E5E-13038B17BD43}" srcOrd="0" destOrd="0" parTransId="{EB488B9C-0C41-4841-AEF5-BCC2A8DE848C}" sibTransId="{DD64466A-E020-4803-AD88-337551DFFD40}"/>
    <dgm:cxn modelId="{69E5EF27-DBA1-426E-8C2E-02E4FA6E5802}" srcId="{8D83969F-5EBD-4D01-BADF-C0901ED9E435}" destId="{539F4BB5-AD5F-4874-8F81-296E7687F601}" srcOrd="0" destOrd="0" parTransId="{E6322635-0DB7-4C98-9C4F-B34871434996}" sibTransId="{30ECB1F0-722D-405E-B7D3-3D65F10779E2}"/>
    <dgm:cxn modelId="{A5642035-5776-4712-AE21-EB219DB3C5DD}" srcId="{539F4BB5-AD5F-4874-8F81-296E7687F601}" destId="{926116A1-2324-43EC-8B78-FA97B077D464}" srcOrd="0" destOrd="0" parTransId="{22DB6619-F900-4C4C-9764-BD6A3034917B}" sibTransId="{F7E916E6-6217-4C49-89AE-E55FEA5736B6}"/>
    <dgm:cxn modelId="{399EF95B-4A8C-4AD2-A81E-5A3A2CDB1B71}" srcId="{539F4BB5-AD5F-4874-8F81-296E7687F601}" destId="{035930E8-8954-4182-8478-80CBFB7EAF61}" srcOrd="1" destOrd="0" parTransId="{22461876-1DBE-49D7-B815-4428FF15CA2E}" sibTransId="{AA5F3435-0E7E-441D-9230-54324B21E7D9}"/>
    <dgm:cxn modelId="{7BD27745-BE12-430F-B73A-152EF46C8419}" type="presOf" srcId="{460EDC40-C75B-45D4-9E5E-13038B17BD43}" destId="{B98CC914-7E4A-4B43-A4DE-05721AFE6EE7}" srcOrd="0" destOrd="1" presId="urn:microsoft.com/office/officeart/2005/8/layout/default"/>
    <dgm:cxn modelId="{DF1E186C-D017-4876-9405-8A5CD97EEE51}" type="presOf" srcId="{926116A1-2324-43EC-8B78-FA97B077D464}" destId="{523D7345-8375-4315-A62F-C1C38B447238}" srcOrd="0" destOrd="1" presId="urn:microsoft.com/office/officeart/2005/8/layout/default"/>
    <dgm:cxn modelId="{0543DB6E-060B-4772-A012-E52C96E7AE37}" type="presOf" srcId="{97B02B7F-36E1-4D54-A1A6-5256A2CEF340}" destId="{09D29CCE-2E6B-46BE-A2B2-ED3F4CDA9F3C}" srcOrd="0" destOrd="0" presId="urn:microsoft.com/office/officeart/2005/8/layout/default"/>
    <dgm:cxn modelId="{F7F2E850-66D4-4FAF-995E-52C514BA66BE}" srcId="{8D83969F-5EBD-4D01-BADF-C0901ED9E435}" destId="{1524E54B-ABCE-434D-93AD-25DB8E020D21}" srcOrd="1" destOrd="0" parTransId="{CD8301C3-7DAF-4048-B5CB-F7EE0B847CDB}" sibTransId="{CD37422A-8742-4548-A7A9-24FC1A3B54AB}"/>
    <dgm:cxn modelId="{18D430D7-F4C4-4AD6-A6FB-DD0A77DE90E4}" type="presOf" srcId="{8D83969F-5EBD-4D01-BADF-C0901ED9E435}" destId="{71E302C8-969C-4039-A07E-2F2885305787}" srcOrd="0" destOrd="0" presId="urn:microsoft.com/office/officeart/2005/8/layout/default"/>
    <dgm:cxn modelId="{D0C421F1-CB6E-4491-BAF6-82046838360A}" srcId="{8D83969F-5EBD-4D01-BADF-C0901ED9E435}" destId="{97B02B7F-36E1-4D54-A1A6-5256A2CEF340}" srcOrd="2" destOrd="0" parTransId="{28421D85-F32B-48C3-8ACA-EA8D737A1A28}" sibTransId="{E7E5BE33-158E-4A63-88BB-2CF99845206B}"/>
    <dgm:cxn modelId="{B12894F6-4867-4F06-ACB3-D319013CA885}" type="presOf" srcId="{1524E54B-ABCE-434D-93AD-25DB8E020D21}" destId="{B98CC914-7E4A-4B43-A4DE-05721AFE6EE7}" srcOrd="0" destOrd="0" presId="urn:microsoft.com/office/officeart/2005/8/layout/default"/>
    <dgm:cxn modelId="{4F9BA4F6-2C6D-4701-9E43-919F0F84BE5B}" type="presOf" srcId="{539F4BB5-AD5F-4874-8F81-296E7687F601}" destId="{523D7345-8375-4315-A62F-C1C38B447238}" srcOrd="0" destOrd="0" presId="urn:microsoft.com/office/officeart/2005/8/layout/default"/>
    <dgm:cxn modelId="{81AEDDFE-98DA-4AA8-BEE0-BBCF40861A2F}" type="presOf" srcId="{035930E8-8954-4182-8478-80CBFB7EAF61}" destId="{523D7345-8375-4315-A62F-C1C38B447238}" srcOrd="0" destOrd="2" presId="urn:microsoft.com/office/officeart/2005/8/layout/default"/>
    <dgm:cxn modelId="{5C078455-D230-4EF8-940B-1B589AF27162}" type="presParOf" srcId="{71E302C8-969C-4039-A07E-2F2885305787}" destId="{523D7345-8375-4315-A62F-C1C38B447238}" srcOrd="0" destOrd="0" presId="urn:microsoft.com/office/officeart/2005/8/layout/default"/>
    <dgm:cxn modelId="{6DDFCF5B-91B3-4D0A-8786-D85A0AEF56FB}" type="presParOf" srcId="{71E302C8-969C-4039-A07E-2F2885305787}" destId="{3FF82991-22A2-4EE7-A8C2-903B6344CF71}" srcOrd="1" destOrd="0" presId="urn:microsoft.com/office/officeart/2005/8/layout/default"/>
    <dgm:cxn modelId="{E9507D1A-34FE-431B-BB58-606B524AABD5}" type="presParOf" srcId="{71E302C8-969C-4039-A07E-2F2885305787}" destId="{B98CC914-7E4A-4B43-A4DE-05721AFE6EE7}" srcOrd="2" destOrd="0" presId="urn:microsoft.com/office/officeart/2005/8/layout/default"/>
    <dgm:cxn modelId="{73FE968E-FAAC-4A52-B28B-D0636E7C7493}" type="presParOf" srcId="{71E302C8-969C-4039-A07E-2F2885305787}" destId="{C2C32454-2E2A-422E-8FD7-A9F1E868F59B}" srcOrd="3" destOrd="0" presId="urn:microsoft.com/office/officeart/2005/8/layout/default"/>
    <dgm:cxn modelId="{F42331E5-C4C1-457D-97E9-4EBCA9FEBC78}" type="presParOf" srcId="{71E302C8-969C-4039-A07E-2F2885305787}" destId="{09D29CCE-2E6B-46BE-A2B2-ED3F4CDA9F3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31AFB0-74D3-4725-875A-54B4DBFF6C43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F91E03A4-3935-4938-BBC2-BE9ED9D44BB7}">
      <dgm:prSet/>
      <dgm:spPr/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Invited?</a:t>
          </a:r>
          <a:endParaRPr lang="es-ES_tradn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D6470A-121A-4730-8E95-DB60675A0AA6}" type="parTrans" cxnId="{318AC4B9-47AD-42AA-8772-D8ACFF439330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F39DC1-85A9-4AFB-B4E3-1BF716CF4753}" type="sibTrans" cxnId="{318AC4B9-47AD-42AA-8772-D8ACFF439330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D3C292-7A44-4E6C-9D89-6E5EA0C29769}">
      <dgm:prSet/>
      <dgm:spPr/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Yes </a:t>
          </a:r>
          <a:endParaRPr lang="es-ES_tradn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219A71-E0E5-47FC-B1CA-37DAF15609C0}" type="parTrans" cxnId="{82DC56DA-10E9-4018-98FB-7BACFF37639D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568860-5DEB-4095-9089-8DB6B59530AF}" type="sibTrans" cxnId="{82DC56DA-10E9-4018-98FB-7BACFF37639D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44281B-A235-49F4-8DFD-7DB6FA90AFFF}">
      <dgm:prSet/>
      <dgm:spPr/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  <a:endParaRPr lang="es-ES_tradn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AFB9EB-E804-4B3C-9C17-A12AC4DEC244}" type="parTrans" cxnId="{8FC1A09A-B5FD-47ED-817D-5418E6ADCF21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30D45F-2E7F-4FE4-B0B5-953617E7E121}" type="sibTrans" cxnId="{8FC1A09A-B5FD-47ED-817D-5418E6ADCF21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B87887-E729-48A3-965C-20EA562DEC19}" type="pres">
      <dgm:prSet presAssocID="{D831AFB0-74D3-4725-875A-54B4DBFF6C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F8DD9F-241C-4D72-BC2E-1EE89210A682}" type="pres">
      <dgm:prSet presAssocID="{F91E03A4-3935-4938-BBC2-BE9ED9D44BB7}" presName="hierRoot1" presStyleCnt="0">
        <dgm:presLayoutVars>
          <dgm:hierBranch val="init"/>
        </dgm:presLayoutVars>
      </dgm:prSet>
      <dgm:spPr/>
    </dgm:pt>
    <dgm:pt modelId="{960A3627-95E2-4A54-9893-597C9121A072}" type="pres">
      <dgm:prSet presAssocID="{F91E03A4-3935-4938-BBC2-BE9ED9D44BB7}" presName="rootComposite1" presStyleCnt="0"/>
      <dgm:spPr/>
    </dgm:pt>
    <dgm:pt modelId="{EFC97B42-CFC5-40EB-BB64-23C2870ECABE}" type="pres">
      <dgm:prSet presAssocID="{F91E03A4-3935-4938-BBC2-BE9ED9D44BB7}" presName="rootText1" presStyleLbl="node0" presStyleIdx="0" presStyleCnt="1">
        <dgm:presLayoutVars>
          <dgm:chPref val="3"/>
        </dgm:presLayoutVars>
      </dgm:prSet>
      <dgm:spPr/>
    </dgm:pt>
    <dgm:pt modelId="{470668C7-297F-4205-9DD3-CC4B1A3A73E8}" type="pres">
      <dgm:prSet presAssocID="{F91E03A4-3935-4938-BBC2-BE9ED9D44BB7}" presName="rootConnector1" presStyleLbl="node1" presStyleIdx="0" presStyleCnt="0"/>
      <dgm:spPr/>
    </dgm:pt>
    <dgm:pt modelId="{11CB2B39-4FE9-4FE1-9AB2-46805B505CD9}" type="pres">
      <dgm:prSet presAssocID="{F91E03A4-3935-4938-BBC2-BE9ED9D44BB7}" presName="hierChild2" presStyleCnt="0"/>
      <dgm:spPr/>
    </dgm:pt>
    <dgm:pt modelId="{F5454E23-4AE3-4F5A-B1EC-BA5799A8627F}" type="pres">
      <dgm:prSet presAssocID="{2FAFB9EB-E804-4B3C-9C17-A12AC4DEC244}" presName="Name64" presStyleLbl="parChTrans1D2" presStyleIdx="0" presStyleCnt="2"/>
      <dgm:spPr/>
    </dgm:pt>
    <dgm:pt modelId="{FF0ECBBD-8E3F-44EF-9E8D-65747D6F1A5A}" type="pres">
      <dgm:prSet presAssocID="{2044281B-A235-49F4-8DFD-7DB6FA90AFFF}" presName="hierRoot2" presStyleCnt="0">
        <dgm:presLayoutVars>
          <dgm:hierBranch val="init"/>
        </dgm:presLayoutVars>
      </dgm:prSet>
      <dgm:spPr/>
    </dgm:pt>
    <dgm:pt modelId="{BD4D0A31-CCE3-43A4-A643-8F06E951AE96}" type="pres">
      <dgm:prSet presAssocID="{2044281B-A235-49F4-8DFD-7DB6FA90AFFF}" presName="rootComposite" presStyleCnt="0"/>
      <dgm:spPr/>
    </dgm:pt>
    <dgm:pt modelId="{B1CCAD4C-65D4-4FE7-8C81-F7E54B1F8B9C}" type="pres">
      <dgm:prSet presAssocID="{2044281B-A235-49F4-8DFD-7DB6FA90AFFF}" presName="rootText" presStyleLbl="node2" presStyleIdx="0" presStyleCnt="2">
        <dgm:presLayoutVars>
          <dgm:chPref val="3"/>
        </dgm:presLayoutVars>
      </dgm:prSet>
      <dgm:spPr/>
    </dgm:pt>
    <dgm:pt modelId="{B6EF67C9-3A46-45B4-AFA9-15753F4C8E09}" type="pres">
      <dgm:prSet presAssocID="{2044281B-A235-49F4-8DFD-7DB6FA90AFFF}" presName="rootConnector" presStyleLbl="node2" presStyleIdx="0" presStyleCnt="2"/>
      <dgm:spPr/>
    </dgm:pt>
    <dgm:pt modelId="{0D83018F-76F5-497A-B573-02A59D6BAE48}" type="pres">
      <dgm:prSet presAssocID="{2044281B-A235-49F4-8DFD-7DB6FA90AFFF}" presName="hierChild4" presStyleCnt="0"/>
      <dgm:spPr/>
    </dgm:pt>
    <dgm:pt modelId="{F859ADEE-3FD6-48AF-86CE-3C747BA8C1CC}" type="pres">
      <dgm:prSet presAssocID="{2044281B-A235-49F4-8DFD-7DB6FA90AFFF}" presName="hierChild5" presStyleCnt="0"/>
      <dgm:spPr/>
    </dgm:pt>
    <dgm:pt modelId="{AC024830-FA68-4A44-AAC7-B62B838012CC}" type="pres">
      <dgm:prSet presAssocID="{AB219A71-E0E5-47FC-B1CA-37DAF15609C0}" presName="Name64" presStyleLbl="parChTrans1D2" presStyleIdx="1" presStyleCnt="2"/>
      <dgm:spPr/>
    </dgm:pt>
    <dgm:pt modelId="{6EDB40BC-044D-4B7F-B7FF-35032BD26E51}" type="pres">
      <dgm:prSet presAssocID="{30D3C292-7A44-4E6C-9D89-6E5EA0C29769}" presName="hierRoot2" presStyleCnt="0">
        <dgm:presLayoutVars>
          <dgm:hierBranch val="init"/>
        </dgm:presLayoutVars>
      </dgm:prSet>
      <dgm:spPr/>
    </dgm:pt>
    <dgm:pt modelId="{E6D99908-6DB3-4C36-8A3F-8A7A63BA6C63}" type="pres">
      <dgm:prSet presAssocID="{30D3C292-7A44-4E6C-9D89-6E5EA0C29769}" presName="rootComposite" presStyleCnt="0"/>
      <dgm:spPr/>
    </dgm:pt>
    <dgm:pt modelId="{5068E0C1-C11E-4E15-9A73-59E0BA74E511}" type="pres">
      <dgm:prSet presAssocID="{30D3C292-7A44-4E6C-9D89-6E5EA0C29769}" presName="rootText" presStyleLbl="node2" presStyleIdx="1" presStyleCnt="2">
        <dgm:presLayoutVars>
          <dgm:chPref val="3"/>
        </dgm:presLayoutVars>
      </dgm:prSet>
      <dgm:spPr/>
    </dgm:pt>
    <dgm:pt modelId="{3C2CAA8B-88A0-467B-AEEF-864870265C82}" type="pres">
      <dgm:prSet presAssocID="{30D3C292-7A44-4E6C-9D89-6E5EA0C29769}" presName="rootConnector" presStyleLbl="node2" presStyleIdx="1" presStyleCnt="2"/>
      <dgm:spPr/>
    </dgm:pt>
    <dgm:pt modelId="{10842221-C587-4DAF-B8B4-948F6306F7C6}" type="pres">
      <dgm:prSet presAssocID="{30D3C292-7A44-4E6C-9D89-6E5EA0C29769}" presName="hierChild4" presStyleCnt="0"/>
      <dgm:spPr/>
    </dgm:pt>
    <dgm:pt modelId="{A9B38EA5-C549-48D5-93DA-28FC8E47F7F0}" type="pres">
      <dgm:prSet presAssocID="{30D3C292-7A44-4E6C-9D89-6E5EA0C29769}" presName="hierChild5" presStyleCnt="0"/>
      <dgm:spPr/>
    </dgm:pt>
    <dgm:pt modelId="{F81172CE-C783-4854-9ADD-BCFDDA607CAB}" type="pres">
      <dgm:prSet presAssocID="{F91E03A4-3935-4938-BBC2-BE9ED9D44BB7}" presName="hierChild3" presStyleCnt="0"/>
      <dgm:spPr/>
    </dgm:pt>
  </dgm:ptLst>
  <dgm:cxnLst>
    <dgm:cxn modelId="{FD742614-A1B1-4FDA-93BC-803AF743BFED}" type="presOf" srcId="{30D3C292-7A44-4E6C-9D89-6E5EA0C29769}" destId="{5068E0C1-C11E-4E15-9A73-59E0BA74E511}" srcOrd="0" destOrd="0" presId="urn:microsoft.com/office/officeart/2009/3/layout/HorizontalOrganizationChart"/>
    <dgm:cxn modelId="{C0C1DE49-EFF5-4640-BAF8-8BCC520766CF}" type="presOf" srcId="{F91E03A4-3935-4938-BBC2-BE9ED9D44BB7}" destId="{470668C7-297F-4205-9DD3-CC4B1A3A73E8}" srcOrd="1" destOrd="0" presId="urn:microsoft.com/office/officeart/2009/3/layout/HorizontalOrganizationChart"/>
    <dgm:cxn modelId="{CF433A6A-DA72-405F-B5C5-8BED6DDB0038}" type="presOf" srcId="{2FAFB9EB-E804-4B3C-9C17-A12AC4DEC244}" destId="{F5454E23-4AE3-4F5A-B1EC-BA5799A8627F}" srcOrd="0" destOrd="0" presId="urn:microsoft.com/office/officeart/2009/3/layout/HorizontalOrganizationChart"/>
    <dgm:cxn modelId="{0C783A54-FA80-43C8-BDDC-F0070AFA0C0F}" type="presOf" srcId="{AB219A71-E0E5-47FC-B1CA-37DAF15609C0}" destId="{AC024830-FA68-4A44-AAC7-B62B838012CC}" srcOrd="0" destOrd="0" presId="urn:microsoft.com/office/officeart/2009/3/layout/HorizontalOrganizationChart"/>
    <dgm:cxn modelId="{ACFCE78D-407B-4573-AA5F-5ABD91BE5C90}" type="presOf" srcId="{D831AFB0-74D3-4725-875A-54B4DBFF6C43}" destId="{E0B87887-E729-48A3-965C-20EA562DEC19}" srcOrd="0" destOrd="0" presId="urn:microsoft.com/office/officeart/2009/3/layout/HorizontalOrganizationChart"/>
    <dgm:cxn modelId="{B0974D97-8000-4E4F-B750-4CB2D670281A}" type="presOf" srcId="{30D3C292-7A44-4E6C-9D89-6E5EA0C29769}" destId="{3C2CAA8B-88A0-467B-AEEF-864870265C82}" srcOrd="1" destOrd="0" presId="urn:microsoft.com/office/officeart/2009/3/layout/HorizontalOrganizationChart"/>
    <dgm:cxn modelId="{8FC1A09A-B5FD-47ED-817D-5418E6ADCF21}" srcId="{F91E03A4-3935-4938-BBC2-BE9ED9D44BB7}" destId="{2044281B-A235-49F4-8DFD-7DB6FA90AFFF}" srcOrd="0" destOrd="0" parTransId="{2FAFB9EB-E804-4B3C-9C17-A12AC4DEC244}" sibTransId="{4C30D45F-2E7F-4FE4-B0B5-953617E7E121}"/>
    <dgm:cxn modelId="{51D194AB-652D-41D3-AFEE-88A7215E7284}" type="presOf" srcId="{2044281B-A235-49F4-8DFD-7DB6FA90AFFF}" destId="{B1CCAD4C-65D4-4FE7-8C81-F7E54B1F8B9C}" srcOrd="0" destOrd="0" presId="urn:microsoft.com/office/officeart/2009/3/layout/HorizontalOrganizationChart"/>
    <dgm:cxn modelId="{318AC4B9-47AD-42AA-8772-D8ACFF439330}" srcId="{D831AFB0-74D3-4725-875A-54B4DBFF6C43}" destId="{F91E03A4-3935-4938-BBC2-BE9ED9D44BB7}" srcOrd="0" destOrd="0" parTransId="{E3D6470A-121A-4730-8E95-DB60675A0AA6}" sibTransId="{3AF39DC1-85A9-4AFB-B4E3-1BF716CF4753}"/>
    <dgm:cxn modelId="{FA4CF4BC-3302-4AEF-9AB7-1D2B636D2F17}" type="presOf" srcId="{F91E03A4-3935-4938-BBC2-BE9ED9D44BB7}" destId="{EFC97B42-CFC5-40EB-BB64-23C2870ECABE}" srcOrd="0" destOrd="0" presId="urn:microsoft.com/office/officeart/2009/3/layout/HorizontalOrganizationChart"/>
    <dgm:cxn modelId="{3200E2C6-59A4-407D-9B88-1B6005383503}" type="presOf" srcId="{2044281B-A235-49F4-8DFD-7DB6FA90AFFF}" destId="{B6EF67C9-3A46-45B4-AFA9-15753F4C8E09}" srcOrd="1" destOrd="0" presId="urn:microsoft.com/office/officeart/2009/3/layout/HorizontalOrganizationChart"/>
    <dgm:cxn modelId="{82DC56DA-10E9-4018-98FB-7BACFF37639D}" srcId="{F91E03A4-3935-4938-BBC2-BE9ED9D44BB7}" destId="{30D3C292-7A44-4E6C-9D89-6E5EA0C29769}" srcOrd="1" destOrd="0" parTransId="{AB219A71-E0E5-47FC-B1CA-37DAF15609C0}" sibTransId="{97568860-5DEB-4095-9089-8DB6B59530AF}"/>
    <dgm:cxn modelId="{A88627F0-55A7-435A-9E4D-29245437C8E2}" type="presParOf" srcId="{E0B87887-E729-48A3-965C-20EA562DEC19}" destId="{5FF8DD9F-241C-4D72-BC2E-1EE89210A682}" srcOrd="0" destOrd="0" presId="urn:microsoft.com/office/officeart/2009/3/layout/HorizontalOrganizationChart"/>
    <dgm:cxn modelId="{B3137337-1B41-4FE8-BEA3-B6778EAFED68}" type="presParOf" srcId="{5FF8DD9F-241C-4D72-BC2E-1EE89210A682}" destId="{960A3627-95E2-4A54-9893-597C9121A072}" srcOrd="0" destOrd="0" presId="urn:microsoft.com/office/officeart/2009/3/layout/HorizontalOrganizationChart"/>
    <dgm:cxn modelId="{90F6EBE5-7635-47DE-8541-9CBC52A3FBB9}" type="presParOf" srcId="{960A3627-95E2-4A54-9893-597C9121A072}" destId="{EFC97B42-CFC5-40EB-BB64-23C2870ECABE}" srcOrd="0" destOrd="0" presId="urn:microsoft.com/office/officeart/2009/3/layout/HorizontalOrganizationChart"/>
    <dgm:cxn modelId="{92252683-87B9-47CA-950A-461E58EADF29}" type="presParOf" srcId="{960A3627-95E2-4A54-9893-597C9121A072}" destId="{470668C7-297F-4205-9DD3-CC4B1A3A73E8}" srcOrd="1" destOrd="0" presId="urn:microsoft.com/office/officeart/2009/3/layout/HorizontalOrganizationChart"/>
    <dgm:cxn modelId="{D719D6B5-DD51-4E43-AAEB-A8C39B7ED824}" type="presParOf" srcId="{5FF8DD9F-241C-4D72-BC2E-1EE89210A682}" destId="{11CB2B39-4FE9-4FE1-9AB2-46805B505CD9}" srcOrd="1" destOrd="0" presId="urn:microsoft.com/office/officeart/2009/3/layout/HorizontalOrganizationChart"/>
    <dgm:cxn modelId="{DC8CB706-018A-4C31-BCEA-1F3738129DF7}" type="presParOf" srcId="{11CB2B39-4FE9-4FE1-9AB2-46805B505CD9}" destId="{F5454E23-4AE3-4F5A-B1EC-BA5799A8627F}" srcOrd="0" destOrd="0" presId="urn:microsoft.com/office/officeart/2009/3/layout/HorizontalOrganizationChart"/>
    <dgm:cxn modelId="{DD265100-DEE1-4EDA-87E0-F398807756C9}" type="presParOf" srcId="{11CB2B39-4FE9-4FE1-9AB2-46805B505CD9}" destId="{FF0ECBBD-8E3F-44EF-9E8D-65747D6F1A5A}" srcOrd="1" destOrd="0" presId="urn:microsoft.com/office/officeart/2009/3/layout/HorizontalOrganizationChart"/>
    <dgm:cxn modelId="{6602DE4D-6D74-403E-BF36-BD6A139B2AAA}" type="presParOf" srcId="{FF0ECBBD-8E3F-44EF-9E8D-65747D6F1A5A}" destId="{BD4D0A31-CCE3-43A4-A643-8F06E951AE96}" srcOrd="0" destOrd="0" presId="urn:microsoft.com/office/officeart/2009/3/layout/HorizontalOrganizationChart"/>
    <dgm:cxn modelId="{C85AB6F9-D7DD-4249-9ABB-8328250F71C1}" type="presParOf" srcId="{BD4D0A31-CCE3-43A4-A643-8F06E951AE96}" destId="{B1CCAD4C-65D4-4FE7-8C81-F7E54B1F8B9C}" srcOrd="0" destOrd="0" presId="urn:microsoft.com/office/officeart/2009/3/layout/HorizontalOrganizationChart"/>
    <dgm:cxn modelId="{4222E3CA-E55E-4E58-876C-0807401025D5}" type="presParOf" srcId="{BD4D0A31-CCE3-43A4-A643-8F06E951AE96}" destId="{B6EF67C9-3A46-45B4-AFA9-15753F4C8E09}" srcOrd="1" destOrd="0" presId="urn:microsoft.com/office/officeart/2009/3/layout/HorizontalOrganizationChart"/>
    <dgm:cxn modelId="{DBC34406-5274-4EFD-A580-1A8A3FF062E5}" type="presParOf" srcId="{FF0ECBBD-8E3F-44EF-9E8D-65747D6F1A5A}" destId="{0D83018F-76F5-497A-B573-02A59D6BAE48}" srcOrd="1" destOrd="0" presId="urn:microsoft.com/office/officeart/2009/3/layout/HorizontalOrganizationChart"/>
    <dgm:cxn modelId="{1CED0AD6-DF80-4746-8026-91ECEC494D11}" type="presParOf" srcId="{FF0ECBBD-8E3F-44EF-9E8D-65747D6F1A5A}" destId="{F859ADEE-3FD6-48AF-86CE-3C747BA8C1CC}" srcOrd="2" destOrd="0" presId="urn:microsoft.com/office/officeart/2009/3/layout/HorizontalOrganizationChart"/>
    <dgm:cxn modelId="{8F04BAB1-EB79-4429-8635-475EFD739757}" type="presParOf" srcId="{11CB2B39-4FE9-4FE1-9AB2-46805B505CD9}" destId="{AC024830-FA68-4A44-AAC7-B62B838012CC}" srcOrd="2" destOrd="0" presId="urn:microsoft.com/office/officeart/2009/3/layout/HorizontalOrganizationChart"/>
    <dgm:cxn modelId="{C6578595-A79B-4D82-B4CA-16B0AD49FAC9}" type="presParOf" srcId="{11CB2B39-4FE9-4FE1-9AB2-46805B505CD9}" destId="{6EDB40BC-044D-4B7F-B7FF-35032BD26E51}" srcOrd="3" destOrd="0" presId="urn:microsoft.com/office/officeart/2009/3/layout/HorizontalOrganizationChart"/>
    <dgm:cxn modelId="{814C13EF-C5B7-43F1-A15C-774B715319A3}" type="presParOf" srcId="{6EDB40BC-044D-4B7F-B7FF-35032BD26E51}" destId="{E6D99908-6DB3-4C36-8A3F-8A7A63BA6C63}" srcOrd="0" destOrd="0" presId="urn:microsoft.com/office/officeart/2009/3/layout/HorizontalOrganizationChart"/>
    <dgm:cxn modelId="{46F81A13-315A-486F-AFB8-E0DFA6883955}" type="presParOf" srcId="{E6D99908-6DB3-4C36-8A3F-8A7A63BA6C63}" destId="{5068E0C1-C11E-4E15-9A73-59E0BA74E511}" srcOrd="0" destOrd="0" presId="urn:microsoft.com/office/officeart/2009/3/layout/HorizontalOrganizationChart"/>
    <dgm:cxn modelId="{5C74C4CF-1D18-44A7-A8FC-592931FA2793}" type="presParOf" srcId="{E6D99908-6DB3-4C36-8A3F-8A7A63BA6C63}" destId="{3C2CAA8B-88A0-467B-AEEF-864870265C82}" srcOrd="1" destOrd="0" presId="urn:microsoft.com/office/officeart/2009/3/layout/HorizontalOrganizationChart"/>
    <dgm:cxn modelId="{C16D2501-6056-493B-931D-10F3C48E0B40}" type="presParOf" srcId="{6EDB40BC-044D-4B7F-B7FF-35032BD26E51}" destId="{10842221-C587-4DAF-B8B4-948F6306F7C6}" srcOrd="1" destOrd="0" presId="urn:microsoft.com/office/officeart/2009/3/layout/HorizontalOrganizationChart"/>
    <dgm:cxn modelId="{47B761A2-22D5-4A06-B654-58F12F8495BF}" type="presParOf" srcId="{6EDB40BC-044D-4B7F-B7FF-35032BD26E51}" destId="{A9B38EA5-C549-48D5-93DA-28FC8E47F7F0}" srcOrd="2" destOrd="0" presId="urn:microsoft.com/office/officeart/2009/3/layout/HorizontalOrganizationChart"/>
    <dgm:cxn modelId="{D854F759-BCAC-4DAC-A383-6A0C0BAE9C72}" type="presParOf" srcId="{5FF8DD9F-241C-4D72-BC2E-1EE89210A682}" destId="{F81172CE-C783-4854-9ADD-BCFDDA607CAB}" srcOrd="2" destOrd="0" presId="urn:microsoft.com/office/officeart/2009/3/layout/Horizontal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31AFB0-74D3-4725-875A-54B4DBFF6C43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F91E03A4-3935-4938-BBC2-BE9ED9D44BB7}">
      <dgm:prSet/>
      <dgm:spPr/>
      <dgm:t>
        <a:bodyPr/>
        <a:lstStyle/>
        <a:p>
          <a:pPr rtl="0"/>
          <a:r>
            <a:rPr lang="en-US" dirty="0"/>
            <a:t>Invited?</a:t>
          </a:r>
          <a:endParaRPr lang="es-ES_tradnl" dirty="0"/>
        </a:p>
      </dgm:t>
    </dgm:pt>
    <dgm:pt modelId="{E3D6470A-121A-4730-8E95-DB60675A0AA6}" type="parTrans" cxnId="{318AC4B9-47AD-42AA-8772-D8ACFF439330}">
      <dgm:prSet/>
      <dgm:spPr/>
      <dgm:t>
        <a:bodyPr/>
        <a:lstStyle/>
        <a:p>
          <a:endParaRPr lang="es-ES_tradnl"/>
        </a:p>
      </dgm:t>
    </dgm:pt>
    <dgm:pt modelId="{3AF39DC1-85A9-4AFB-B4E3-1BF716CF4753}" type="sibTrans" cxnId="{318AC4B9-47AD-42AA-8772-D8ACFF439330}">
      <dgm:prSet/>
      <dgm:spPr/>
      <dgm:t>
        <a:bodyPr/>
        <a:lstStyle/>
        <a:p>
          <a:endParaRPr lang="es-ES_tradnl"/>
        </a:p>
      </dgm:t>
    </dgm:pt>
    <dgm:pt modelId="{30D3C292-7A44-4E6C-9D89-6E5EA0C29769}">
      <dgm:prSet/>
      <dgm:spPr/>
      <dgm:t>
        <a:bodyPr/>
        <a:lstStyle/>
        <a:p>
          <a:pPr rtl="0"/>
          <a:r>
            <a:rPr lang="en-US" dirty="0"/>
            <a:t>Yes </a:t>
          </a:r>
          <a:endParaRPr lang="es-ES_tradnl" dirty="0"/>
        </a:p>
      </dgm:t>
    </dgm:pt>
    <dgm:pt modelId="{AB219A71-E0E5-47FC-B1CA-37DAF15609C0}" type="parTrans" cxnId="{82DC56DA-10E9-4018-98FB-7BACFF37639D}">
      <dgm:prSet/>
      <dgm:spPr/>
      <dgm:t>
        <a:bodyPr/>
        <a:lstStyle/>
        <a:p>
          <a:endParaRPr lang="es-ES_tradnl"/>
        </a:p>
      </dgm:t>
    </dgm:pt>
    <dgm:pt modelId="{97568860-5DEB-4095-9089-8DB6B59530AF}" type="sibTrans" cxnId="{82DC56DA-10E9-4018-98FB-7BACFF37639D}">
      <dgm:prSet/>
      <dgm:spPr/>
      <dgm:t>
        <a:bodyPr/>
        <a:lstStyle/>
        <a:p>
          <a:endParaRPr lang="es-ES_tradnl"/>
        </a:p>
      </dgm:t>
    </dgm:pt>
    <dgm:pt modelId="{2044281B-A235-49F4-8DFD-7DB6FA90AFFF}">
      <dgm:prSet/>
      <dgm:spPr/>
      <dgm:t>
        <a:bodyPr/>
        <a:lstStyle/>
        <a:p>
          <a:pPr rtl="0"/>
          <a:r>
            <a:rPr lang="en-US" dirty="0"/>
            <a:t>No</a:t>
          </a:r>
          <a:endParaRPr lang="es-ES_tradnl" dirty="0"/>
        </a:p>
      </dgm:t>
    </dgm:pt>
    <dgm:pt modelId="{2FAFB9EB-E804-4B3C-9C17-A12AC4DEC244}" type="parTrans" cxnId="{8FC1A09A-B5FD-47ED-817D-5418E6ADCF21}">
      <dgm:prSet/>
      <dgm:spPr/>
      <dgm:t>
        <a:bodyPr/>
        <a:lstStyle/>
        <a:p>
          <a:endParaRPr lang="es-ES_tradnl"/>
        </a:p>
      </dgm:t>
    </dgm:pt>
    <dgm:pt modelId="{4C30D45F-2E7F-4FE4-B0B5-953617E7E121}" type="sibTrans" cxnId="{8FC1A09A-B5FD-47ED-817D-5418E6ADCF21}">
      <dgm:prSet/>
      <dgm:spPr/>
      <dgm:t>
        <a:bodyPr/>
        <a:lstStyle/>
        <a:p>
          <a:endParaRPr lang="es-ES_tradnl"/>
        </a:p>
      </dgm:t>
    </dgm:pt>
    <dgm:pt modelId="{E228EFAA-2C33-48A8-B7AE-56E515C98EAF}">
      <dgm:prSet/>
      <dgm:spPr/>
      <dgm:t>
        <a:bodyPr/>
        <a:lstStyle/>
        <a:p>
          <a:pPr rtl="0"/>
          <a:r>
            <a:rPr lang="es-ES" b="0" i="0" dirty="0" err="1"/>
            <a:t>Expected</a:t>
          </a:r>
          <a:r>
            <a:rPr lang="es-ES" b="0" i="0" dirty="0"/>
            <a:t> </a:t>
          </a:r>
          <a:endParaRPr lang="es-ES_tradnl" dirty="0"/>
        </a:p>
      </dgm:t>
    </dgm:pt>
    <dgm:pt modelId="{2AEA94A7-A2F4-4F2D-B404-F17CCC91F56F}">
      <dgm:prSet/>
      <dgm:spPr/>
      <dgm:t>
        <a:bodyPr/>
        <a:lstStyle/>
        <a:p>
          <a:pPr rtl="0"/>
          <a:r>
            <a:rPr lang="es-ES" b="0" i="0" dirty="0"/>
            <a:t>Actual</a:t>
          </a:r>
          <a:endParaRPr lang="es-ES_tradnl" dirty="0"/>
        </a:p>
      </dgm:t>
    </dgm:pt>
    <dgm:pt modelId="{C56B46FD-A5F1-4E3D-9AB4-9E2192F618B1}">
      <dgm:prSet/>
      <dgm:spPr/>
      <dgm:t>
        <a:bodyPr/>
        <a:lstStyle/>
        <a:p>
          <a:pPr rtl="0"/>
          <a:r>
            <a:rPr lang="es-ES" b="0" i="0" dirty="0" err="1"/>
            <a:t>Desired</a:t>
          </a:r>
          <a:r>
            <a:rPr lang="es-ES" b="0" i="0" dirty="0"/>
            <a:t> </a:t>
          </a:r>
          <a:endParaRPr lang="es-ES_tradnl" dirty="0"/>
        </a:p>
      </dgm:t>
    </dgm:pt>
    <dgm:pt modelId="{EDF167CE-29C8-49D4-B74A-8C0F1C30BBA4}">
      <dgm:prSet/>
      <dgm:spPr/>
      <dgm:t>
        <a:bodyPr/>
        <a:lstStyle/>
        <a:p>
          <a:pPr rtl="0"/>
          <a:r>
            <a:rPr lang="en-US" dirty="0"/>
            <a:t>Engagement</a:t>
          </a:r>
          <a:endParaRPr lang="es-ES_tradnl" dirty="0"/>
        </a:p>
      </dgm:t>
    </dgm:pt>
    <dgm:pt modelId="{05A5F23B-1B22-4025-868B-5104489FB8FD}" type="sibTrans" cxnId="{5A491B71-1F58-46C6-8CD8-F7B26AD82B50}">
      <dgm:prSet/>
      <dgm:spPr/>
      <dgm:t>
        <a:bodyPr/>
        <a:lstStyle/>
        <a:p>
          <a:endParaRPr lang="es-ES_tradnl"/>
        </a:p>
      </dgm:t>
    </dgm:pt>
    <dgm:pt modelId="{D8A4C91C-242C-4F83-8C11-07061F3EA502}" type="parTrans" cxnId="{5A491B71-1F58-46C6-8CD8-F7B26AD82B50}">
      <dgm:prSet/>
      <dgm:spPr/>
      <dgm:t>
        <a:bodyPr/>
        <a:lstStyle/>
        <a:p>
          <a:endParaRPr lang="es-ES_tradnl"/>
        </a:p>
      </dgm:t>
    </dgm:pt>
    <dgm:pt modelId="{9E546101-DB15-4E30-AB98-C70A62204411}" type="sibTrans" cxnId="{AE7A54EF-9F08-421A-B476-44930D353FC3}">
      <dgm:prSet/>
      <dgm:spPr/>
      <dgm:t>
        <a:bodyPr/>
        <a:lstStyle/>
        <a:p>
          <a:endParaRPr lang="es-ES_tradnl"/>
        </a:p>
      </dgm:t>
    </dgm:pt>
    <dgm:pt modelId="{8CB67D4C-525B-4B8F-B554-CE4D0488B976}" type="parTrans" cxnId="{AE7A54EF-9F08-421A-B476-44930D353FC3}">
      <dgm:prSet/>
      <dgm:spPr/>
      <dgm:t>
        <a:bodyPr/>
        <a:lstStyle/>
        <a:p>
          <a:endParaRPr lang="es-ES_tradnl"/>
        </a:p>
      </dgm:t>
    </dgm:pt>
    <dgm:pt modelId="{1184A913-3161-4649-969A-B8ED46B070D2}" type="sibTrans" cxnId="{25CBB0E0-A8D6-4D93-9CB5-509655AD86F4}">
      <dgm:prSet/>
      <dgm:spPr/>
      <dgm:t>
        <a:bodyPr/>
        <a:lstStyle/>
        <a:p>
          <a:endParaRPr lang="es-ES_tradnl"/>
        </a:p>
      </dgm:t>
    </dgm:pt>
    <dgm:pt modelId="{9831B8BB-950B-4E69-8D54-7B65EA657A86}" type="parTrans" cxnId="{25CBB0E0-A8D6-4D93-9CB5-509655AD86F4}">
      <dgm:prSet/>
      <dgm:spPr/>
      <dgm:t>
        <a:bodyPr/>
        <a:lstStyle/>
        <a:p>
          <a:endParaRPr lang="es-ES_tradnl"/>
        </a:p>
      </dgm:t>
    </dgm:pt>
    <dgm:pt modelId="{E7264B2C-ABF4-4DAE-BC9D-020D293DEAA6}" type="sibTrans" cxnId="{F16B955A-0FE0-4860-A06E-31233A6DCD10}">
      <dgm:prSet/>
      <dgm:spPr/>
      <dgm:t>
        <a:bodyPr/>
        <a:lstStyle/>
        <a:p>
          <a:endParaRPr lang="es-ES_tradnl"/>
        </a:p>
      </dgm:t>
    </dgm:pt>
    <dgm:pt modelId="{705C3159-16D2-4795-9387-A08A7B219FC1}" type="parTrans" cxnId="{F16B955A-0FE0-4860-A06E-31233A6DCD10}">
      <dgm:prSet/>
      <dgm:spPr/>
      <dgm:t>
        <a:bodyPr/>
        <a:lstStyle/>
        <a:p>
          <a:endParaRPr lang="es-ES_tradnl"/>
        </a:p>
      </dgm:t>
    </dgm:pt>
    <dgm:pt modelId="{E0B87887-E729-48A3-965C-20EA562DEC19}" type="pres">
      <dgm:prSet presAssocID="{D831AFB0-74D3-4725-875A-54B4DBFF6C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F8DD9F-241C-4D72-BC2E-1EE89210A682}" type="pres">
      <dgm:prSet presAssocID="{F91E03A4-3935-4938-BBC2-BE9ED9D44BB7}" presName="hierRoot1" presStyleCnt="0">
        <dgm:presLayoutVars>
          <dgm:hierBranch val="init"/>
        </dgm:presLayoutVars>
      </dgm:prSet>
      <dgm:spPr/>
    </dgm:pt>
    <dgm:pt modelId="{960A3627-95E2-4A54-9893-597C9121A072}" type="pres">
      <dgm:prSet presAssocID="{F91E03A4-3935-4938-BBC2-BE9ED9D44BB7}" presName="rootComposite1" presStyleCnt="0"/>
      <dgm:spPr/>
    </dgm:pt>
    <dgm:pt modelId="{EFC97B42-CFC5-40EB-BB64-23C2870ECABE}" type="pres">
      <dgm:prSet presAssocID="{F91E03A4-3935-4938-BBC2-BE9ED9D44BB7}" presName="rootText1" presStyleLbl="node0" presStyleIdx="0" presStyleCnt="1">
        <dgm:presLayoutVars>
          <dgm:chPref val="3"/>
        </dgm:presLayoutVars>
      </dgm:prSet>
      <dgm:spPr/>
    </dgm:pt>
    <dgm:pt modelId="{470668C7-297F-4205-9DD3-CC4B1A3A73E8}" type="pres">
      <dgm:prSet presAssocID="{F91E03A4-3935-4938-BBC2-BE9ED9D44BB7}" presName="rootConnector1" presStyleLbl="node1" presStyleIdx="0" presStyleCnt="0"/>
      <dgm:spPr/>
    </dgm:pt>
    <dgm:pt modelId="{11CB2B39-4FE9-4FE1-9AB2-46805B505CD9}" type="pres">
      <dgm:prSet presAssocID="{F91E03A4-3935-4938-BBC2-BE9ED9D44BB7}" presName="hierChild2" presStyleCnt="0"/>
      <dgm:spPr/>
    </dgm:pt>
    <dgm:pt modelId="{F5454E23-4AE3-4F5A-B1EC-BA5799A8627F}" type="pres">
      <dgm:prSet presAssocID="{2FAFB9EB-E804-4B3C-9C17-A12AC4DEC244}" presName="Name64" presStyleLbl="parChTrans1D2" presStyleIdx="0" presStyleCnt="2"/>
      <dgm:spPr/>
    </dgm:pt>
    <dgm:pt modelId="{FF0ECBBD-8E3F-44EF-9E8D-65747D6F1A5A}" type="pres">
      <dgm:prSet presAssocID="{2044281B-A235-49F4-8DFD-7DB6FA90AFFF}" presName="hierRoot2" presStyleCnt="0">
        <dgm:presLayoutVars>
          <dgm:hierBranch val="init"/>
        </dgm:presLayoutVars>
      </dgm:prSet>
      <dgm:spPr/>
    </dgm:pt>
    <dgm:pt modelId="{BD4D0A31-CCE3-43A4-A643-8F06E951AE96}" type="pres">
      <dgm:prSet presAssocID="{2044281B-A235-49F4-8DFD-7DB6FA90AFFF}" presName="rootComposite" presStyleCnt="0"/>
      <dgm:spPr/>
    </dgm:pt>
    <dgm:pt modelId="{B1CCAD4C-65D4-4FE7-8C81-F7E54B1F8B9C}" type="pres">
      <dgm:prSet presAssocID="{2044281B-A235-49F4-8DFD-7DB6FA90AFFF}" presName="rootText" presStyleLbl="node2" presStyleIdx="0" presStyleCnt="2">
        <dgm:presLayoutVars>
          <dgm:chPref val="3"/>
        </dgm:presLayoutVars>
      </dgm:prSet>
      <dgm:spPr/>
    </dgm:pt>
    <dgm:pt modelId="{B6EF67C9-3A46-45B4-AFA9-15753F4C8E09}" type="pres">
      <dgm:prSet presAssocID="{2044281B-A235-49F4-8DFD-7DB6FA90AFFF}" presName="rootConnector" presStyleLbl="node2" presStyleIdx="0" presStyleCnt="2"/>
      <dgm:spPr/>
    </dgm:pt>
    <dgm:pt modelId="{0D83018F-76F5-497A-B573-02A59D6BAE48}" type="pres">
      <dgm:prSet presAssocID="{2044281B-A235-49F4-8DFD-7DB6FA90AFFF}" presName="hierChild4" presStyleCnt="0"/>
      <dgm:spPr/>
    </dgm:pt>
    <dgm:pt modelId="{F859ADEE-3FD6-48AF-86CE-3C747BA8C1CC}" type="pres">
      <dgm:prSet presAssocID="{2044281B-A235-49F4-8DFD-7DB6FA90AFFF}" presName="hierChild5" presStyleCnt="0"/>
      <dgm:spPr/>
    </dgm:pt>
    <dgm:pt modelId="{AC024830-FA68-4A44-AAC7-B62B838012CC}" type="pres">
      <dgm:prSet presAssocID="{AB219A71-E0E5-47FC-B1CA-37DAF15609C0}" presName="Name64" presStyleLbl="parChTrans1D2" presStyleIdx="1" presStyleCnt="2"/>
      <dgm:spPr/>
    </dgm:pt>
    <dgm:pt modelId="{6EDB40BC-044D-4B7F-B7FF-35032BD26E51}" type="pres">
      <dgm:prSet presAssocID="{30D3C292-7A44-4E6C-9D89-6E5EA0C29769}" presName="hierRoot2" presStyleCnt="0">
        <dgm:presLayoutVars>
          <dgm:hierBranch val="init"/>
        </dgm:presLayoutVars>
      </dgm:prSet>
      <dgm:spPr/>
    </dgm:pt>
    <dgm:pt modelId="{E6D99908-6DB3-4C36-8A3F-8A7A63BA6C63}" type="pres">
      <dgm:prSet presAssocID="{30D3C292-7A44-4E6C-9D89-6E5EA0C29769}" presName="rootComposite" presStyleCnt="0"/>
      <dgm:spPr/>
    </dgm:pt>
    <dgm:pt modelId="{5068E0C1-C11E-4E15-9A73-59E0BA74E511}" type="pres">
      <dgm:prSet presAssocID="{30D3C292-7A44-4E6C-9D89-6E5EA0C29769}" presName="rootText" presStyleLbl="node2" presStyleIdx="1" presStyleCnt="2">
        <dgm:presLayoutVars>
          <dgm:chPref val="3"/>
        </dgm:presLayoutVars>
      </dgm:prSet>
      <dgm:spPr/>
    </dgm:pt>
    <dgm:pt modelId="{3C2CAA8B-88A0-467B-AEEF-864870265C82}" type="pres">
      <dgm:prSet presAssocID="{30D3C292-7A44-4E6C-9D89-6E5EA0C29769}" presName="rootConnector" presStyleLbl="node2" presStyleIdx="1" presStyleCnt="2"/>
      <dgm:spPr/>
    </dgm:pt>
    <dgm:pt modelId="{10842221-C587-4DAF-B8B4-948F6306F7C6}" type="pres">
      <dgm:prSet presAssocID="{30D3C292-7A44-4E6C-9D89-6E5EA0C29769}" presName="hierChild4" presStyleCnt="0"/>
      <dgm:spPr/>
    </dgm:pt>
    <dgm:pt modelId="{56E2537F-0936-4103-AB23-856128FAE650}" type="pres">
      <dgm:prSet presAssocID="{D8A4C91C-242C-4F83-8C11-07061F3EA502}" presName="Name64" presStyleLbl="parChTrans1D3" presStyleIdx="0" presStyleCnt="1"/>
      <dgm:spPr/>
    </dgm:pt>
    <dgm:pt modelId="{B2B5390D-BE15-41D6-80C8-AAF9F0402187}" type="pres">
      <dgm:prSet presAssocID="{EDF167CE-29C8-49D4-B74A-8C0F1C30BBA4}" presName="hierRoot2" presStyleCnt="0">
        <dgm:presLayoutVars>
          <dgm:hierBranch val="init"/>
        </dgm:presLayoutVars>
      </dgm:prSet>
      <dgm:spPr/>
    </dgm:pt>
    <dgm:pt modelId="{184AEFDF-9FDC-4B43-ABC8-035E7860CA97}" type="pres">
      <dgm:prSet presAssocID="{EDF167CE-29C8-49D4-B74A-8C0F1C30BBA4}" presName="rootComposite" presStyleCnt="0"/>
      <dgm:spPr/>
    </dgm:pt>
    <dgm:pt modelId="{D8B13BC5-A0AF-4DAE-9679-34C4A9C3DA2A}" type="pres">
      <dgm:prSet presAssocID="{EDF167CE-29C8-49D4-B74A-8C0F1C30BBA4}" presName="rootText" presStyleLbl="node3" presStyleIdx="0" presStyleCnt="1">
        <dgm:presLayoutVars>
          <dgm:chPref val="3"/>
        </dgm:presLayoutVars>
      </dgm:prSet>
      <dgm:spPr/>
    </dgm:pt>
    <dgm:pt modelId="{AEA2F013-65DF-47AE-9474-A78EA4795820}" type="pres">
      <dgm:prSet presAssocID="{EDF167CE-29C8-49D4-B74A-8C0F1C30BBA4}" presName="rootConnector" presStyleLbl="node3" presStyleIdx="0" presStyleCnt="1"/>
      <dgm:spPr/>
    </dgm:pt>
    <dgm:pt modelId="{2956D9DB-2695-4E56-9735-EE9F4EBBBC32}" type="pres">
      <dgm:prSet presAssocID="{EDF167CE-29C8-49D4-B74A-8C0F1C30BBA4}" presName="hierChild4" presStyleCnt="0"/>
      <dgm:spPr/>
    </dgm:pt>
    <dgm:pt modelId="{E46FA070-FF1B-4030-9724-2D3A2E1E2B40}" type="pres">
      <dgm:prSet presAssocID="{705C3159-16D2-4795-9387-A08A7B219FC1}" presName="Name64" presStyleLbl="parChTrans1D4" presStyleIdx="0" presStyleCnt="3"/>
      <dgm:spPr/>
    </dgm:pt>
    <dgm:pt modelId="{D560EA38-45CA-4FF6-8231-70DCFB1E614F}" type="pres">
      <dgm:prSet presAssocID="{C56B46FD-A5F1-4E3D-9AB4-9E2192F618B1}" presName="hierRoot2" presStyleCnt="0">
        <dgm:presLayoutVars>
          <dgm:hierBranch val="init"/>
        </dgm:presLayoutVars>
      </dgm:prSet>
      <dgm:spPr/>
    </dgm:pt>
    <dgm:pt modelId="{2517FE91-2FAF-4B4D-9A7E-49DB1BADEC4D}" type="pres">
      <dgm:prSet presAssocID="{C56B46FD-A5F1-4E3D-9AB4-9E2192F618B1}" presName="rootComposite" presStyleCnt="0"/>
      <dgm:spPr/>
    </dgm:pt>
    <dgm:pt modelId="{7AC98A59-BF9A-4890-907A-D5BC90FD8D64}" type="pres">
      <dgm:prSet presAssocID="{C56B46FD-A5F1-4E3D-9AB4-9E2192F618B1}" presName="rootText" presStyleLbl="node4" presStyleIdx="0" presStyleCnt="3">
        <dgm:presLayoutVars>
          <dgm:chPref val="3"/>
        </dgm:presLayoutVars>
      </dgm:prSet>
      <dgm:spPr/>
    </dgm:pt>
    <dgm:pt modelId="{E2F91CBA-5051-40D3-B16A-164E43B6CD89}" type="pres">
      <dgm:prSet presAssocID="{C56B46FD-A5F1-4E3D-9AB4-9E2192F618B1}" presName="rootConnector" presStyleLbl="node4" presStyleIdx="0" presStyleCnt="3"/>
      <dgm:spPr/>
    </dgm:pt>
    <dgm:pt modelId="{867F0F8B-3DB1-4AAA-9A87-191946B1A882}" type="pres">
      <dgm:prSet presAssocID="{C56B46FD-A5F1-4E3D-9AB4-9E2192F618B1}" presName="hierChild4" presStyleCnt="0"/>
      <dgm:spPr/>
    </dgm:pt>
    <dgm:pt modelId="{8AA4C191-BB25-4D7E-B90A-8225FF3F99D1}" type="pres">
      <dgm:prSet presAssocID="{C56B46FD-A5F1-4E3D-9AB4-9E2192F618B1}" presName="hierChild5" presStyleCnt="0"/>
      <dgm:spPr/>
    </dgm:pt>
    <dgm:pt modelId="{F9783382-50D7-46BE-8C45-7078D736E1CD}" type="pres">
      <dgm:prSet presAssocID="{9831B8BB-950B-4E69-8D54-7B65EA657A86}" presName="Name64" presStyleLbl="parChTrans1D4" presStyleIdx="1" presStyleCnt="3"/>
      <dgm:spPr/>
    </dgm:pt>
    <dgm:pt modelId="{9678D756-0F0E-4F27-955B-8CA699633C58}" type="pres">
      <dgm:prSet presAssocID="{2AEA94A7-A2F4-4F2D-B404-F17CCC91F56F}" presName="hierRoot2" presStyleCnt="0">
        <dgm:presLayoutVars>
          <dgm:hierBranch val="init"/>
        </dgm:presLayoutVars>
      </dgm:prSet>
      <dgm:spPr/>
    </dgm:pt>
    <dgm:pt modelId="{16BB6746-0736-4156-85CB-729283FBB242}" type="pres">
      <dgm:prSet presAssocID="{2AEA94A7-A2F4-4F2D-B404-F17CCC91F56F}" presName="rootComposite" presStyleCnt="0"/>
      <dgm:spPr/>
    </dgm:pt>
    <dgm:pt modelId="{19F38CAF-AACD-4872-A7F4-8D1B7897044C}" type="pres">
      <dgm:prSet presAssocID="{2AEA94A7-A2F4-4F2D-B404-F17CCC91F56F}" presName="rootText" presStyleLbl="node4" presStyleIdx="1" presStyleCnt="3">
        <dgm:presLayoutVars>
          <dgm:chPref val="3"/>
        </dgm:presLayoutVars>
      </dgm:prSet>
      <dgm:spPr/>
    </dgm:pt>
    <dgm:pt modelId="{F6BEC222-D798-4CFA-BF6D-E8D2D91A2F2E}" type="pres">
      <dgm:prSet presAssocID="{2AEA94A7-A2F4-4F2D-B404-F17CCC91F56F}" presName="rootConnector" presStyleLbl="node4" presStyleIdx="1" presStyleCnt="3"/>
      <dgm:spPr/>
    </dgm:pt>
    <dgm:pt modelId="{0B31BF94-A997-4B19-A23C-3B9438E2ABBF}" type="pres">
      <dgm:prSet presAssocID="{2AEA94A7-A2F4-4F2D-B404-F17CCC91F56F}" presName="hierChild4" presStyleCnt="0"/>
      <dgm:spPr/>
    </dgm:pt>
    <dgm:pt modelId="{B407D658-711F-4F4E-98D7-516C542E118E}" type="pres">
      <dgm:prSet presAssocID="{2AEA94A7-A2F4-4F2D-B404-F17CCC91F56F}" presName="hierChild5" presStyleCnt="0"/>
      <dgm:spPr/>
    </dgm:pt>
    <dgm:pt modelId="{1E4DBFC0-C870-4A17-9A07-480712D57A72}" type="pres">
      <dgm:prSet presAssocID="{8CB67D4C-525B-4B8F-B554-CE4D0488B976}" presName="Name64" presStyleLbl="parChTrans1D4" presStyleIdx="2" presStyleCnt="3"/>
      <dgm:spPr/>
    </dgm:pt>
    <dgm:pt modelId="{733F7F33-0225-4633-925B-D2D4625F199F}" type="pres">
      <dgm:prSet presAssocID="{E228EFAA-2C33-48A8-B7AE-56E515C98EAF}" presName="hierRoot2" presStyleCnt="0">
        <dgm:presLayoutVars>
          <dgm:hierBranch val="init"/>
        </dgm:presLayoutVars>
      </dgm:prSet>
      <dgm:spPr/>
    </dgm:pt>
    <dgm:pt modelId="{C7DAC1C0-E205-40BD-96FA-7E4555528604}" type="pres">
      <dgm:prSet presAssocID="{E228EFAA-2C33-48A8-B7AE-56E515C98EAF}" presName="rootComposite" presStyleCnt="0"/>
      <dgm:spPr/>
    </dgm:pt>
    <dgm:pt modelId="{F105D527-7809-45BF-ACDD-1F91D1B802BF}" type="pres">
      <dgm:prSet presAssocID="{E228EFAA-2C33-48A8-B7AE-56E515C98EAF}" presName="rootText" presStyleLbl="node4" presStyleIdx="2" presStyleCnt="3" custLinFactNeighborX="112" custLinFactNeighborY="6076">
        <dgm:presLayoutVars>
          <dgm:chPref val="3"/>
        </dgm:presLayoutVars>
      </dgm:prSet>
      <dgm:spPr/>
    </dgm:pt>
    <dgm:pt modelId="{85FD97D5-7866-49FC-9BD6-C04DF146D7BC}" type="pres">
      <dgm:prSet presAssocID="{E228EFAA-2C33-48A8-B7AE-56E515C98EAF}" presName="rootConnector" presStyleLbl="node4" presStyleIdx="2" presStyleCnt="3"/>
      <dgm:spPr/>
    </dgm:pt>
    <dgm:pt modelId="{EFEB76DA-3A41-4D3B-8091-BA3545184B9E}" type="pres">
      <dgm:prSet presAssocID="{E228EFAA-2C33-48A8-B7AE-56E515C98EAF}" presName="hierChild4" presStyleCnt="0"/>
      <dgm:spPr/>
    </dgm:pt>
    <dgm:pt modelId="{01B66EC4-A828-4787-A9C5-C5D705DE78DC}" type="pres">
      <dgm:prSet presAssocID="{E228EFAA-2C33-48A8-B7AE-56E515C98EAF}" presName="hierChild5" presStyleCnt="0"/>
      <dgm:spPr/>
    </dgm:pt>
    <dgm:pt modelId="{55308C4F-1FDB-48B2-8920-75A766F342EF}" type="pres">
      <dgm:prSet presAssocID="{EDF167CE-29C8-49D4-B74A-8C0F1C30BBA4}" presName="hierChild5" presStyleCnt="0"/>
      <dgm:spPr/>
    </dgm:pt>
    <dgm:pt modelId="{A9B38EA5-C549-48D5-93DA-28FC8E47F7F0}" type="pres">
      <dgm:prSet presAssocID="{30D3C292-7A44-4E6C-9D89-6E5EA0C29769}" presName="hierChild5" presStyleCnt="0"/>
      <dgm:spPr/>
    </dgm:pt>
    <dgm:pt modelId="{F81172CE-C783-4854-9ADD-BCFDDA607CAB}" type="pres">
      <dgm:prSet presAssocID="{F91E03A4-3935-4938-BBC2-BE9ED9D44BB7}" presName="hierChild3" presStyleCnt="0"/>
      <dgm:spPr/>
    </dgm:pt>
  </dgm:ptLst>
  <dgm:cxnLst>
    <dgm:cxn modelId="{D452C20A-E13D-4E3D-8773-932C436C980A}" type="presOf" srcId="{E228EFAA-2C33-48A8-B7AE-56E515C98EAF}" destId="{85FD97D5-7866-49FC-9BD6-C04DF146D7BC}" srcOrd="1" destOrd="0" presId="urn:microsoft.com/office/officeart/2009/3/layout/HorizontalOrganizationChart"/>
    <dgm:cxn modelId="{2CF8C011-0997-48A6-A90D-74604325C02F}" type="presOf" srcId="{2044281B-A235-49F4-8DFD-7DB6FA90AFFF}" destId="{B1CCAD4C-65D4-4FE7-8C81-F7E54B1F8B9C}" srcOrd="0" destOrd="0" presId="urn:microsoft.com/office/officeart/2009/3/layout/HorizontalOrganizationChart"/>
    <dgm:cxn modelId="{75049418-E4D5-4393-AC32-047113984D36}" type="presOf" srcId="{30D3C292-7A44-4E6C-9D89-6E5EA0C29769}" destId="{3C2CAA8B-88A0-467B-AEEF-864870265C82}" srcOrd="1" destOrd="0" presId="urn:microsoft.com/office/officeart/2009/3/layout/HorizontalOrganizationChart"/>
    <dgm:cxn modelId="{DCB3EA39-17CF-4578-9EC5-19E6DF3A0745}" type="presOf" srcId="{9831B8BB-950B-4E69-8D54-7B65EA657A86}" destId="{F9783382-50D7-46BE-8C45-7078D736E1CD}" srcOrd="0" destOrd="0" presId="urn:microsoft.com/office/officeart/2009/3/layout/HorizontalOrganizationChart"/>
    <dgm:cxn modelId="{41EC7B40-DCDF-49C6-A360-B1A5F9F61252}" type="presOf" srcId="{30D3C292-7A44-4E6C-9D89-6E5EA0C29769}" destId="{5068E0C1-C11E-4E15-9A73-59E0BA74E511}" srcOrd="0" destOrd="0" presId="urn:microsoft.com/office/officeart/2009/3/layout/HorizontalOrganizationChart"/>
    <dgm:cxn modelId="{BB350467-911F-4C25-98C8-717A67BE2AC9}" type="presOf" srcId="{AB219A71-E0E5-47FC-B1CA-37DAF15609C0}" destId="{AC024830-FA68-4A44-AAC7-B62B838012CC}" srcOrd="0" destOrd="0" presId="urn:microsoft.com/office/officeart/2009/3/layout/HorizontalOrganizationChart"/>
    <dgm:cxn modelId="{B5F4ED4A-1FD0-4BD9-899A-C5E3A4D1732D}" type="presOf" srcId="{EDF167CE-29C8-49D4-B74A-8C0F1C30BBA4}" destId="{D8B13BC5-A0AF-4DAE-9679-34C4A9C3DA2A}" srcOrd="0" destOrd="0" presId="urn:microsoft.com/office/officeart/2009/3/layout/HorizontalOrganizationChart"/>
    <dgm:cxn modelId="{5A491B71-1F58-46C6-8CD8-F7B26AD82B50}" srcId="{30D3C292-7A44-4E6C-9D89-6E5EA0C29769}" destId="{EDF167CE-29C8-49D4-B74A-8C0F1C30BBA4}" srcOrd="0" destOrd="0" parTransId="{D8A4C91C-242C-4F83-8C11-07061F3EA502}" sibTransId="{05A5F23B-1B22-4025-868B-5104489FB8FD}"/>
    <dgm:cxn modelId="{5660E373-C804-4999-8797-1A81A6EA729C}" type="presOf" srcId="{8CB67D4C-525B-4B8F-B554-CE4D0488B976}" destId="{1E4DBFC0-C870-4A17-9A07-480712D57A72}" srcOrd="0" destOrd="0" presId="urn:microsoft.com/office/officeart/2009/3/layout/HorizontalOrganizationChart"/>
    <dgm:cxn modelId="{F8E4B159-BFAE-40DB-B4A1-223CE1E38548}" type="presOf" srcId="{C56B46FD-A5F1-4E3D-9AB4-9E2192F618B1}" destId="{7AC98A59-BF9A-4890-907A-D5BC90FD8D64}" srcOrd="0" destOrd="0" presId="urn:microsoft.com/office/officeart/2009/3/layout/HorizontalOrganizationChart"/>
    <dgm:cxn modelId="{F16B955A-0FE0-4860-A06E-31233A6DCD10}" srcId="{EDF167CE-29C8-49D4-B74A-8C0F1C30BBA4}" destId="{C56B46FD-A5F1-4E3D-9AB4-9E2192F618B1}" srcOrd="0" destOrd="0" parTransId="{705C3159-16D2-4795-9387-A08A7B219FC1}" sibTransId="{E7264B2C-ABF4-4DAE-BC9D-020D293DEAA6}"/>
    <dgm:cxn modelId="{2A03318A-F3BD-4024-8A2D-5DFC590391B2}" type="presOf" srcId="{D8A4C91C-242C-4F83-8C11-07061F3EA502}" destId="{56E2537F-0936-4103-AB23-856128FAE650}" srcOrd="0" destOrd="0" presId="urn:microsoft.com/office/officeart/2009/3/layout/HorizontalOrganizationChart"/>
    <dgm:cxn modelId="{915F1F94-39DD-41D8-8351-A93F2A6A8C2B}" type="presOf" srcId="{EDF167CE-29C8-49D4-B74A-8C0F1C30BBA4}" destId="{AEA2F013-65DF-47AE-9474-A78EA4795820}" srcOrd="1" destOrd="0" presId="urn:microsoft.com/office/officeart/2009/3/layout/HorizontalOrganizationChart"/>
    <dgm:cxn modelId="{8FC1A09A-B5FD-47ED-817D-5418E6ADCF21}" srcId="{F91E03A4-3935-4938-BBC2-BE9ED9D44BB7}" destId="{2044281B-A235-49F4-8DFD-7DB6FA90AFFF}" srcOrd="0" destOrd="0" parTransId="{2FAFB9EB-E804-4B3C-9C17-A12AC4DEC244}" sibTransId="{4C30D45F-2E7F-4FE4-B0B5-953617E7E121}"/>
    <dgm:cxn modelId="{D35AFA9C-33B4-408A-B3E0-36C29C14A402}" type="presOf" srcId="{2AEA94A7-A2F4-4F2D-B404-F17CCC91F56F}" destId="{19F38CAF-AACD-4872-A7F4-8D1B7897044C}" srcOrd="0" destOrd="0" presId="urn:microsoft.com/office/officeart/2009/3/layout/HorizontalOrganizationChart"/>
    <dgm:cxn modelId="{70BBE4A1-6136-4DFE-960E-EDE84952751F}" type="presOf" srcId="{2044281B-A235-49F4-8DFD-7DB6FA90AFFF}" destId="{B6EF67C9-3A46-45B4-AFA9-15753F4C8E09}" srcOrd="1" destOrd="0" presId="urn:microsoft.com/office/officeart/2009/3/layout/HorizontalOrganizationChart"/>
    <dgm:cxn modelId="{318AC4B9-47AD-42AA-8772-D8ACFF439330}" srcId="{D831AFB0-74D3-4725-875A-54B4DBFF6C43}" destId="{F91E03A4-3935-4938-BBC2-BE9ED9D44BB7}" srcOrd="0" destOrd="0" parTransId="{E3D6470A-121A-4730-8E95-DB60675A0AA6}" sibTransId="{3AF39DC1-85A9-4AFB-B4E3-1BF716CF4753}"/>
    <dgm:cxn modelId="{9A8E75C2-E2BB-4758-B0B1-8F2C89650DE3}" type="presOf" srcId="{705C3159-16D2-4795-9387-A08A7B219FC1}" destId="{E46FA070-FF1B-4030-9724-2D3A2E1E2B40}" srcOrd="0" destOrd="0" presId="urn:microsoft.com/office/officeart/2009/3/layout/HorizontalOrganizationChart"/>
    <dgm:cxn modelId="{21A640CE-126F-4ACB-9C6E-4A6426B123C1}" type="presOf" srcId="{E228EFAA-2C33-48A8-B7AE-56E515C98EAF}" destId="{F105D527-7809-45BF-ACDD-1F91D1B802BF}" srcOrd="0" destOrd="0" presId="urn:microsoft.com/office/officeart/2009/3/layout/HorizontalOrganizationChart"/>
    <dgm:cxn modelId="{8E3517D0-AB09-436B-A4AC-8D9255C76BFD}" type="presOf" srcId="{F91E03A4-3935-4938-BBC2-BE9ED9D44BB7}" destId="{470668C7-297F-4205-9DD3-CC4B1A3A73E8}" srcOrd="1" destOrd="0" presId="urn:microsoft.com/office/officeart/2009/3/layout/HorizontalOrganizationChart"/>
    <dgm:cxn modelId="{839654D9-D2A7-4EEB-B871-4AE1D2DE463C}" type="presOf" srcId="{2FAFB9EB-E804-4B3C-9C17-A12AC4DEC244}" destId="{F5454E23-4AE3-4F5A-B1EC-BA5799A8627F}" srcOrd="0" destOrd="0" presId="urn:microsoft.com/office/officeart/2009/3/layout/HorizontalOrganizationChart"/>
    <dgm:cxn modelId="{82DC56DA-10E9-4018-98FB-7BACFF37639D}" srcId="{F91E03A4-3935-4938-BBC2-BE9ED9D44BB7}" destId="{30D3C292-7A44-4E6C-9D89-6E5EA0C29769}" srcOrd="1" destOrd="0" parTransId="{AB219A71-E0E5-47FC-B1CA-37DAF15609C0}" sibTransId="{97568860-5DEB-4095-9089-8DB6B59530AF}"/>
    <dgm:cxn modelId="{3326D2DC-B983-4C08-B92B-BA123A3C77EC}" type="presOf" srcId="{F91E03A4-3935-4938-BBC2-BE9ED9D44BB7}" destId="{EFC97B42-CFC5-40EB-BB64-23C2870ECABE}" srcOrd="0" destOrd="0" presId="urn:microsoft.com/office/officeart/2009/3/layout/HorizontalOrganizationChart"/>
    <dgm:cxn modelId="{25CBB0E0-A8D6-4D93-9CB5-509655AD86F4}" srcId="{EDF167CE-29C8-49D4-B74A-8C0F1C30BBA4}" destId="{2AEA94A7-A2F4-4F2D-B404-F17CCC91F56F}" srcOrd="1" destOrd="0" parTransId="{9831B8BB-950B-4E69-8D54-7B65EA657A86}" sibTransId="{1184A913-3161-4649-969A-B8ED46B070D2}"/>
    <dgm:cxn modelId="{B56FA2E4-1FC8-4D35-8DAB-F3BC0F650C8B}" type="presOf" srcId="{D831AFB0-74D3-4725-875A-54B4DBFF6C43}" destId="{E0B87887-E729-48A3-965C-20EA562DEC19}" srcOrd="0" destOrd="0" presId="urn:microsoft.com/office/officeart/2009/3/layout/HorizontalOrganizationChart"/>
    <dgm:cxn modelId="{156B31E9-6CA5-48D0-B31A-93E238314A75}" type="presOf" srcId="{2AEA94A7-A2F4-4F2D-B404-F17CCC91F56F}" destId="{F6BEC222-D798-4CFA-BF6D-E8D2D91A2F2E}" srcOrd="1" destOrd="0" presId="urn:microsoft.com/office/officeart/2009/3/layout/HorizontalOrganizationChart"/>
    <dgm:cxn modelId="{AE7A54EF-9F08-421A-B476-44930D353FC3}" srcId="{EDF167CE-29C8-49D4-B74A-8C0F1C30BBA4}" destId="{E228EFAA-2C33-48A8-B7AE-56E515C98EAF}" srcOrd="2" destOrd="0" parTransId="{8CB67D4C-525B-4B8F-B554-CE4D0488B976}" sibTransId="{9E546101-DB15-4E30-AB98-C70A62204411}"/>
    <dgm:cxn modelId="{536D1DF1-7E81-4BA4-8F76-63E17776C034}" type="presOf" srcId="{C56B46FD-A5F1-4E3D-9AB4-9E2192F618B1}" destId="{E2F91CBA-5051-40D3-B16A-164E43B6CD89}" srcOrd="1" destOrd="0" presId="urn:microsoft.com/office/officeart/2009/3/layout/HorizontalOrganizationChart"/>
    <dgm:cxn modelId="{C5737845-66A7-4171-A994-C42A5BDDBEFB}" type="presParOf" srcId="{E0B87887-E729-48A3-965C-20EA562DEC19}" destId="{5FF8DD9F-241C-4D72-BC2E-1EE89210A682}" srcOrd="0" destOrd="0" presId="urn:microsoft.com/office/officeart/2009/3/layout/HorizontalOrganizationChart"/>
    <dgm:cxn modelId="{DCBA4CC6-2B5C-4AF7-B4A8-2EA43192C824}" type="presParOf" srcId="{5FF8DD9F-241C-4D72-BC2E-1EE89210A682}" destId="{960A3627-95E2-4A54-9893-597C9121A072}" srcOrd="0" destOrd="0" presId="urn:microsoft.com/office/officeart/2009/3/layout/HorizontalOrganizationChart"/>
    <dgm:cxn modelId="{EA919599-6B0C-4C26-A691-BF34C90AFFD3}" type="presParOf" srcId="{960A3627-95E2-4A54-9893-597C9121A072}" destId="{EFC97B42-CFC5-40EB-BB64-23C2870ECABE}" srcOrd="0" destOrd="0" presId="urn:microsoft.com/office/officeart/2009/3/layout/HorizontalOrganizationChart"/>
    <dgm:cxn modelId="{CD179375-56D2-4754-BD2E-C117DE2D6434}" type="presParOf" srcId="{960A3627-95E2-4A54-9893-597C9121A072}" destId="{470668C7-297F-4205-9DD3-CC4B1A3A73E8}" srcOrd="1" destOrd="0" presId="urn:microsoft.com/office/officeart/2009/3/layout/HorizontalOrganizationChart"/>
    <dgm:cxn modelId="{66BDBB73-C948-4F10-B313-477508D3F5B4}" type="presParOf" srcId="{5FF8DD9F-241C-4D72-BC2E-1EE89210A682}" destId="{11CB2B39-4FE9-4FE1-9AB2-46805B505CD9}" srcOrd="1" destOrd="0" presId="urn:microsoft.com/office/officeart/2009/3/layout/HorizontalOrganizationChart"/>
    <dgm:cxn modelId="{295B1557-5A81-4E3F-A6BE-AED2446EFD14}" type="presParOf" srcId="{11CB2B39-4FE9-4FE1-9AB2-46805B505CD9}" destId="{F5454E23-4AE3-4F5A-B1EC-BA5799A8627F}" srcOrd="0" destOrd="0" presId="urn:microsoft.com/office/officeart/2009/3/layout/HorizontalOrganizationChart"/>
    <dgm:cxn modelId="{05677318-84B7-404B-8DA2-7FCD5B3626E9}" type="presParOf" srcId="{11CB2B39-4FE9-4FE1-9AB2-46805B505CD9}" destId="{FF0ECBBD-8E3F-44EF-9E8D-65747D6F1A5A}" srcOrd="1" destOrd="0" presId="urn:microsoft.com/office/officeart/2009/3/layout/HorizontalOrganizationChart"/>
    <dgm:cxn modelId="{16C65113-4978-45B8-BC8E-FA0250DFF7E3}" type="presParOf" srcId="{FF0ECBBD-8E3F-44EF-9E8D-65747D6F1A5A}" destId="{BD4D0A31-CCE3-43A4-A643-8F06E951AE96}" srcOrd="0" destOrd="0" presId="urn:microsoft.com/office/officeart/2009/3/layout/HorizontalOrganizationChart"/>
    <dgm:cxn modelId="{F7F7623A-67CD-46D5-A22F-F50C9B44A44E}" type="presParOf" srcId="{BD4D0A31-CCE3-43A4-A643-8F06E951AE96}" destId="{B1CCAD4C-65D4-4FE7-8C81-F7E54B1F8B9C}" srcOrd="0" destOrd="0" presId="urn:microsoft.com/office/officeart/2009/3/layout/HorizontalOrganizationChart"/>
    <dgm:cxn modelId="{ED981F3B-0E59-409E-AFB5-1FBC54FD3870}" type="presParOf" srcId="{BD4D0A31-CCE3-43A4-A643-8F06E951AE96}" destId="{B6EF67C9-3A46-45B4-AFA9-15753F4C8E09}" srcOrd="1" destOrd="0" presId="urn:microsoft.com/office/officeart/2009/3/layout/HorizontalOrganizationChart"/>
    <dgm:cxn modelId="{74D3CCA8-ECB8-4078-98B8-9F335A5FE252}" type="presParOf" srcId="{FF0ECBBD-8E3F-44EF-9E8D-65747D6F1A5A}" destId="{0D83018F-76F5-497A-B573-02A59D6BAE48}" srcOrd="1" destOrd="0" presId="urn:microsoft.com/office/officeart/2009/3/layout/HorizontalOrganizationChart"/>
    <dgm:cxn modelId="{A8B6FFCB-88E1-4458-A51C-653B434831A7}" type="presParOf" srcId="{FF0ECBBD-8E3F-44EF-9E8D-65747D6F1A5A}" destId="{F859ADEE-3FD6-48AF-86CE-3C747BA8C1CC}" srcOrd="2" destOrd="0" presId="urn:microsoft.com/office/officeart/2009/3/layout/HorizontalOrganizationChart"/>
    <dgm:cxn modelId="{605061CE-D164-47A3-9781-721F2389B412}" type="presParOf" srcId="{11CB2B39-4FE9-4FE1-9AB2-46805B505CD9}" destId="{AC024830-FA68-4A44-AAC7-B62B838012CC}" srcOrd="2" destOrd="0" presId="urn:microsoft.com/office/officeart/2009/3/layout/HorizontalOrganizationChart"/>
    <dgm:cxn modelId="{FCFD79ED-6F67-424C-A106-8D47A47A05A5}" type="presParOf" srcId="{11CB2B39-4FE9-4FE1-9AB2-46805B505CD9}" destId="{6EDB40BC-044D-4B7F-B7FF-35032BD26E51}" srcOrd="3" destOrd="0" presId="urn:microsoft.com/office/officeart/2009/3/layout/HorizontalOrganizationChart"/>
    <dgm:cxn modelId="{F6C1E2D3-A25D-46F3-BAF0-2FE29D2D9BD3}" type="presParOf" srcId="{6EDB40BC-044D-4B7F-B7FF-35032BD26E51}" destId="{E6D99908-6DB3-4C36-8A3F-8A7A63BA6C63}" srcOrd="0" destOrd="0" presId="urn:microsoft.com/office/officeart/2009/3/layout/HorizontalOrganizationChart"/>
    <dgm:cxn modelId="{6C044F3D-7979-439D-A4C0-985AEA8E1B1D}" type="presParOf" srcId="{E6D99908-6DB3-4C36-8A3F-8A7A63BA6C63}" destId="{5068E0C1-C11E-4E15-9A73-59E0BA74E511}" srcOrd="0" destOrd="0" presId="urn:microsoft.com/office/officeart/2009/3/layout/HorizontalOrganizationChart"/>
    <dgm:cxn modelId="{C65C4579-9317-4E9B-978E-71B533A1114E}" type="presParOf" srcId="{E6D99908-6DB3-4C36-8A3F-8A7A63BA6C63}" destId="{3C2CAA8B-88A0-467B-AEEF-864870265C82}" srcOrd="1" destOrd="0" presId="urn:microsoft.com/office/officeart/2009/3/layout/HorizontalOrganizationChart"/>
    <dgm:cxn modelId="{2AA119EF-04EB-43E8-BADD-5D5CDB12A307}" type="presParOf" srcId="{6EDB40BC-044D-4B7F-B7FF-35032BD26E51}" destId="{10842221-C587-4DAF-B8B4-948F6306F7C6}" srcOrd="1" destOrd="0" presId="urn:microsoft.com/office/officeart/2009/3/layout/HorizontalOrganizationChart"/>
    <dgm:cxn modelId="{60EAFF42-6235-4629-BB64-1684CE60AE2B}" type="presParOf" srcId="{10842221-C587-4DAF-B8B4-948F6306F7C6}" destId="{56E2537F-0936-4103-AB23-856128FAE650}" srcOrd="0" destOrd="0" presId="urn:microsoft.com/office/officeart/2009/3/layout/HorizontalOrganizationChart"/>
    <dgm:cxn modelId="{BA3EF64D-B084-438F-AC30-3FED433977BA}" type="presParOf" srcId="{10842221-C587-4DAF-B8B4-948F6306F7C6}" destId="{B2B5390D-BE15-41D6-80C8-AAF9F0402187}" srcOrd="1" destOrd="0" presId="urn:microsoft.com/office/officeart/2009/3/layout/HorizontalOrganizationChart"/>
    <dgm:cxn modelId="{AC805634-2641-47F4-B610-FDCDC6E99FE7}" type="presParOf" srcId="{B2B5390D-BE15-41D6-80C8-AAF9F0402187}" destId="{184AEFDF-9FDC-4B43-ABC8-035E7860CA97}" srcOrd="0" destOrd="0" presId="urn:microsoft.com/office/officeart/2009/3/layout/HorizontalOrganizationChart"/>
    <dgm:cxn modelId="{511607A9-7EE2-4B0C-8D34-5C68CD6CF11F}" type="presParOf" srcId="{184AEFDF-9FDC-4B43-ABC8-035E7860CA97}" destId="{D8B13BC5-A0AF-4DAE-9679-34C4A9C3DA2A}" srcOrd="0" destOrd="0" presId="urn:microsoft.com/office/officeart/2009/3/layout/HorizontalOrganizationChart"/>
    <dgm:cxn modelId="{C777D480-44DE-4CFF-8097-E8CBFEDE1FFD}" type="presParOf" srcId="{184AEFDF-9FDC-4B43-ABC8-035E7860CA97}" destId="{AEA2F013-65DF-47AE-9474-A78EA4795820}" srcOrd="1" destOrd="0" presId="urn:microsoft.com/office/officeart/2009/3/layout/HorizontalOrganizationChart"/>
    <dgm:cxn modelId="{097A462E-767B-41A6-B91A-649271FA4B99}" type="presParOf" srcId="{B2B5390D-BE15-41D6-80C8-AAF9F0402187}" destId="{2956D9DB-2695-4E56-9735-EE9F4EBBBC32}" srcOrd="1" destOrd="0" presId="urn:microsoft.com/office/officeart/2009/3/layout/HorizontalOrganizationChart"/>
    <dgm:cxn modelId="{E2041ACF-51DB-4E49-9C15-ABC51DA4938C}" type="presParOf" srcId="{2956D9DB-2695-4E56-9735-EE9F4EBBBC32}" destId="{E46FA070-FF1B-4030-9724-2D3A2E1E2B40}" srcOrd="0" destOrd="0" presId="urn:microsoft.com/office/officeart/2009/3/layout/HorizontalOrganizationChart"/>
    <dgm:cxn modelId="{0BE1C4A1-9454-42E9-A226-B0D89DB08EE7}" type="presParOf" srcId="{2956D9DB-2695-4E56-9735-EE9F4EBBBC32}" destId="{D560EA38-45CA-4FF6-8231-70DCFB1E614F}" srcOrd="1" destOrd="0" presId="urn:microsoft.com/office/officeart/2009/3/layout/HorizontalOrganizationChart"/>
    <dgm:cxn modelId="{C0E1F7FE-D51E-4CC4-BA50-815F2BBDC032}" type="presParOf" srcId="{D560EA38-45CA-4FF6-8231-70DCFB1E614F}" destId="{2517FE91-2FAF-4B4D-9A7E-49DB1BADEC4D}" srcOrd="0" destOrd="0" presId="urn:microsoft.com/office/officeart/2009/3/layout/HorizontalOrganizationChart"/>
    <dgm:cxn modelId="{E6ED6316-06C1-4F83-B2D0-F996085375B3}" type="presParOf" srcId="{2517FE91-2FAF-4B4D-9A7E-49DB1BADEC4D}" destId="{7AC98A59-BF9A-4890-907A-D5BC90FD8D64}" srcOrd="0" destOrd="0" presId="urn:microsoft.com/office/officeart/2009/3/layout/HorizontalOrganizationChart"/>
    <dgm:cxn modelId="{A2E2D66E-5661-4EF3-BD6F-518C0769A085}" type="presParOf" srcId="{2517FE91-2FAF-4B4D-9A7E-49DB1BADEC4D}" destId="{E2F91CBA-5051-40D3-B16A-164E43B6CD89}" srcOrd="1" destOrd="0" presId="urn:microsoft.com/office/officeart/2009/3/layout/HorizontalOrganizationChart"/>
    <dgm:cxn modelId="{6C4FB423-226C-4809-A91D-10B56F548385}" type="presParOf" srcId="{D560EA38-45CA-4FF6-8231-70DCFB1E614F}" destId="{867F0F8B-3DB1-4AAA-9A87-191946B1A882}" srcOrd="1" destOrd="0" presId="urn:microsoft.com/office/officeart/2009/3/layout/HorizontalOrganizationChart"/>
    <dgm:cxn modelId="{59AEFD3D-3855-4E46-B997-1A85A621AF89}" type="presParOf" srcId="{D560EA38-45CA-4FF6-8231-70DCFB1E614F}" destId="{8AA4C191-BB25-4D7E-B90A-8225FF3F99D1}" srcOrd="2" destOrd="0" presId="urn:microsoft.com/office/officeart/2009/3/layout/HorizontalOrganizationChart"/>
    <dgm:cxn modelId="{F8073DD6-0A3B-450D-B1E3-6EA7971942FF}" type="presParOf" srcId="{2956D9DB-2695-4E56-9735-EE9F4EBBBC32}" destId="{F9783382-50D7-46BE-8C45-7078D736E1CD}" srcOrd="2" destOrd="0" presId="urn:microsoft.com/office/officeart/2009/3/layout/HorizontalOrganizationChart"/>
    <dgm:cxn modelId="{24A5C7CC-9E1B-40C3-9EF4-AC6B59A1ECCE}" type="presParOf" srcId="{2956D9DB-2695-4E56-9735-EE9F4EBBBC32}" destId="{9678D756-0F0E-4F27-955B-8CA699633C58}" srcOrd="3" destOrd="0" presId="urn:microsoft.com/office/officeart/2009/3/layout/HorizontalOrganizationChart"/>
    <dgm:cxn modelId="{AFE0C3BA-2FCF-4EE3-8C0E-3C543DBEC055}" type="presParOf" srcId="{9678D756-0F0E-4F27-955B-8CA699633C58}" destId="{16BB6746-0736-4156-85CB-729283FBB242}" srcOrd="0" destOrd="0" presId="urn:microsoft.com/office/officeart/2009/3/layout/HorizontalOrganizationChart"/>
    <dgm:cxn modelId="{9010AEF8-77FA-43D5-8860-E64FE8DD2A3C}" type="presParOf" srcId="{16BB6746-0736-4156-85CB-729283FBB242}" destId="{19F38CAF-AACD-4872-A7F4-8D1B7897044C}" srcOrd="0" destOrd="0" presId="urn:microsoft.com/office/officeart/2009/3/layout/HorizontalOrganizationChart"/>
    <dgm:cxn modelId="{D38691FF-9A94-4FE3-8FDA-80CA0EBF3A58}" type="presParOf" srcId="{16BB6746-0736-4156-85CB-729283FBB242}" destId="{F6BEC222-D798-4CFA-BF6D-E8D2D91A2F2E}" srcOrd="1" destOrd="0" presId="urn:microsoft.com/office/officeart/2009/3/layout/HorizontalOrganizationChart"/>
    <dgm:cxn modelId="{91CD1F5D-F960-459B-8427-988AD01EB1FC}" type="presParOf" srcId="{9678D756-0F0E-4F27-955B-8CA699633C58}" destId="{0B31BF94-A997-4B19-A23C-3B9438E2ABBF}" srcOrd="1" destOrd="0" presId="urn:microsoft.com/office/officeart/2009/3/layout/HorizontalOrganizationChart"/>
    <dgm:cxn modelId="{21867E05-9959-4841-85EC-CB8526AB4361}" type="presParOf" srcId="{9678D756-0F0E-4F27-955B-8CA699633C58}" destId="{B407D658-711F-4F4E-98D7-516C542E118E}" srcOrd="2" destOrd="0" presId="urn:microsoft.com/office/officeart/2009/3/layout/HorizontalOrganizationChart"/>
    <dgm:cxn modelId="{AB898974-537C-452E-90B5-0EC5271023C3}" type="presParOf" srcId="{2956D9DB-2695-4E56-9735-EE9F4EBBBC32}" destId="{1E4DBFC0-C870-4A17-9A07-480712D57A72}" srcOrd="4" destOrd="0" presId="urn:microsoft.com/office/officeart/2009/3/layout/HorizontalOrganizationChart"/>
    <dgm:cxn modelId="{2CC4885E-6056-4913-B03A-ECDA4E16AEC9}" type="presParOf" srcId="{2956D9DB-2695-4E56-9735-EE9F4EBBBC32}" destId="{733F7F33-0225-4633-925B-D2D4625F199F}" srcOrd="5" destOrd="0" presId="urn:microsoft.com/office/officeart/2009/3/layout/HorizontalOrganizationChart"/>
    <dgm:cxn modelId="{CD430214-E4C5-4C8B-A01E-C9B2071701E8}" type="presParOf" srcId="{733F7F33-0225-4633-925B-D2D4625F199F}" destId="{C7DAC1C0-E205-40BD-96FA-7E4555528604}" srcOrd="0" destOrd="0" presId="urn:microsoft.com/office/officeart/2009/3/layout/HorizontalOrganizationChart"/>
    <dgm:cxn modelId="{7A463D18-4558-4C6B-8BE1-A5317DA2DE30}" type="presParOf" srcId="{C7DAC1C0-E205-40BD-96FA-7E4555528604}" destId="{F105D527-7809-45BF-ACDD-1F91D1B802BF}" srcOrd="0" destOrd="0" presId="urn:microsoft.com/office/officeart/2009/3/layout/HorizontalOrganizationChart"/>
    <dgm:cxn modelId="{4E29DD9A-9814-492A-B9E9-6F41D89CC31F}" type="presParOf" srcId="{C7DAC1C0-E205-40BD-96FA-7E4555528604}" destId="{85FD97D5-7866-49FC-9BD6-C04DF146D7BC}" srcOrd="1" destOrd="0" presId="urn:microsoft.com/office/officeart/2009/3/layout/HorizontalOrganizationChart"/>
    <dgm:cxn modelId="{4A9BC0FA-4AAA-4686-8D70-22E57B856B34}" type="presParOf" srcId="{733F7F33-0225-4633-925B-D2D4625F199F}" destId="{EFEB76DA-3A41-4D3B-8091-BA3545184B9E}" srcOrd="1" destOrd="0" presId="urn:microsoft.com/office/officeart/2009/3/layout/HorizontalOrganizationChart"/>
    <dgm:cxn modelId="{65D0357D-DA26-4215-931A-849658A05946}" type="presParOf" srcId="{733F7F33-0225-4633-925B-D2D4625F199F}" destId="{01B66EC4-A828-4787-A9C5-C5D705DE78DC}" srcOrd="2" destOrd="0" presId="urn:microsoft.com/office/officeart/2009/3/layout/HorizontalOrganizationChart"/>
    <dgm:cxn modelId="{9D369EFF-6946-497B-B41C-7FA11B84FE80}" type="presParOf" srcId="{B2B5390D-BE15-41D6-80C8-AAF9F0402187}" destId="{55308C4F-1FDB-48B2-8920-75A766F342EF}" srcOrd="2" destOrd="0" presId="urn:microsoft.com/office/officeart/2009/3/layout/HorizontalOrganizationChart"/>
    <dgm:cxn modelId="{24766846-11CA-4A6D-AE51-50A3152DD3AB}" type="presParOf" srcId="{6EDB40BC-044D-4B7F-B7FF-35032BD26E51}" destId="{A9B38EA5-C549-48D5-93DA-28FC8E47F7F0}" srcOrd="2" destOrd="0" presId="urn:microsoft.com/office/officeart/2009/3/layout/HorizontalOrganizationChart"/>
    <dgm:cxn modelId="{EBDDAA4B-730C-45E0-A12F-303C5417D445}" type="presParOf" srcId="{5FF8DD9F-241C-4D72-BC2E-1EE89210A682}" destId="{F81172CE-C783-4854-9ADD-BCFDDA607CAB}" srcOrd="2" destOrd="0" presId="urn:microsoft.com/office/officeart/2009/3/layout/Horizontal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9422F0-2D6E-4C4E-91B9-4592F5C4B05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67655C1E-C8C6-47A5-B262-E17DD8EC3C7E}">
      <dgm:prSet custT="1"/>
      <dgm:spPr/>
      <dgm:t>
        <a:bodyPr/>
        <a:lstStyle/>
        <a:p>
          <a:pPr rtl="0"/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First glimpse</a:t>
          </a:r>
          <a:endParaRPr lang="es-ES_tradnl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CDACBB-996B-4420-9F22-E59D1F1656ED}" type="parTrans" cxnId="{F8FFFF03-9D89-4A3A-BBD4-68E451F22AF5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3EA239-A234-4365-AF17-91276A9299AD}" type="sibTrans" cxnId="{F8FFFF03-9D89-4A3A-BBD4-68E451F22AF5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2FF5FE-AB4B-49EB-AB89-AC92C2A27E6B}">
      <dgm:prSet custT="1"/>
      <dgm:spPr/>
      <dgm:t>
        <a:bodyPr/>
        <a:lstStyle/>
        <a:p>
          <a:pPr rtl="0"/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usual suspects </a:t>
          </a:r>
          <a:endParaRPr lang="es-ES_tradnl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37B014C-0876-483D-B728-61BFE5B102DE}" type="parTrans" cxnId="{511573CE-68C3-46D6-A2B6-347CF7A9A6BD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7CF1E87-55D5-473D-A8D2-D3F0CB42206E}" type="sibTrans" cxnId="{511573CE-68C3-46D6-A2B6-347CF7A9A6BD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C029F15-667F-47C6-96F1-E7927FF73793}">
      <dgm:prSet custT="1"/>
      <dgm:spPr/>
      <dgm:t>
        <a:bodyPr/>
        <a:lstStyle/>
        <a:p>
          <a:pPr rtl="0"/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Top 4 </a:t>
          </a:r>
          <a:r>
            <a: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Actual, Desired, Expected engagement</a:t>
          </a:r>
          <a:endParaRPr lang="es-ES_tradnl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649C33-60CD-4DBD-8D25-0FA07B10D3F9}" type="parTrans" cxnId="{F032E710-1F0A-4533-A59D-CD821486828D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2CB13B3-7AF1-40EE-BDB9-075C10567ACE}" type="sibTrans" cxnId="{F032E710-1F0A-4533-A59D-CD821486828D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078C3A4-DE71-483A-BF77-3824D98824E0}">
      <dgm:prSet custT="1"/>
      <dgm:spPr/>
      <dgm:t>
        <a:bodyPr/>
        <a:lstStyle/>
        <a:p>
          <a:pPr rtl="0"/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You don't always get what you want</a:t>
          </a: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!</a:t>
          </a:r>
          <a:endParaRPr lang="es-ES_tradnl" sz="3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557906-4F32-4DDE-BCB1-F25C0083AA0B}" type="parTrans" cxnId="{1D00BDE5-39AD-431F-B3EF-980FD47CA735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BBB4EE-AD3C-48BE-BD44-DCE8DC838F73}" type="sibTrans" cxnId="{1D00BDE5-39AD-431F-B3EF-980FD47CA735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B57110A-3A09-42B2-A740-4C866B672C8F}">
      <dgm:prSet/>
      <dgm:spPr/>
      <dgm:t>
        <a:bodyPr/>
        <a:lstStyle/>
        <a:p>
          <a:pPr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 average </a:t>
          </a: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Desired engagement&gt;Expected engagement &gt;Actual engagement</a:t>
          </a:r>
          <a:endParaRPr lang="es-ES_tradn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205522-5E40-4EFF-B65C-CCB0C6A07F62}" type="parTrans" cxnId="{E0B3A4AF-E7EF-459B-9F7A-9109550E98D8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310332-491E-49DF-880F-CA43345E8FEB}" type="sibTrans" cxnId="{E0B3A4AF-E7EF-459B-9F7A-9109550E98D8}">
      <dgm:prSet/>
      <dgm:spPr/>
      <dgm:t>
        <a:bodyPr/>
        <a:lstStyle/>
        <a:p>
          <a:endParaRPr lang="es-ES_tradn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D94205-F13A-46D2-B45B-29E9BF83D731}">
      <dgm:prSet/>
      <dgm:spPr/>
      <dgm:t>
        <a:bodyPr/>
        <a:lstStyle/>
        <a:p>
          <a:pPr rtl="0"/>
          <a:r>
            <a: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Clusters, Research org, Universities and regional gov.</a:t>
          </a:r>
          <a:endParaRPr lang="es-ES_tradnl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E9B6B26-3010-438F-A7C7-F9935AF63C95}" type="parTrans" cxnId="{4D3AA84B-5D0D-4EA8-8858-7589BA4CB09A}">
      <dgm:prSet/>
      <dgm:spPr/>
      <dgm:t>
        <a:bodyPr/>
        <a:lstStyle/>
        <a:p>
          <a:endParaRPr lang="es-ES_tradnl"/>
        </a:p>
      </dgm:t>
    </dgm:pt>
    <dgm:pt modelId="{95D66F5F-02E7-4A20-959F-A22523C9A906}" type="sibTrans" cxnId="{4D3AA84B-5D0D-4EA8-8858-7589BA4CB09A}">
      <dgm:prSet/>
      <dgm:spPr/>
      <dgm:t>
        <a:bodyPr/>
        <a:lstStyle/>
        <a:p>
          <a:endParaRPr lang="es-ES_tradnl"/>
        </a:p>
      </dgm:t>
    </dgm:pt>
    <dgm:pt modelId="{85486D06-2565-4665-8DCB-297352427C80}" type="pres">
      <dgm:prSet presAssocID="{839422F0-2D6E-4C4E-91B9-4592F5C4B0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1AA299-5B37-476F-90EB-8F22E83A897B}" type="pres">
      <dgm:prSet presAssocID="{67655C1E-C8C6-47A5-B262-E17DD8EC3C7E}" presName="hierRoot1" presStyleCnt="0"/>
      <dgm:spPr/>
    </dgm:pt>
    <dgm:pt modelId="{2EA3720A-F69F-4DA4-8D93-EA386F5A98F8}" type="pres">
      <dgm:prSet presAssocID="{67655C1E-C8C6-47A5-B262-E17DD8EC3C7E}" presName="composite" presStyleCnt="0"/>
      <dgm:spPr/>
    </dgm:pt>
    <dgm:pt modelId="{688981F8-DC51-4BF9-975D-C9DDD3508E91}" type="pres">
      <dgm:prSet presAssocID="{67655C1E-C8C6-47A5-B262-E17DD8EC3C7E}" presName="background" presStyleLbl="node0" presStyleIdx="0" presStyleCnt="1"/>
      <dgm:spPr/>
    </dgm:pt>
    <dgm:pt modelId="{1660D3F4-363E-4B04-A079-869B8F8E394F}" type="pres">
      <dgm:prSet presAssocID="{67655C1E-C8C6-47A5-B262-E17DD8EC3C7E}" presName="text" presStyleLbl="fgAcc0" presStyleIdx="0" presStyleCnt="1" custScaleX="262242" custScaleY="53228" custLinFactNeighborX="-17999" custLinFactNeighborY="-3402">
        <dgm:presLayoutVars>
          <dgm:chPref val="3"/>
        </dgm:presLayoutVars>
      </dgm:prSet>
      <dgm:spPr/>
    </dgm:pt>
    <dgm:pt modelId="{681C4F69-0042-427C-A961-84AA4BCCA27D}" type="pres">
      <dgm:prSet presAssocID="{67655C1E-C8C6-47A5-B262-E17DD8EC3C7E}" presName="hierChild2" presStyleCnt="0"/>
      <dgm:spPr/>
    </dgm:pt>
    <dgm:pt modelId="{EE5C0482-9E94-4A22-BA1D-7EEC274684F1}" type="pres">
      <dgm:prSet presAssocID="{837B014C-0876-483D-B728-61BFE5B102DE}" presName="Name10" presStyleLbl="parChTrans1D2" presStyleIdx="0" presStyleCnt="2"/>
      <dgm:spPr/>
    </dgm:pt>
    <dgm:pt modelId="{29CD8075-5723-42C0-98F8-03D257C470AB}" type="pres">
      <dgm:prSet presAssocID="{482FF5FE-AB4B-49EB-AB89-AC92C2A27E6B}" presName="hierRoot2" presStyleCnt="0"/>
      <dgm:spPr/>
    </dgm:pt>
    <dgm:pt modelId="{539A8A5D-EF54-4A99-BF53-FB10B4F069ED}" type="pres">
      <dgm:prSet presAssocID="{482FF5FE-AB4B-49EB-AB89-AC92C2A27E6B}" presName="composite2" presStyleCnt="0"/>
      <dgm:spPr/>
    </dgm:pt>
    <dgm:pt modelId="{BF8E3851-0EAC-420E-AAEF-965FA39890BB}" type="pres">
      <dgm:prSet presAssocID="{482FF5FE-AB4B-49EB-AB89-AC92C2A27E6B}" presName="background2" presStyleLbl="node2" presStyleIdx="0" presStyleCnt="2"/>
      <dgm:spPr/>
    </dgm:pt>
    <dgm:pt modelId="{7918CF2B-A56B-426E-BE59-A5D651B8E29E}" type="pres">
      <dgm:prSet presAssocID="{482FF5FE-AB4B-49EB-AB89-AC92C2A27E6B}" presName="text2" presStyleLbl="fgAcc2" presStyleIdx="0" presStyleCnt="2" custScaleX="156060" custScaleY="33143">
        <dgm:presLayoutVars>
          <dgm:chPref val="3"/>
        </dgm:presLayoutVars>
      </dgm:prSet>
      <dgm:spPr/>
    </dgm:pt>
    <dgm:pt modelId="{9872D074-0367-4FDD-8133-5ECAD4274D0C}" type="pres">
      <dgm:prSet presAssocID="{482FF5FE-AB4B-49EB-AB89-AC92C2A27E6B}" presName="hierChild3" presStyleCnt="0"/>
      <dgm:spPr/>
    </dgm:pt>
    <dgm:pt modelId="{69D2FFE6-EE25-4912-B171-8564C5D10091}" type="pres">
      <dgm:prSet presAssocID="{E3649C33-60CD-4DBD-8D25-0FA07B10D3F9}" presName="Name17" presStyleLbl="parChTrans1D3" presStyleIdx="0" presStyleCnt="3"/>
      <dgm:spPr/>
    </dgm:pt>
    <dgm:pt modelId="{E6B6294A-954D-4F84-9A86-A9697D9D92A6}" type="pres">
      <dgm:prSet presAssocID="{AC029F15-667F-47C6-96F1-E7927FF73793}" presName="hierRoot3" presStyleCnt="0"/>
      <dgm:spPr/>
    </dgm:pt>
    <dgm:pt modelId="{B3B1B92A-F201-4F7F-A312-859A03AED08E}" type="pres">
      <dgm:prSet presAssocID="{AC029F15-667F-47C6-96F1-E7927FF73793}" presName="composite3" presStyleCnt="0"/>
      <dgm:spPr/>
    </dgm:pt>
    <dgm:pt modelId="{D17D8EDB-C4CD-4CD0-959B-60407C27A6F4}" type="pres">
      <dgm:prSet presAssocID="{AC029F15-667F-47C6-96F1-E7927FF73793}" presName="background3" presStyleLbl="node3" presStyleIdx="0" presStyleCnt="3"/>
      <dgm:spPr/>
    </dgm:pt>
    <dgm:pt modelId="{65073E0D-B0D5-44B3-91C3-258444E3D058}" type="pres">
      <dgm:prSet presAssocID="{AC029F15-667F-47C6-96F1-E7927FF73793}" presName="text3" presStyleLbl="fgAcc3" presStyleIdx="0" presStyleCnt="3">
        <dgm:presLayoutVars>
          <dgm:chPref val="3"/>
        </dgm:presLayoutVars>
      </dgm:prSet>
      <dgm:spPr/>
    </dgm:pt>
    <dgm:pt modelId="{BC429A00-B102-4BB0-84A0-00E5586DCEF8}" type="pres">
      <dgm:prSet presAssocID="{AC029F15-667F-47C6-96F1-E7927FF73793}" presName="hierChild4" presStyleCnt="0"/>
      <dgm:spPr/>
    </dgm:pt>
    <dgm:pt modelId="{AA2A0D56-4C78-4A1B-9436-5F87F33D1BEB}" type="pres">
      <dgm:prSet presAssocID="{5E9B6B26-3010-438F-A7C7-F9935AF63C95}" presName="Name17" presStyleLbl="parChTrans1D3" presStyleIdx="1" presStyleCnt="3"/>
      <dgm:spPr/>
    </dgm:pt>
    <dgm:pt modelId="{5260E997-2E0E-46DA-82BC-A82B1B8CB67D}" type="pres">
      <dgm:prSet presAssocID="{1BD94205-F13A-46D2-B45B-29E9BF83D731}" presName="hierRoot3" presStyleCnt="0"/>
      <dgm:spPr/>
    </dgm:pt>
    <dgm:pt modelId="{E9E1E5CC-1075-4EC1-9096-C0BFCFFD62F9}" type="pres">
      <dgm:prSet presAssocID="{1BD94205-F13A-46D2-B45B-29E9BF83D731}" presName="composite3" presStyleCnt="0"/>
      <dgm:spPr/>
    </dgm:pt>
    <dgm:pt modelId="{ECD081C3-B4C6-46F5-8203-CBE89B2C0753}" type="pres">
      <dgm:prSet presAssocID="{1BD94205-F13A-46D2-B45B-29E9BF83D731}" presName="background3" presStyleLbl="node3" presStyleIdx="1" presStyleCnt="3"/>
      <dgm:spPr/>
    </dgm:pt>
    <dgm:pt modelId="{EB73926F-3DFB-4BF8-8AC1-AE6DFA72E005}" type="pres">
      <dgm:prSet presAssocID="{1BD94205-F13A-46D2-B45B-29E9BF83D731}" presName="text3" presStyleLbl="fgAcc3" presStyleIdx="1" presStyleCnt="3" custLinFactNeighborX="2016">
        <dgm:presLayoutVars>
          <dgm:chPref val="3"/>
        </dgm:presLayoutVars>
      </dgm:prSet>
      <dgm:spPr/>
    </dgm:pt>
    <dgm:pt modelId="{C89D1237-B0C4-4437-A1FB-DF5648D62070}" type="pres">
      <dgm:prSet presAssocID="{1BD94205-F13A-46D2-B45B-29E9BF83D731}" presName="hierChild4" presStyleCnt="0"/>
      <dgm:spPr/>
    </dgm:pt>
    <dgm:pt modelId="{16FFFEB0-26D4-4BA8-A357-C86055A3EB8D}" type="pres">
      <dgm:prSet presAssocID="{53557906-4F32-4DDE-BCB1-F25C0083AA0B}" presName="Name10" presStyleLbl="parChTrans1D2" presStyleIdx="1" presStyleCnt="2"/>
      <dgm:spPr/>
    </dgm:pt>
    <dgm:pt modelId="{6BF05431-B96C-4A10-BD5D-D33B5E320757}" type="pres">
      <dgm:prSet presAssocID="{7078C3A4-DE71-483A-BF77-3824D98824E0}" presName="hierRoot2" presStyleCnt="0"/>
      <dgm:spPr/>
    </dgm:pt>
    <dgm:pt modelId="{4082D55B-F6D5-48B5-8390-3204F4E85D89}" type="pres">
      <dgm:prSet presAssocID="{7078C3A4-DE71-483A-BF77-3824D98824E0}" presName="composite2" presStyleCnt="0"/>
      <dgm:spPr/>
    </dgm:pt>
    <dgm:pt modelId="{DA2F0E49-0054-4E6E-9DAC-0B0188451982}" type="pres">
      <dgm:prSet presAssocID="{7078C3A4-DE71-483A-BF77-3824D98824E0}" presName="background2" presStyleLbl="node2" presStyleIdx="1" presStyleCnt="2"/>
      <dgm:spPr/>
    </dgm:pt>
    <dgm:pt modelId="{9F0345D3-29A9-43D4-A5CC-38ED0CA405CF}" type="pres">
      <dgm:prSet presAssocID="{7078C3A4-DE71-483A-BF77-3824D98824E0}" presName="text2" presStyleLbl="fgAcc2" presStyleIdx="1" presStyleCnt="2" custScaleX="261686" custScaleY="32955" custLinFactNeighborX="0" custLinFactNeighborY="-2022">
        <dgm:presLayoutVars>
          <dgm:chPref val="3"/>
        </dgm:presLayoutVars>
      </dgm:prSet>
      <dgm:spPr/>
    </dgm:pt>
    <dgm:pt modelId="{F616C42C-19A4-45FE-82EF-18F7D09B0201}" type="pres">
      <dgm:prSet presAssocID="{7078C3A4-DE71-483A-BF77-3824D98824E0}" presName="hierChild3" presStyleCnt="0"/>
      <dgm:spPr/>
    </dgm:pt>
    <dgm:pt modelId="{7A02ABB5-B96D-4D08-B3DD-8EB7BDB78FD9}" type="pres">
      <dgm:prSet presAssocID="{DC205522-5E40-4EFF-B65C-CCB0C6A07F62}" presName="Name17" presStyleLbl="parChTrans1D3" presStyleIdx="2" presStyleCnt="3"/>
      <dgm:spPr/>
    </dgm:pt>
    <dgm:pt modelId="{1E33781C-8730-4BA6-B12F-5E45C5621AEB}" type="pres">
      <dgm:prSet presAssocID="{8B57110A-3A09-42B2-A740-4C866B672C8F}" presName="hierRoot3" presStyleCnt="0"/>
      <dgm:spPr/>
    </dgm:pt>
    <dgm:pt modelId="{BBF2D45D-3D95-4E7E-9782-B91FE091FF65}" type="pres">
      <dgm:prSet presAssocID="{8B57110A-3A09-42B2-A740-4C866B672C8F}" presName="composite3" presStyleCnt="0"/>
      <dgm:spPr/>
    </dgm:pt>
    <dgm:pt modelId="{2FE2D47A-CC9A-433C-9D29-F8C7C13B0296}" type="pres">
      <dgm:prSet presAssocID="{8B57110A-3A09-42B2-A740-4C866B672C8F}" presName="background3" presStyleLbl="node3" presStyleIdx="2" presStyleCnt="3"/>
      <dgm:spPr/>
    </dgm:pt>
    <dgm:pt modelId="{26A5C437-89F9-4901-A6D3-A407F1FC7AE2}" type="pres">
      <dgm:prSet presAssocID="{8B57110A-3A09-42B2-A740-4C866B672C8F}" presName="text3" presStyleLbl="fgAcc3" presStyleIdx="2" presStyleCnt="3" custScaleX="239863">
        <dgm:presLayoutVars>
          <dgm:chPref val="3"/>
        </dgm:presLayoutVars>
      </dgm:prSet>
      <dgm:spPr/>
    </dgm:pt>
    <dgm:pt modelId="{FE4B7CC4-C05E-4856-86AE-4409B4C45387}" type="pres">
      <dgm:prSet presAssocID="{8B57110A-3A09-42B2-A740-4C866B672C8F}" presName="hierChild4" presStyleCnt="0"/>
      <dgm:spPr/>
    </dgm:pt>
  </dgm:ptLst>
  <dgm:cxnLst>
    <dgm:cxn modelId="{F8FFFF03-9D89-4A3A-BBD4-68E451F22AF5}" srcId="{839422F0-2D6E-4C4E-91B9-4592F5C4B05B}" destId="{67655C1E-C8C6-47A5-B262-E17DD8EC3C7E}" srcOrd="0" destOrd="0" parTransId="{A1CDACBB-996B-4420-9F22-E59D1F1656ED}" sibTransId="{153EA239-A234-4365-AF17-91276A9299AD}"/>
    <dgm:cxn modelId="{F032E710-1F0A-4533-A59D-CD821486828D}" srcId="{482FF5FE-AB4B-49EB-AB89-AC92C2A27E6B}" destId="{AC029F15-667F-47C6-96F1-E7927FF73793}" srcOrd="0" destOrd="0" parTransId="{E3649C33-60CD-4DBD-8D25-0FA07B10D3F9}" sibTransId="{D2CB13B3-7AF1-40EE-BDB9-075C10567ACE}"/>
    <dgm:cxn modelId="{98407433-3798-474F-A24A-FB9BBBF4D34F}" type="presOf" srcId="{1BD94205-F13A-46D2-B45B-29E9BF83D731}" destId="{EB73926F-3DFB-4BF8-8AC1-AE6DFA72E005}" srcOrd="0" destOrd="0" presId="urn:microsoft.com/office/officeart/2005/8/layout/hierarchy1"/>
    <dgm:cxn modelId="{8BE83A37-3193-48BC-9EB3-00EB7C00D3CD}" type="presOf" srcId="{7078C3A4-DE71-483A-BF77-3824D98824E0}" destId="{9F0345D3-29A9-43D4-A5CC-38ED0CA405CF}" srcOrd="0" destOrd="0" presId="urn:microsoft.com/office/officeart/2005/8/layout/hierarchy1"/>
    <dgm:cxn modelId="{C702935C-744E-4269-8540-98D3F4794277}" type="presOf" srcId="{839422F0-2D6E-4C4E-91B9-4592F5C4B05B}" destId="{85486D06-2565-4665-8DCB-297352427C80}" srcOrd="0" destOrd="0" presId="urn:microsoft.com/office/officeart/2005/8/layout/hierarchy1"/>
    <dgm:cxn modelId="{4D3AA84B-5D0D-4EA8-8858-7589BA4CB09A}" srcId="{482FF5FE-AB4B-49EB-AB89-AC92C2A27E6B}" destId="{1BD94205-F13A-46D2-B45B-29E9BF83D731}" srcOrd="1" destOrd="0" parTransId="{5E9B6B26-3010-438F-A7C7-F9935AF63C95}" sibTransId="{95D66F5F-02E7-4A20-959F-A22523C9A906}"/>
    <dgm:cxn modelId="{CF483CAC-FEE1-4A7D-975F-AA20F0F6FEAD}" type="presOf" srcId="{67655C1E-C8C6-47A5-B262-E17DD8EC3C7E}" destId="{1660D3F4-363E-4B04-A079-869B8F8E394F}" srcOrd="0" destOrd="0" presId="urn:microsoft.com/office/officeart/2005/8/layout/hierarchy1"/>
    <dgm:cxn modelId="{E0B3A4AF-E7EF-459B-9F7A-9109550E98D8}" srcId="{7078C3A4-DE71-483A-BF77-3824D98824E0}" destId="{8B57110A-3A09-42B2-A740-4C866B672C8F}" srcOrd="0" destOrd="0" parTransId="{DC205522-5E40-4EFF-B65C-CCB0C6A07F62}" sibTransId="{D3310332-491E-49DF-880F-CA43345E8FEB}"/>
    <dgm:cxn modelId="{8362BEB6-1399-4099-BBDF-CBB3E14D5573}" type="presOf" srcId="{5E9B6B26-3010-438F-A7C7-F9935AF63C95}" destId="{AA2A0D56-4C78-4A1B-9436-5F87F33D1BEB}" srcOrd="0" destOrd="0" presId="urn:microsoft.com/office/officeart/2005/8/layout/hierarchy1"/>
    <dgm:cxn modelId="{FECA6DC7-C87A-441A-93EF-AADC77BB009A}" type="presOf" srcId="{AC029F15-667F-47C6-96F1-E7927FF73793}" destId="{65073E0D-B0D5-44B3-91C3-258444E3D058}" srcOrd="0" destOrd="0" presId="urn:microsoft.com/office/officeart/2005/8/layout/hierarchy1"/>
    <dgm:cxn modelId="{A587DACC-9F5B-42D2-8769-53174C446048}" type="presOf" srcId="{482FF5FE-AB4B-49EB-AB89-AC92C2A27E6B}" destId="{7918CF2B-A56B-426E-BE59-A5D651B8E29E}" srcOrd="0" destOrd="0" presId="urn:microsoft.com/office/officeart/2005/8/layout/hierarchy1"/>
    <dgm:cxn modelId="{511573CE-68C3-46D6-A2B6-347CF7A9A6BD}" srcId="{67655C1E-C8C6-47A5-B262-E17DD8EC3C7E}" destId="{482FF5FE-AB4B-49EB-AB89-AC92C2A27E6B}" srcOrd="0" destOrd="0" parTransId="{837B014C-0876-483D-B728-61BFE5B102DE}" sibTransId="{47CF1E87-55D5-473D-A8D2-D3F0CB42206E}"/>
    <dgm:cxn modelId="{4D3103D2-7ED6-49BF-98B7-DB5A49018843}" type="presOf" srcId="{E3649C33-60CD-4DBD-8D25-0FA07B10D3F9}" destId="{69D2FFE6-EE25-4912-B171-8564C5D10091}" srcOrd="0" destOrd="0" presId="urn:microsoft.com/office/officeart/2005/8/layout/hierarchy1"/>
    <dgm:cxn modelId="{62DB11D7-EFF7-4DD2-B336-E587038C1353}" type="presOf" srcId="{837B014C-0876-483D-B728-61BFE5B102DE}" destId="{EE5C0482-9E94-4A22-BA1D-7EEC274684F1}" srcOrd="0" destOrd="0" presId="urn:microsoft.com/office/officeart/2005/8/layout/hierarchy1"/>
    <dgm:cxn modelId="{D311F7DA-4216-4E72-9786-5AB3944896A2}" type="presOf" srcId="{53557906-4F32-4DDE-BCB1-F25C0083AA0B}" destId="{16FFFEB0-26D4-4BA8-A357-C86055A3EB8D}" srcOrd="0" destOrd="0" presId="urn:microsoft.com/office/officeart/2005/8/layout/hierarchy1"/>
    <dgm:cxn modelId="{1D00BDE5-39AD-431F-B3EF-980FD47CA735}" srcId="{67655C1E-C8C6-47A5-B262-E17DD8EC3C7E}" destId="{7078C3A4-DE71-483A-BF77-3824D98824E0}" srcOrd="1" destOrd="0" parTransId="{53557906-4F32-4DDE-BCB1-F25C0083AA0B}" sibTransId="{07BBB4EE-AD3C-48BE-BD44-DCE8DC838F73}"/>
    <dgm:cxn modelId="{3B9577E9-724F-4B4B-A348-4FE91E8F9B5C}" type="presOf" srcId="{8B57110A-3A09-42B2-A740-4C866B672C8F}" destId="{26A5C437-89F9-4901-A6D3-A407F1FC7AE2}" srcOrd="0" destOrd="0" presId="urn:microsoft.com/office/officeart/2005/8/layout/hierarchy1"/>
    <dgm:cxn modelId="{A5CA14F7-724B-4CA7-BB41-BC212B5F0ADE}" type="presOf" srcId="{DC205522-5E40-4EFF-B65C-CCB0C6A07F62}" destId="{7A02ABB5-B96D-4D08-B3DD-8EB7BDB78FD9}" srcOrd="0" destOrd="0" presId="urn:microsoft.com/office/officeart/2005/8/layout/hierarchy1"/>
    <dgm:cxn modelId="{0C8FD199-02F8-4991-B24C-88DA06A35CED}" type="presParOf" srcId="{85486D06-2565-4665-8DCB-297352427C80}" destId="{181AA299-5B37-476F-90EB-8F22E83A897B}" srcOrd="0" destOrd="0" presId="urn:microsoft.com/office/officeart/2005/8/layout/hierarchy1"/>
    <dgm:cxn modelId="{6495CB6D-2C2F-484A-9B65-1B14F0AD01F0}" type="presParOf" srcId="{181AA299-5B37-476F-90EB-8F22E83A897B}" destId="{2EA3720A-F69F-4DA4-8D93-EA386F5A98F8}" srcOrd="0" destOrd="0" presId="urn:microsoft.com/office/officeart/2005/8/layout/hierarchy1"/>
    <dgm:cxn modelId="{48E8D155-0178-4934-8E90-2831E81FB49D}" type="presParOf" srcId="{2EA3720A-F69F-4DA4-8D93-EA386F5A98F8}" destId="{688981F8-DC51-4BF9-975D-C9DDD3508E91}" srcOrd="0" destOrd="0" presId="urn:microsoft.com/office/officeart/2005/8/layout/hierarchy1"/>
    <dgm:cxn modelId="{F3ABF723-1E00-436C-87FF-B7753A1A6271}" type="presParOf" srcId="{2EA3720A-F69F-4DA4-8D93-EA386F5A98F8}" destId="{1660D3F4-363E-4B04-A079-869B8F8E394F}" srcOrd="1" destOrd="0" presId="urn:microsoft.com/office/officeart/2005/8/layout/hierarchy1"/>
    <dgm:cxn modelId="{02CB6523-9571-472B-890F-FDA3B02F1938}" type="presParOf" srcId="{181AA299-5B37-476F-90EB-8F22E83A897B}" destId="{681C4F69-0042-427C-A961-84AA4BCCA27D}" srcOrd="1" destOrd="0" presId="urn:microsoft.com/office/officeart/2005/8/layout/hierarchy1"/>
    <dgm:cxn modelId="{3785BEDD-EFDE-4E3A-BA8F-B2D2AD666445}" type="presParOf" srcId="{681C4F69-0042-427C-A961-84AA4BCCA27D}" destId="{EE5C0482-9E94-4A22-BA1D-7EEC274684F1}" srcOrd="0" destOrd="0" presId="urn:microsoft.com/office/officeart/2005/8/layout/hierarchy1"/>
    <dgm:cxn modelId="{33E19E00-4829-4126-AEF7-2FD5C5B30155}" type="presParOf" srcId="{681C4F69-0042-427C-A961-84AA4BCCA27D}" destId="{29CD8075-5723-42C0-98F8-03D257C470AB}" srcOrd="1" destOrd="0" presId="urn:microsoft.com/office/officeart/2005/8/layout/hierarchy1"/>
    <dgm:cxn modelId="{8A300DF7-E659-48F5-B6E6-24A7D4291A96}" type="presParOf" srcId="{29CD8075-5723-42C0-98F8-03D257C470AB}" destId="{539A8A5D-EF54-4A99-BF53-FB10B4F069ED}" srcOrd="0" destOrd="0" presId="urn:microsoft.com/office/officeart/2005/8/layout/hierarchy1"/>
    <dgm:cxn modelId="{BB8BA6A1-89C4-4380-912B-9F3C94A26F64}" type="presParOf" srcId="{539A8A5D-EF54-4A99-BF53-FB10B4F069ED}" destId="{BF8E3851-0EAC-420E-AAEF-965FA39890BB}" srcOrd="0" destOrd="0" presId="urn:microsoft.com/office/officeart/2005/8/layout/hierarchy1"/>
    <dgm:cxn modelId="{6E7B155E-9326-4EE8-8B77-A1AEC386E3B0}" type="presParOf" srcId="{539A8A5D-EF54-4A99-BF53-FB10B4F069ED}" destId="{7918CF2B-A56B-426E-BE59-A5D651B8E29E}" srcOrd="1" destOrd="0" presId="urn:microsoft.com/office/officeart/2005/8/layout/hierarchy1"/>
    <dgm:cxn modelId="{2C10937C-AC85-4B4F-A03B-AB623F34E02A}" type="presParOf" srcId="{29CD8075-5723-42C0-98F8-03D257C470AB}" destId="{9872D074-0367-4FDD-8133-5ECAD4274D0C}" srcOrd="1" destOrd="0" presId="urn:microsoft.com/office/officeart/2005/8/layout/hierarchy1"/>
    <dgm:cxn modelId="{8404D979-37C1-401A-A374-ADFC1751F50D}" type="presParOf" srcId="{9872D074-0367-4FDD-8133-5ECAD4274D0C}" destId="{69D2FFE6-EE25-4912-B171-8564C5D10091}" srcOrd="0" destOrd="0" presId="urn:microsoft.com/office/officeart/2005/8/layout/hierarchy1"/>
    <dgm:cxn modelId="{5AD8E090-07AB-4702-8C8B-41BEE85EA251}" type="presParOf" srcId="{9872D074-0367-4FDD-8133-5ECAD4274D0C}" destId="{E6B6294A-954D-4F84-9A86-A9697D9D92A6}" srcOrd="1" destOrd="0" presId="urn:microsoft.com/office/officeart/2005/8/layout/hierarchy1"/>
    <dgm:cxn modelId="{A9D144AC-919F-4849-8135-181022312540}" type="presParOf" srcId="{E6B6294A-954D-4F84-9A86-A9697D9D92A6}" destId="{B3B1B92A-F201-4F7F-A312-859A03AED08E}" srcOrd="0" destOrd="0" presId="urn:microsoft.com/office/officeart/2005/8/layout/hierarchy1"/>
    <dgm:cxn modelId="{1F617202-94E6-456F-8D91-47E073947E44}" type="presParOf" srcId="{B3B1B92A-F201-4F7F-A312-859A03AED08E}" destId="{D17D8EDB-C4CD-4CD0-959B-60407C27A6F4}" srcOrd="0" destOrd="0" presId="urn:microsoft.com/office/officeart/2005/8/layout/hierarchy1"/>
    <dgm:cxn modelId="{F2C488BF-81DA-41DA-A55A-8E7D945F9CDC}" type="presParOf" srcId="{B3B1B92A-F201-4F7F-A312-859A03AED08E}" destId="{65073E0D-B0D5-44B3-91C3-258444E3D058}" srcOrd="1" destOrd="0" presId="urn:microsoft.com/office/officeart/2005/8/layout/hierarchy1"/>
    <dgm:cxn modelId="{BE59D276-08A1-4985-8779-81603CD5413E}" type="presParOf" srcId="{E6B6294A-954D-4F84-9A86-A9697D9D92A6}" destId="{BC429A00-B102-4BB0-84A0-00E5586DCEF8}" srcOrd="1" destOrd="0" presId="urn:microsoft.com/office/officeart/2005/8/layout/hierarchy1"/>
    <dgm:cxn modelId="{6221DD52-F917-48DA-A05F-97FB8D59F857}" type="presParOf" srcId="{9872D074-0367-4FDD-8133-5ECAD4274D0C}" destId="{AA2A0D56-4C78-4A1B-9436-5F87F33D1BEB}" srcOrd="2" destOrd="0" presId="urn:microsoft.com/office/officeart/2005/8/layout/hierarchy1"/>
    <dgm:cxn modelId="{70BA404D-7AFF-4B3B-890E-8A9A3335C322}" type="presParOf" srcId="{9872D074-0367-4FDD-8133-5ECAD4274D0C}" destId="{5260E997-2E0E-46DA-82BC-A82B1B8CB67D}" srcOrd="3" destOrd="0" presId="urn:microsoft.com/office/officeart/2005/8/layout/hierarchy1"/>
    <dgm:cxn modelId="{7E6EC867-4ED0-41C1-B573-335CF8CC5B14}" type="presParOf" srcId="{5260E997-2E0E-46DA-82BC-A82B1B8CB67D}" destId="{E9E1E5CC-1075-4EC1-9096-C0BFCFFD62F9}" srcOrd="0" destOrd="0" presId="urn:microsoft.com/office/officeart/2005/8/layout/hierarchy1"/>
    <dgm:cxn modelId="{774FAEA5-8C69-406B-AADA-3748D35CC87D}" type="presParOf" srcId="{E9E1E5CC-1075-4EC1-9096-C0BFCFFD62F9}" destId="{ECD081C3-B4C6-46F5-8203-CBE89B2C0753}" srcOrd="0" destOrd="0" presId="urn:microsoft.com/office/officeart/2005/8/layout/hierarchy1"/>
    <dgm:cxn modelId="{A89025DA-EF3A-45DE-81BC-804FA30A93D5}" type="presParOf" srcId="{E9E1E5CC-1075-4EC1-9096-C0BFCFFD62F9}" destId="{EB73926F-3DFB-4BF8-8AC1-AE6DFA72E005}" srcOrd="1" destOrd="0" presId="urn:microsoft.com/office/officeart/2005/8/layout/hierarchy1"/>
    <dgm:cxn modelId="{3C8E4DBF-2137-4F75-A59B-0806A5246A12}" type="presParOf" srcId="{5260E997-2E0E-46DA-82BC-A82B1B8CB67D}" destId="{C89D1237-B0C4-4437-A1FB-DF5648D62070}" srcOrd="1" destOrd="0" presId="urn:microsoft.com/office/officeart/2005/8/layout/hierarchy1"/>
    <dgm:cxn modelId="{5181F118-B35A-4C29-99BE-C10C041D98D5}" type="presParOf" srcId="{681C4F69-0042-427C-A961-84AA4BCCA27D}" destId="{16FFFEB0-26D4-4BA8-A357-C86055A3EB8D}" srcOrd="2" destOrd="0" presId="urn:microsoft.com/office/officeart/2005/8/layout/hierarchy1"/>
    <dgm:cxn modelId="{FF2DE45A-7694-40B9-9C99-15BC11B63FA0}" type="presParOf" srcId="{681C4F69-0042-427C-A961-84AA4BCCA27D}" destId="{6BF05431-B96C-4A10-BD5D-D33B5E320757}" srcOrd="3" destOrd="0" presId="urn:microsoft.com/office/officeart/2005/8/layout/hierarchy1"/>
    <dgm:cxn modelId="{3E42BC97-F7BE-4272-B956-00D98A43D6AE}" type="presParOf" srcId="{6BF05431-B96C-4A10-BD5D-D33B5E320757}" destId="{4082D55B-F6D5-48B5-8390-3204F4E85D89}" srcOrd="0" destOrd="0" presId="urn:microsoft.com/office/officeart/2005/8/layout/hierarchy1"/>
    <dgm:cxn modelId="{816F88CE-5F36-497F-B962-39C849F58CD5}" type="presParOf" srcId="{4082D55B-F6D5-48B5-8390-3204F4E85D89}" destId="{DA2F0E49-0054-4E6E-9DAC-0B0188451982}" srcOrd="0" destOrd="0" presId="urn:microsoft.com/office/officeart/2005/8/layout/hierarchy1"/>
    <dgm:cxn modelId="{22F43593-7B2E-4C86-9BCD-FEB85BA5F72D}" type="presParOf" srcId="{4082D55B-F6D5-48B5-8390-3204F4E85D89}" destId="{9F0345D3-29A9-43D4-A5CC-38ED0CA405CF}" srcOrd="1" destOrd="0" presId="urn:microsoft.com/office/officeart/2005/8/layout/hierarchy1"/>
    <dgm:cxn modelId="{A831B455-470C-49E8-AB8E-D340A798AF1D}" type="presParOf" srcId="{6BF05431-B96C-4A10-BD5D-D33B5E320757}" destId="{F616C42C-19A4-45FE-82EF-18F7D09B0201}" srcOrd="1" destOrd="0" presId="urn:microsoft.com/office/officeart/2005/8/layout/hierarchy1"/>
    <dgm:cxn modelId="{76922A3C-1FB1-4D4E-9D80-C7D6412DCB2D}" type="presParOf" srcId="{F616C42C-19A4-45FE-82EF-18F7D09B0201}" destId="{7A02ABB5-B96D-4D08-B3DD-8EB7BDB78FD9}" srcOrd="0" destOrd="0" presId="urn:microsoft.com/office/officeart/2005/8/layout/hierarchy1"/>
    <dgm:cxn modelId="{DAD4D53B-7B19-4BFF-A3F2-83EDA1DD0900}" type="presParOf" srcId="{F616C42C-19A4-45FE-82EF-18F7D09B0201}" destId="{1E33781C-8730-4BA6-B12F-5E45C5621AEB}" srcOrd="1" destOrd="0" presId="urn:microsoft.com/office/officeart/2005/8/layout/hierarchy1"/>
    <dgm:cxn modelId="{8A2DAC0C-1426-4AC9-AD76-D576CD520AE8}" type="presParOf" srcId="{1E33781C-8730-4BA6-B12F-5E45C5621AEB}" destId="{BBF2D45D-3D95-4E7E-9782-B91FE091FF65}" srcOrd="0" destOrd="0" presId="urn:microsoft.com/office/officeart/2005/8/layout/hierarchy1"/>
    <dgm:cxn modelId="{97FC8721-9E70-4C56-A8A0-9A7EFCD39551}" type="presParOf" srcId="{BBF2D45D-3D95-4E7E-9782-B91FE091FF65}" destId="{2FE2D47A-CC9A-433C-9D29-F8C7C13B0296}" srcOrd="0" destOrd="0" presId="urn:microsoft.com/office/officeart/2005/8/layout/hierarchy1"/>
    <dgm:cxn modelId="{BD143723-AA41-4B63-AAAA-C90CED28A255}" type="presParOf" srcId="{BBF2D45D-3D95-4E7E-9782-B91FE091FF65}" destId="{26A5C437-89F9-4901-A6D3-A407F1FC7AE2}" srcOrd="1" destOrd="0" presId="urn:microsoft.com/office/officeart/2005/8/layout/hierarchy1"/>
    <dgm:cxn modelId="{656D4A8F-2903-4190-994B-5764EBD8F98B}" type="presParOf" srcId="{1E33781C-8730-4BA6-B12F-5E45C5621AEB}" destId="{FE4B7CC4-C05E-4856-86AE-4409B4C453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31AFB0-74D3-4725-875A-54B4DBFF6C43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F91E03A4-3935-4938-BBC2-BE9ED9D44BB7}">
      <dgm:prSet/>
      <dgm:spPr/>
      <dgm:t>
        <a:bodyPr/>
        <a:lstStyle/>
        <a:p>
          <a:pPr rtl="0"/>
          <a:r>
            <a:rPr lang="en-US" dirty="0"/>
            <a:t>Invited?</a:t>
          </a:r>
          <a:endParaRPr lang="es-ES_tradnl" dirty="0"/>
        </a:p>
      </dgm:t>
    </dgm:pt>
    <dgm:pt modelId="{E3D6470A-121A-4730-8E95-DB60675A0AA6}" type="parTrans" cxnId="{318AC4B9-47AD-42AA-8772-D8ACFF439330}">
      <dgm:prSet/>
      <dgm:spPr/>
      <dgm:t>
        <a:bodyPr/>
        <a:lstStyle/>
        <a:p>
          <a:endParaRPr lang="es-ES_tradnl"/>
        </a:p>
      </dgm:t>
    </dgm:pt>
    <dgm:pt modelId="{3AF39DC1-85A9-4AFB-B4E3-1BF716CF4753}" type="sibTrans" cxnId="{318AC4B9-47AD-42AA-8772-D8ACFF439330}">
      <dgm:prSet/>
      <dgm:spPr/>
      <dgm:t>
        <a:bodyPr/>
        <a:lstStyle/>
        <a:p>
          <a:endParaRPr lang="es-ES_tradnl"/>
        </a:p>
      </dgm:t>
    </dgm:pt>
    <dgm:pt modelId="{C56B46FD-A5F1-4E3D-9AB4-9E2192F618B1}">
      <dgm:prSet/>
      <dgm:spPr/>
      <dgm:t>
        <a:bodyPr/>
        <a:lstStyle/>
        <a:p>
          <a:pPr rtl="0"/>
          <a:r>
            <a:rPr lang="es-ES" b="0" i="0" dirty="0" err="1"/>
            <a:t>Desired</a:t>
          </a:r>
          <a:r>
            <a:rPr lang="es-ES" b="0" i="0" dirty="0"/>
            <a:t> </a:t>
          </a:r>
          <a:endParaRPr lang="es-ES_tradnl" dirty="0"/>
        </a:p>
      </dgm:t>
    </dgm:pt>
    <dgm:pt modelId="{705C3159-16D2-4795-9387-A08A7B219FC1}" type="parTrans" cxnId="{F16B955A-0FE0-4860-A06E-31233A6DCD10}">
      <dgm:prSet/>
      <dgm:spPr/>
      <dgm:t>
        <a:bodyPr/>
        <a:lstStyle/>
        <a:p>
          <a:endParaRPr lang="es-ES_tradnl"/>
        </a:p>
      </dgm:t>
    </dgm:pt>
    <dgm:pt modelId="{E7264B2C-ABF4-4DAE-BC9D-020D293DEAA6}" type="sibTrans" cxnId="{F16B955A-0FE0-4860-A06E-31233A6DCD10}">
      <dgm:prSet/>
      <dgm:spPr/>
      <dgm:t>
        <a:bodyPr/>
        <a:lstStyle/>
        <a:p>
          <a:endParaRPr lang="es-ES_tradnl"/>
        </a:p>
      </dgm:t>
    </dgm:pt>
    <dgm:pt modelId="{E228EFAA-2C33-48A8-B7AE-56E515C98EA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b="0" i="0" dirty="0" err="1"/>
            <a:t>Expected</a:t>
          </a:r>
          <a:r>
            <a:rPr lang="es-ES" b="0" i="0" dirty="0"/>
            <a:t> </a:t>
          </a:r>
          <a:endParaRPr lang="es-ES_tradnl" dirty="0"/>
        </a:p>
      </dgm:t>
    </dgm:pt>
    <dgm:pt modelId="{8CB67D4C-525B-4B8F-B554-CE4D0488B976}" type="parTrans" cxnId="{AE7A54EF-9F08-421A-B476-44930D353FC3}">
      <dgm:prSet/>
      <dgm:spPr/>
      <dgm:t>
        <a:bodyPr/>
        <a:lstStyle/>
        <a:p>
          <a:endParaRPr lang="es-ES_tradnl"/>
        </a:p>
      </dgm:t>
    </dgm:pt>
    <dgm:pt modelId="{9E546101-DB15-4E30-AB98-C70A62204411}" type="sibTrans" cxnId="{AE7A54EF-9F08-421A-B476-44930D353FC3}">
      <dgm:prSet/>
      <dgm:spPr/>
      <dgm:t>
        <a:bodyPr/>
        <a:lstStyle/>
        <a:p>
          <a:endParaRPr lang="es-ES_tradnl"/>
        </a:p>
      </dgm:t>
    </dgm:pt>
    <dgm:pt modelId="{30D3C292-7A44-4E6C-9D89-6E5EA0C29769}">
      <dgm:prSet/>
      <dgm:spPr/>
      <dgm:t>
        <a:bodyPr/>
        <a:lstStyle/>
        <a:p>
          <a:pPr rtl="0"/>
          <a:r>
            <a:rPr lang="en-US" dirty="0"/>
            <a:t>Yes </a:t>
          </a:r>
          <a:endParaRPr lang="es-ES_tradnl" dirty="0"/>
        </a:p>
      </dgm:t>
    </dgm:pt>
    <dgm:pt modelId="{AB219A71-E0E5-47FC-B1CA-37DAF15609C0}" type="parTrans" cxnId="{82DC56DA-10E9-4018-98FB-7BACFF37639D}">
      <dgm:prSet/>
      <dgm:spPr/>
      <dgm:t>
        <a:bodyPr/>
        <a:lstStyle/>
        <a:p>
          <a:endParaRPr lang="es-ES_tradnl"/>
        </a:p>
      </dgm:t>
    </dgm:pt>
    <dgm:pt modelId="{97568860-5DEB-4095-9089-8DB6B59530AF}" type="sibTrans" cxnId="{82DC56DA-10E9-4018-98FB-7BACFF37639D}">
      <dgm:prSet/>
      <dgm:spPr/>
      <dgm:t>
        <a:bodyPr/>
        <a:lstStyle/>
        <a:p>
          <a:endParaRPr lang="es-ES_tradnl"/>
        </a:p>
      </dgm:t>
    </dgm:pt>
    <dgm:pt modelId="{2044281B-A235-49F4-8DFD-7DB6FA90AFFF}">
      <dgm:prSet/>
      <dgm:spPr/>
      <dgm:t>
        <a:bodyPr/>
        <a:lstStyle/>
        <a:p>
          <a:pPr rtl="0"/>
          <a:r>
            <a:rPr lang="en-US" dirty="0"/>
            <a:t>No</a:t>
          </a:r>
          <a:endParaRPr lang="es-ES_tradnl" dirty="0"/>
        </a:p>
      </dgm:t>
    </dgm:pt>
    <dgm:pt modelId="{2FAFB9EB-E804-4B3C-9C17-A12AC4DEC244}" type="parTrans" cxnId="{8FC1A09A-B5FD-47ED-817D-5418E6ADCF21}">
      <dgm:prSet/>
      <dgm:spPr/>
      <dgm:t>
        <a:bodyPr/>
        <a:lstStyle/>
        <a:p>
          <a:endParaRPr lang="es-ES_tradnl"/>
        </a:p>
      </dgm:t>
    </dgm:pt>
    <dgm:pt modelId="{4C30D45F-2E7F-4FE4-B0B5-953617E7E121}" type="sibTrans" cxnId="{8FC1A09A-B5FD-47ED-817D-5418E6ADCF21}">
      <dgm:prSet/>
      <dgm:spPr/>
      <dgm:t>
        <a:bodyPr/>
        <a:lstStyle/>
        <a:p>
          <a:endParaRPr lang="es-ES_tradnl"/>
        </a:p>
      </dgm:t>
    </dgm:pt>
    <dgm:pt modelId="{EDF167CE-29C8-49D4-B74A-8C0F1C30BBA4}">
      <dgm:prSet/>
      <dgm:spPr/>
      <dgm:t>
        <a:bodyPr/>
        <a:lstStyle/>
        <a:p>
          <a:pPr rtl="0"/>
          <a:r>
            <a:rPr lang="en-US" dirty="0"/>
            <a:t>Engagement</a:t>
          </a:r>
          <a:endParaRPr lang="es-ES_tradnl" dirty="0"/>
        </a:p>
      </dgm:t>
    </dgm:pt>
    <dgm:pt modelId="{D8A4C91C-242C-4F83-8C11-07061F3EA502}" type="parTrans" cxnId="{5A491B71-1F58-46C6-8CD8-F7B26AD82B50}">
      <dgm:prSet/>
      <dgm:spPr/>
      <dgm:t>
        <a:bodyPr/>
        <a:lstStyle/>
        <a:p>
          <a:endParaRPr lang="es-ES_tradnl"/>
        </a:p>
      </dgm:t>
    </dgm:pt>
    <dgm:pt modelId="{05A5F23B-1B22-4025-868B-5104489FB8FD}" type="sibTrans" cxnId="{5A491B71-1F58-46C6-8CD8-F7B26AD82B50}">
      <dgm:prSet/>
      <dgm:spPr/>
      <dgm:t>
        <a:bodyPr/>
        <a:lstStyle/>
        <a:p>
          <a:endParaRPr lang="es-ES_tradnl"/>
        </a:p>
      </dgm:t>
    </dgm:pt>
    <dgm:pt modelId="{2AEA94A7-A2F4-4F2D-B404-F17CCC91F56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b="0" i="0" dirty="0"/>
            <a:t>Actual</a:t>
          </a:r>
          <a:endParaRPr lang="es-ES_tradnl" dirty="0"/>
        </a:p>
      </dgm:t>
    </dgm:pt>
    <dgm:pt modelId="{9831B8BB-950B-4E69-8D54-7B65EA657A86}" type="parTrans" cxnId="{25CBB0E0-A8D6-4D93-9CB5-509655AD86F4}">
      <dgm:prSet/>
      <dgm:spPr/>
      <dgm:t>
        <a:bodyPr/>
        <a:lstStyle/>
        <a:p>
          <a:endParaRPr lang="es-ES_tradnl"/>
        </a:p>
      </dgm:t>
    </dgm:pt>
    <dgm:pt modelId="{1184A913-3161-4649-969A-B8ED46B070D2}" type="sibTrans" cxnId="{25CBB0E0-A8D6-4D93-9CB5-509655AD86F4}">
      <dgm:prSet/>
      <dgm:spPr/>
      <dgm:t>
        <a:bodyPr/>
        <a:lstStyle/>
        <a:p>
          <a:endParaRPr lang="es-ES_tradnl"/>
        </a:p>
      </dgm:t>
    </dgm:pt>
    <dgm:pt modelId="{E0B87887-E729-48A3-965C-20EA562DEC19}" type="pres">
      <dgm:prSet presAssocID="{D831AFB0-74D3-4725-875A-54B4DBFF6C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F8DD9F-241C-4D72-BC2E-1EE89210A682}" type="pres">
      <dgm:prSet presAssocID="{F91E03A4-3935-4938-BBC2-BE9ED9D44BB7}" presName="hierRoot1" presStyleCnt="0">
        <dgm:presLayoutVars>
          <dgm:hierBranch val="init"/>
        </dgm:presLayoutVars>
      </dgm:prSet>
      <dgm:spPr/>
    </dgm:pt>
    <dgm:pt modelId="{960A3627-95E2-4A54-9893-597C9121A072}" type="pres">
      <dgm:prSet presAssocID="{F91E03A4-3935-4938-BBC2-BE9ED9D44BB7}" presName="rootComposite1" presStyleCnt="0"/>
      <dgm:spPr/>
    </dgm:pt>
    <dgm:pt modelId="{EFC97B42-CFC5-40EB-BB64-23C2870ECABE}" type="pres">
      <dgm:prSet presAssocID="{F91E03A4-3935-4938-BBC2-BE9ED9D44BB7}" presName="rootText1" presStyleLbl="node0" presStyleIdx="0" presStyleCnt="1">
        <dgm:presLayoutVars>
          <dgm:chPref val="3"/>
        </dgm:presLayoutVars>
      </dgm:prSet>
      <dgm:spPr/>
    </dgm:pt>
    <dgm:pt modelId="{470668C7-297F-4205-9DD3-CC4B1A3A73E8}" type="pres">
      <dgm:prSet presAssocID="{F91E03A4-3935-4938-BBC2-BE9ED9D44BB7}" presName="rootConnector1" presStyleLbl="node1" presStyleIdx="0" presStyleCnt="0"/>
      <dgm:spPr/>
    </dgm:pt>
    <dgm:pt modelId="{11CB2B39-4FE9-4FE1-9AB2-46805B505CD9}" type="pres">
      <dgm:prSet presAssocID="{F91E03A4-3935-4938-BBC2-BE9ED9D44BB7}" presName="hierChild2" presStyleCnt="0"/>
      <dgm:spPr/>
    </dgm:pt>
    <dgm:pt modelId="{F5454E23-4AE3-4F5A-B1EC-BA5799A8627F}" type="pres">
      <dgm:prSet presAssocID="{2FAFB9EB-E804-4B3C-9C17-A12AC4DEC244}" presName="Name64" presStyleLbl="parChTrans1D2" presStyleIdx="0" presStyleCnt="2"/>
      <dgm:spPr/>
    </dgm:pt>
    <dgm:pt modelId="{FF0ECBBD-8E3F-44EF-9E8D-65747D6F1A5A}" type="pres">
      <dgm:prSet presAssocID="{2044281B-A235-49F4-8DFD-7DB6FA90AFFF}" presName="hierRoot2" presStyleCnt="0">
        <dgm:presLayoutVars>
          <dgm:hierBranch val="init"/>
        </dgm:presLayoutVars>
      </dgm:prSet>
      <dgm:spPr/>
    </dgm:pt>
    <dgm:pt modelId="{BD4D0A31-CCE3-43A4-A643-8F06E951AE96}" type="pres">
      <dgm:prSet presAssocID="{2044281B-A235-49F4-8DFD-7DB6FA90AFFF}" presName="rootComposite" presStyleCnt="0"/>
      <dgm:spPr/>
    </dgm:pt>
    <dgm:pt modelId="{B1CCAD4C-65D4-4FE7-8C81-F7E54B1F8B9C}" type="pres">
      <dgm:prSet presAssocID="{2044281B-A235-49F4-8DFD-7DB6FA90AFFF}" presName="rootText" presStyleLbl="node2" presStyleIdx="0" presStyleCnt="2">
        <dgm:presLayoutVars>
          <dgm:chPref val="3"/>
        </dgm:presLayoutVars>
      </dgm:prSet>
      <dgm:spPr/>
    </dgm:pt>
    <dgm:pt modelId="{B6EF67C9-3A46-45B4-AFA9-15753F4C8E09}" type="pres">
      <dgm:prSet presAssocID="{2044281B-A235-49F4-8DFD-7DB6FA90AFFF}" presName="rootConnector" presStyleLbl="node2" presStyleIdx="0" presStyleCnt="2"/>
      <dgm:spPr/>
    </dgm:pt>
    <dgm:pt modelId="{0D83018F-76F5-497A-B573-02A59D6BAE48}" type="pres">
      <dgm:prSet presAssocID="{2044281B-A235-49F4-8DFD-7DB6FA90AFFF}" presName="hierChild4" presStyleCnt="0"/>
      <dgm:spPr/>
    </dgm:pt>
    <dgm:pt modelId="{F859ADEE-3FD6-48AF-86CE-3C747BA8C1CC}" type="pres">
      <dgm:prSet presAssocID="{2044281B-A235-49F4-8DFD-7DB6FA90AFFF}" presName="hierChild5" presStyleCnt="0"/>
      <dgm:spPr/>
    </dgm:pt>
    <dgm:pt modelId="{AC024830-FA68-4A44-AAC7-B62B838012CC}" type="pres">
      <dgm:prSet presAssocID="{AB219A71-E0E5-47FC-B1CA-37DAF15609C0}" presName="Name64" presStyleLbl="parChTrans1D2" presStyleIdx="1" presStyleCnt="2"/>
      <dgm:spPr/>
    </dgm:pt>
    <dgm:pt modelId="{6EDB40BC-044D-4B7F-B7FF-35032BD26E51}" type="pres">
      <dgm:prSet presAssocID="{30D3C292-7A44-4E6C-9D89-6E5EA0C29769}" presName="hierRoot2" presStyleCnt="0">
        <dgm:presLayoutVars>
          <dgm:hierBranch val="init"/>
        </dgm:presLayoutVars>
      </dgm:prSet>
      <dgm:spPr/>
    </dgm:pt>
    <dgm:pt modelId="{E6D99908-6DB3-4C36-8A3F-8A7A63BA6C63}" type="pres">
      <dgm:prSet presAssocID="{30D3C292-7A44-4E6C-9D89-6E5EA0C29769}" presName="rootComposite" presStyleCnt="0"/>
      <dgm:spPr/>
    </dgm:pt>
    <dgm:pt modelId="{5068E0C1-C11E-4E15-9A73-59E0BA74E511}" type="pres">
      <dgm:prSet presAssocID="{30D3C292-7A44-4E6C-9D89-6E5EA0C29769}" presName="rootText" presStyleLbl="node2" presStyleIdx="1" presStyleCnt="2">
        <dgm:presLayoutVars>
          <dgm:chPref val="3"/>
        </dgm:presLayoutVars>
      </dgm:prSet>
      <dgm:spPr/>
    </dgm:pt>
    <dgm:pt modelId="{3C2CAA8B-88A0-467B-AEEF-864870265C82}" type="pres">
      <dgm:prSet presAssocID="{30D3C292-7A44-4E6C-9D89-6E5EA0C29769}" presName="rootConnector" presStyleLbl="node2" presStyleIdx="1" presStyleCnt="2"/>
      <dgm:spPr/>
    </dgm:pt>
    <dgm:pt modelId="{10842221-C587-4DAF-B8B4-948F6306F7C6}" type="pres">
      <dgm:prSet presAssocID="{30D3C292-7A44-4E6C-9D89-6E5EA0C29769}" presName="hierChild4" presStyleCnt="0"/>
      <dgm:spPr/>
    </dgm:pt>
    <dgm:pt modelId="{56E2537F-0936-4103-AB23-856128FAE650}" type="pres">
      <dgm:prSet presAssocID="{D8A4C91C-242C-4F83-8C11-07061F3EA502}" presName="Name64" presStyleLbl="parChTrans1D3" presStyleIdx="0" presStyleCnt="1"/>
      <dgm:spPr/>
    </dgm:pt>
    <dgm:pt modelId="{B2B5390D-BE15-41D6-80C8-AAF9F0402187}" type="pres">
      <dgm:prSet presAssocID="{EDF167CE-29C8-49D4-B74A-8C0F1C30BBA4}" presName="hierRoot2" presStyleCnt="0">
        <dgm:presLayoutVars>
          <dgm:hierBranch val="init"/>
        </dgm:presLayoutVars>
      </dgm:prSet>
      <dgm:spPr/>
    </dgm:pt>
    <dgm:pt modelId="{184AEFDF-9FDC-4B43-ABC8-035E7860CA97}" type="pres">
      <dgm:prSet presAssocID="{EDF167CE-29C8-49D4-B74A-8C0F1C30BBA4}" presName="rootComposite" presStyleCnt="0"/>
      <dgm:spPr/>
    </dgm:pt>
    <dgm:pt modelId="{D8B13BC5-A0AF-4DAE-9679-34C4A9C3DA2A}" type="pres">
      <dgm:prSet presAssocID="{EDF167CE-29C8-49D4-B74A-8C0F1C30BBA4}" presName="rootText" presStyleLbl="node3" presStyleIdx="0" presStyleCnt="1">
        <dgm:presLayoutVars>
          <dgm:chPref val="3"/>
        </dgm:presLayoutVars>
      </dgm:prSet>
      <dgm:spPr/>
    </dgm:pt>
    <dgm:pt modelId="{AEA2F013-65DF-47AE-9474-A78EA4795820}" type="pres">
      <dgm:prSet presAssocID="{EDF167CE-29C8-49D4-B74A-8C0F1C30BBA4}" presName="rootConnector" presStyleLbl="node3" presStyleIdx="0" presStyleCnt="1"/>
      <dgm:spPr/>
    </dgm:pt>
    <dgm:pt modelId="{2956D9DB-2695-4E56-9735-EE9F4EBBBC32}" type="pres">
      <dgm:prSet presAssocID="{EDF167CE-29C8-49D4-B74A-8C0F1C30BBA4}" presName="hierChild4" presStyleCnt="0"/>
      <dgm:spPr/>
    </dgm:pt>
    <dgm:pt modelId="{E46FA070-FF1B-4030-9724-2D3A2E1E2B40}" type="pres">
      <dgm:prSet presAssocID="{705C3159-16D2-4795-9387-A08A7B219FC1}" presName="Name64" presStyleLbl="parChTrans1D4" presStyleIdx="0" presStyleCnt="3"/>
      <dgm:spPr/>
    </dgm:pt>
    <dgm:pt modelId="{D560EA38-45CA-4FF6-8231-70DCFB1E614F}" type="pres">
      <dgm:prSet presAssocID="{C56B46FD-A5F1-4E3D-9AB4-9E2192F618B1}" presName="hierRoot2" presStyleCnt="0">
        <dgm:presLayoutVars>
          <dgm:hierBranch val="init"/>
        </dgm:presLayoutVars>
      </dgm:prSet>
      <dgm:spPr/>
    </dgm:pt>
    <dgm:pt modelId="{2517FE91-2FAF-4B4D-9A7E-49DB1BADEC4D}" type="pres">
      <dgm:prSet presAssocID="{C56B46FD-A5F1-4E3D-9AB4-9E2192F618B1}" presName="rootComposite" presStyleCnt="0"/>
      <dgm:spPr/>
    </dgm:pt>
    <dgm:pt modelId="{7AC98A59-BF9A-4890-907A-D5BC90FD8D64}" type="pres">
      <dgm:prSet presAssocID="{C56B46FD-A5F1-4E3D-9AB4-9E2192F618B1}" presName="rootText" presStyleLbl="node4" presStyleIdx="0" presStyleCnt="3">
        <dgm:presLayoutVars>
          <dgm:chPref val="3"/>
        </dgm:presLayoutVars>
      </dgm:prSet>
      <dgm:spPr/>
    </dgm:pt>
    <dgm:pt modelId="{E2F91CBA-5051-40D3-B16A-164E43B6CD89}" type="pres">
      <dgm:prSet presAssocID="{C56B46FD-A5F1-4E3D-9AB4-9E2192F618B1}" presName="rootConnector" presStyleLbl="node4" presStyleIdx="0" presStyleCnt="3"/>
      <dgm:spPr/>
    </dgm:pt>
    <dgm:pt modelId="{867F0F8B-3DB1-4AAA-9A87-191946B1A882}" type="pres">
      <dgm:prSet presAssocID="{C56B46FD-A5F1-4E3D-9AB4-9E2192F618B1}" presName="hierChild4" presStyleCnt="0"/>
      <dgm:spPr/>
    </dgm:pt>
    <dgm:pt modelId="{8AA4C191-BB25-4D7E-B90A-8225FF3F99D1}" type="pres">
      <dgm:prSet presAssocID="{C56B46FD-A5F1-4E3D-9AB4-9E2192F618B1}" presName="hierChild5" presStyleCnt="0"/>
      <dgm:spPr/>
    </dgm:pt>
    <dgm:pt modelId="{F9783382-50D7-46BE-8C45-7078D736E1CD}" type="pres">
      <dgm:prSet presAssocID="{9831B8BB-950B-4E69-8D54-7B65EA657A86}" presName="Name64" presStyleLbl="parChTrans1D4" presStyleIdx="1" presStyleCnt="3"/>
      <dgm:spPr/>
    </dgm:pt>
    <dgm:pt modelId="{9678D756-0F0E-4F27-955B-8CA699633C58}" type="pres">
      <dgm:prSet presAssocID="{2AEA94A7-A2F4-4F2D-B404-F17CCC91F56F}" presName="hierRoot2" presStyleCnt="0">
        <dgm:presLayoutVars>
          <dgm:hierBranch val="init"/>
        </dgm:presLayoutVars>
      </dgm:prSet>
      <dgm:spPr/>
    </dgm:pt>
    <dgm:pt modelId="{16BB6746-0736-4156-85CB-729283FBB242}" type="pres">
      <dgm:prSet presAssocID="{2AEA94A7-A2F4-4F2D-B404-F17CCC91F56F}" presName="rootComposite" presStyleCnt="0"/>
      <dgm:spPr/>
    </dgm:pt>
    <dgm:pt modelId="{19F38CAF-AACD-4872-A7F4-8D1B7897044C}" type="pres">
      <dgm:prSet presAssocID="{2AEA94A7-A2F4-4F2D-B404-F17CCC91F56F}" presName="rootText" presStyleLbl="node4" presStyleIdx="1" presStyleCnt="3">
        <dgm:presLayoutVars>
          <dgm:chPref val="3"/>
        </dgm:presLayoutVars>
      </dgm:prSet>
      <dgm:spPr/>
    </dgm:pt>
    <dgm:pt modelId="{F6BEC222-D798-4CFA-BF6D-E8D2D91A2F2E}" type="pres">
      <dgm:prSet presAssocID="{2AEA94A7-A2F4-4F2D-B404-F17CCC91F56F}" presName="rootConnector" presStyleLbl="node4" presStyleIdx="1" presStyleCnt="3"/>
      <dgm:spPr/>
    </dgm:pt>
    <dgm:pt modelId="{0B31BF94-A997-4B19-A23C-3B9438E2ABBF}" type="pres">
      <dgm:prSet presAssocID="{2AEA94A7-A2F4-4F2D-B404-F17CCC91F56F}" presName="hierChild4" presStyleCnt="0"/>
      <dgm:spPr/>
    </dgm:pt>
    <dgm:pt modelId="{B407D658-711F-4F4E-98D7-516C542E118E}" type="pres">
      <dgm:prSet presAssocID="{2AEA94A7-A2F4-4F2D-B404-F17CCC91F56F}" presName="hierChild5" presStyleCnt="0"/>
      <dgm:spPr/>
    </dgm:pt>
    <dgm:pt modelId="{1E4DBFC0-C870-4A17-9A07-480712D57A72}" type="pres">
      <dgm:prSet presAssocID="{8CB67D4C-525B-4B8F-B554-CE4D0488B976}" presName="Name64" presStyleLbl="parChTrans1D4" presStyleIdx="2" presStyleCnt="3"/>
      <dgm:spPr/>
    </dgm:pt>
    <dgm:pt modelId="{733F7F33-0225-4633-925B-D2D4625F199F}" type="pres">
      <dgm:prSet presAssocID="{E228EFAA-2C33-48A8-B7AE-56E515C98EAF}" presName="hierRoot2" presStyleCnt="0">
        <dgm:presLayoutVars>
          <dgm:hierBranch val="init"/>
        </dgm:presLayoutVars>
      </dgm:prSet>
      <dgm:spPr/>
    </dgm:pt>
    <dgm:pt modelId="{C7DAC1C0-E205-40BD-96FA-7E4555528604}" type="pres">
      <dgm:prSet presAssocID="{E228EFAA-2C33-48A8-B7AE-56E515C98EAF}" presName="rootComposite" presStyleCnt="0"/>
      <dgm:spPr/>
    </dgm:pt>
    <dgm:pt modelId="{F105D527-7809-45BF-ACDD-1F91D1B802BF}" type="pres">
      <dgm:prSet presAssocID="{E228EFAA-2C33-48A8-B7AE-56E515C98EAF}" presName="rootText" presStyleLbl="node4" presStyleIdx="2" presStyleCnt="3" custLinFactNeighborX="112" custLinFactNeighborY="6076">
        <dgm:presLayoutVars>
          <dgm:chPref val="3"/>
        </dgm:presLayoutVars>
      </dgm:prSet>
      <dgm:spPr/>
    </dgm:pt>
    <dgm:pt modelId="{85FD97D5-7866-49FC-9BD6-C04DF146D7BC}" type="pres">
      <dgm:prSet presAssocID="{E228EFAA-2C33-48A8-B7AE-56E515C98EAF}" presName="rootConnector" presStyleLbl="node4" presStyleIdx="2" presStyleCnt="3"/>
      <dgm:spPr/>
    </dgm:pt>
    <dgm:pt modelId="{EFEB76DA-3A41-4D3B-8091-BA3545184B9E}" type="pres">
      <dgm:prSet presAssocID="{E228EFAA-2C33-48A8-B7AE-56E515C98EAF}" presName="hierChild4" presStyleCnt="0"/>
      <dgm:spPr/>
    </dgm:pt>
    <dgm:pt modelId="{01B66EC4-A828-4787-A9C5-C5D705DE78DC}" type="pres">
      <dgm:prSet presAssocID="{E228EFAA-2C33-48A8-B7AE-56E515C98EAF}" presName="hierChild5" presStyleCnt="0"/>
      <dgm:spPr/>
    </dgm:pt>
    <dgm:pt modelId="{55308C4F-1FDB-48B2-8920-75A766F342EF}" type="pres">
      <dgm:prSet presAssocID="{EDF167CE-29C8-49D4-B74A-8C0F1C30BBA4}" presName="hierChild5" presStyleCnt="0"/>
      <dgm:spPr/>
    </dgm:pt>
    <dgm:pt modelId="{A9B38EA5-C549-48D5-93DA-28FC8E47F7F0}" type="pres">
      <dgm:prSet presAssocID="{30D3C292-7A44-4E6C-9D89-6E5EA0C29769}" presName="hierChild5" presStyleCnt="0"/>
      <dgm:spPr/>
    </dgm:pt>
    <dgm:pt modelId="{F81172CE-C783-4854-9ADD-BCFDDA607CAB}" type="pres">
      <dgm:prSet presAssocID="{F91E03A4-3935-4938-BBC2-BE9ED9D44BB7}" presName="hierChild3" presStyleCnt="0"/>
      <dgm:spPr/>
    </dgm:pt>
  </dgm:ptLst>
  <dgm:cxnLst>
    <dgm:cxn modelId="{82C4081C-C33F-43E7-B2E7-4F1FE5D3DADB}" type="presOf" srcId="{2FAFB9EB-E804-4B3C-9C17-A12AC4DEC244}" destId="{F5454E23-4AE3-4F5A-B1EC-BA5799A8627F}" srcOrd="0" destOrd="0" presId="urn:microsoft.com/office/officeart/2009/3/layout/HorizontalOrganizationChart"/>
    <dgm:cxn modelId="{5B49031F-1932-4CD2-8C67-FEE878E08298}" type="presOf" srcId="{AB219A71-E0E5-47FC-B1CA-37DAF15609C0}" destId="{AC024830-FA68-4A44-AAC7-B62B838012CC}" srcOrd="0" destOrd="0" presId="urn:microsoft.com/office/officeart/2009/3/layout/HorizontalOrganizationChart"/>
    <dgm:cxn modelId="{42F89621-5EA4-48F8-8E81-7F7E6FE64324}" type="presOf" srcId="{C56B46FD-A5F1-4E3D-9AB4-9E2192F618B1}" destId="{E2F91CBA-5051-40D3-B16A-164E43B6CD89}" srcOrd="1" destOrd="0" presId="urn:microsoft.com/office/officeart/2009/3/layout/HorizontalOrganizationChart"/>
    <dgm:cxn modelId="{A6F00E37-7AA5-4A02-ACB7-B085E8B5AC32}" type="presOf" srcId="{30D3C292-7A44-4E6C-9D89-6E5EA0C29769}" destId="{3C2CAA8B-88A0-467B-AEEF-864870265C82}" srcOrd="1" destOrd="0" presId="urn:microsoft.com/office/officeart/2009/3/layout/HorizontalOrganizationChart"/>
    <dgm:cxn modelId="{1C76473A-1791-4AB0-A907-65798466AC17}" type="presOf" srcId="{C56B46FD-A5F1-4E3D-9AB4-9E2192F618B1}" destId="{7AC98A59-BF9A-4890-907A-D5BC90FD8D64}" srcOrd="0" destOrd="0" presId="urn:microsoft.com/office/officeart/2009/3/layout/HorizontalOrganizationChart"/>
    <dgm:cxn modelId="{235ED23B-95A3-4AA4-BC0B-9C2EC333BE8A}" type="presOf" srcId="{2AEA94A7-A2F4-4F2D-B404-F17CCC91F56F}" destId="{F6BEC222-D798-4CFA-BF6D-E8D2D91A2F2E}" srcOrd="1" destOrd="0" presId="urn:microsoft.com/office/officeart/2009/3/layout/HorizontalOrganizationChart"/>
    <dgm:cxn modelId="{5B46673F-32C8-499B-A268-8B38E22E4E4F}" type="presOf" srcId="{F91E03A4-3935-4938-BBC2-BE9ED9D44BB7}" destId="{EFC97B42-CFC5-40EB-BB64-23C2870ECABE}" srcOrd="0" destOrd="0" presId="urn:microsoft.com/office/officeart/2009/3/layout/HorizontalOrganizationChart"/>
    <dgm:cxn modelId="{8F75F647-C81D-4532-8F4C-03451FE7E2A2}" type="presOf" srcId="{F91E03A4-3935-4938-BBC2-BE9ED9D44BB7}" destId="{470668C7-297F-4205-9DD3-CC4B1A3A73E8}" srcOrd="1" destOrd="0" presId="urn:microsoft.com/office/officeart/2009/3/layout/HorizontalOrganizationChart"/>
    <dgm:cxn modelId="{5A491B71-1F58-46C6-8CD8-F7B26AD82B50}" srcId="{30D3C292-7A44-4E6C-9D89-6E5EA0C29769}" destId="{EDF167CE-29C8-49D4-B74A-8C0F1C30BBA4}" srcOrd="0" destOrd="0" parTransId="{D8A4C91C-242C-4F83-8C11-07061F3EA502}" sibTransId="{05A5F23B-1B22-4025-868B-5104489FB8FD}"/>
    <dgm:cxn modelId="{61052553-A920-4616-852F-31087E7422B9}" type="presOf" srcId="{30D3C292-7A44-4E6C-9D89-6E5EA0C29769}" destId="{5068E0C1-C11E-4E15-9A73-59E0BA74E511}" srcOrd="0" destOrd="0" presId="urn:microsoft.com/office/officeart/2009/3/layout/HorizontalOrganizationChart"/>
    <dgm:cxn modelId="{ED6A8076-14E0-4D97-8DB6-4F1D6702D090}" type="presOf" srcId="{D8A4C91C-242C-4F83-8C11-07061F3EA502}" destId="{56E2537F-0936-4103-AB23-856128FAE650}" srcOrd="0" destOrd="0" presId="urn:microsoft.com/office/officeart/2009/3/layout/HorizontalOrganizationChart"/>
    <dgm:cxn modelId="{F16B955A-0FE0-4860-A06E-31233A6DCD10}" srcId="{EDF167CE-29C8-49D4-B74A-8C0F1C30BBA4}" destId="{C56B46FD-A5F1-4E3D-9AB4-9E2192F618B1}" srcOrd="0" destOrd="0" parTransId="{705C3159-16D2-4795-9387-A08A7B219FC1}" sibTransId="{E7264B2C-ABF4-4DAE-BC9D-020D293DEAA6}"/>
    <dgm:cxn modelId="{8FC1A09A-B5FD-47ED-817D-5418E6ADCF21}" srcId="{F91E03A4-3935-4938-BBC2-BE9ED9D44BB7}" destId="{2044281B-A235-49F4-8DFD-7DB6FA90AFFF}" srcOrd="0" destOrd="0" parTransId="{2FAFB9EB-E804-4B3C-9C17-A12AC4DEC244}" sibTransId="{4C30D45F-2E7F-4FE4-B0B5-953617E7E121}"/>
    <dgm:cxn modelId="{7EA3D39E-35C3-4546-9DA9-1424B3559199}" type="presOf" srcId="{2044281B-A235-49F4-8DFD-7DB6FA90AFFF}" destId="{B6EF67C9-3A46-45B4-AFA9-15753F4C8E09}" srcOrd="1" destOrd="0" presId="urn:microsoft.com/office/officeart/2009/3/layout/HorizontalOrganizationChart"/>
    <dgm:cxn modelId="{296395A9-9DCE-4A7B-AF5F-B6F3A1EA998C}" type="presOf" srcId="{2044281B-A235-49F4-8DFD-7DB6FA90AFFF}" destId="{B1CCAD4C-65D4-4FE7-8C81-F7E54B1F8B9C}" srcOrd="0" destOrd="0" presId="urn:microsoft.com/office/officeart/2009/3/layout/HorizontalOrganizationChart"/>
    <dgm:cxn modelId="{CD46B1AE-72A3-4DE9-BD15-B2BCAC20C11A}" type="presOf" srcId="{9831B8BB-950B-4E69-8D54-7B65EA657A86}" destId="{F9783382-50D7-46BE-8C45-7078D736E1CD}" srcOrd="0" destOrd="0" presId="urn:microsoft.com/office/officeart/2009/3/layout/HorizontalOrganizationChart"/>
    <dgm:cxn modelId="{318AC4B9-47AD-42AA-8772-D8ACFF439330}" srcId="{D831AFB0-74D3-4725-875A-54B4DBFF6C43}" destId="{F91E03A4-3935-4938-BBC2-BE9ED9D44BB7}" srcOrd="0" destOrd="0" parTransId="{E3D6470A-121A-4730-8E95-DB60675A0AA6}" sibTransId="{3AF39DC1-85A9-4AFB-B4E3-1BF716CF4753}"/>
    <dgm:cxn modelId="{9A795CC3-C049-4BFC-99A1-CF23BB09F86A}" type="presOf" srcId="{705C3159-16D2-4795-9387-A08A7B219FC1}" destId="{E46FA070-FF1B-4030-9724-2D3A2E1E2B40}" srcOrd="0" destOrd="0" presId="urn:microsoft.com/office/officeart/2009/3/layout/HorizontalOrganizationChart"/>
    <dgm:cxn modelId="{A65FB4C9-5EE8-4169-88BD-E277E5FEFEA8}" type="presOf" srcId="{EDF167CE-29C8-49D4-B74A-8C0F1C30BBA4}" destId="{AEA2F013-65DF-47AE-9474-A78EA4795820}" srcOrd="1" destOrd="0" presId="urn:microsoft.com/office/officeart/2009/3/layout/HorizontalOrganizationChart"/>
    <dgm:cxn modelId="{AA28C6D6-9B19-46F0-B9C8-6969AFE16D3B}" type="presOf" srcId="{D831AFB0-74D3-4725-875A-54B4DBFF6C43}" destId="{E0B87887-E729-48A3-965C-20EA562DEC19}" srcOrd="0" destOrd="0" presId="urn:microsoft.com/office/officeart/2009/3/layout/HorizontalOrganizationChart"/>
    <dgm:cxn modelId="{82DC56DA-10E9-4018-98FB-7BACFF37639D}" srcId="{F91E03A4-3935-4938-BBC2-BE9ED9D44BB7}" destId="{30D3C292-7A44-4E6C-9D89-6E5EA0C29769}" srcOrd="1" destOrd="0" parTransId="{AB219A71-E0E5-47FC-B1CA-37DAF15609C0}" sibTransId="{97568860-5DEB-4095-9089-8DB6B59530AF}"/>
    <dgm:cxn modelId="{3F4F40E0-E494-4378-909B-3A375315E375}" type="presOf" srcId="{E228EFAA-2C33-48A8-B7AE-56E515C98EAF}" destId="{85FD97D5-7866-49FC-9BD6-C04DF146D7BC}" srcOrd="1" destOrd="0" presId="urn:microsoft.com/office/officeart/2009/3/layout/HorizontalOrganizationChart"/>
    <dgm:cxn modelId="{25CBB0E0-A8D6-4D93-9CB5-509655AD86F4}" srcId="{EDF167CE-29C8-49D4-B74A-8C0F1C30BBA4}" destId="{2AEA94A7-A2F4-4F2D-B404-F17CCC91F56F}" srcOrd="1" destOrd="0" parTransId="{9831B8BB-950B-4E69-8D54-7B65EA657A86}" sibTransId="{1184A913-3161-4649-969A-B8ED46B070D2}"/>
    <dgm:cxn modelId="{CF7EE7E1-5A25-4008-81E2-04421DC360BE}" type="presOf" srcId="{EDF167CE-29C8-49D4-B74A-8C0F1C30BBA4}" destId="{D8B13BC5-A0AF-4DAE-9679-34C4A9C3DA2A}" srcOrd="0" destOrd="0" presId="urn:microsoft.com/office/officeart/2009/3/layout/HorizontalOrganizationChart"/>
    <dgm:cxn modelId="{0D4540ED-32D2-45AB-BABD-BB8C37E836C8}" type="presOf" srcId="{8CB67D4C-525B-4B8F-B554-CE4D0488B976}" destId="{1E4DBFC0-C870-4A17-9A07-480712D57A72}" srcOrd="0" destOrd="0" presId="urn:microsoft.com/office/officeart/2009/3/layout/HorizontalOrganizationChart"/>
    <dgm:cxn modelId="{AE7A54EF-9F08-421A-B476-44930D353FC3}" srcId="{EDF167CE-29C8-49D4-B74A-8C0F1C30BBA4}" destId="{E228EFAA-2C33-48A8-B7AE-56E515C98EAF}" srcOrd="2" destOrd="0" parTransId="{8CB67D4C-525B-4B8F-B554-CE4D0488B976}" sibTransId="{9E546101-DB15-4E30-AB98-C70A62204411}"/>
    <dgm:cxn modelId="{522A0EF4-625E-4365-B72A-3ECFCB11125F}" type="presOf" srcId="{2AEA94A7-A2F4-4F2D-B404-F17CCC91F56F}" destId="{19F38CAF-AACD-4872-A7F4-8D1B7897044C}" srcOrd="0" destOrd="0" presId="urn:microsoft.com/office/officeart/2009/3/layout/HorizontalOrganizationChart"/>
    <dgm:cxn modelId="{58B112F7-B7CE-4C12-933A-1A8992657040}" type="presOf" srcId="{E228EFAA-2C33-48A8-B7AE-56E515C98EAF}" destId="{F105D527-7809-45BF-ACDD-1F91D1B802BF}" srcOrd="0" destOrd="0" presId="urn:microsoft.com/office/officeart/2009/3/layout/HorizontalOrganizationChart"/>
    <dgm:cxn modelId="{C800DF28-52C1-4E80-8FF9-A1F189D92BC3}" type="presParOf" srcId="{E0B87887-E729-48A3-965C-20EA562DEC19}" destId="{5FF8DD9F-241C-4D72-BC2E-1EE89210A682}" srcOrd="0" destOrd="0" presId="urn:microsoft.com/office/officeart/2009/3/layout/HorizontalOrganizationChart"/>
    <dgm:cxn modelId="{0671E2AB-A875-478D-94D1-B430925A0D16}" type="presParOf" srcId="{5FF8DD9F-241C-4D72-BC2E-1EE89210A682}" destId="{960A3627-95E2-4A54-9893-597C9121A072}" srcOrd="0" destOrd="0" presId="urn:microsoft.com/office/officeart/2009/3/layout/HorizontalOrganizationChart"/>
    <dgm:cxn modelId="{3FB32725-CEBD-454B-9486-4306BF0BC738}" type="presParOf" srcId="{960A3627-95E2-4A54-9893-597C9121A072}" destId="{EFC97B42-CFC5-40EB-BB64-23C2870ECABE}" srcOrd="0" destOrd="0" presId="urn:microsoft.com/office/officeart/2009/3/layout/HorizontalOrganizationChart"/>
    <dgm:cxn modelId="{25554B6D-A22E-4F34-BC10-E08CF377A61B}" type="presParOf" srcId="{960A3627-95E2-4A54-9893-597C9121A072}" destId="{470668C7-297F-4205-9DD3-CC4B1A3A73E8}" srcOrd="1" destOrd="0" presId="urn:microsoft.com/office/officeart/2009/3/layout/HorizontalOrganizationChart"/>
    <dgm:cxn modelId="{B221C5B2-E014-4D21-97BA-232E66AE1B1F}" type="presParOf" srcId="{5FF8DD9F-241C-4D72-BC2E-1EE89210A682}" destId="{11CB2B39-4FE9-4FE1-9AB2-46805B505CD9}" srcOrd="1" destOrd="0" presId="urn:microsoft.com/office/officeart/2009/3/layout/HorizontalOrganizationChart"/>
    <dgm:cxn modelId="{11445040-5E4E-4C86-913E-9D8FEECC3D46}" type="presParOf" srcId="{11CB2B39-4FE9-4FE1-9AB2-46805B505CD9}" destId="{F5454E23-4AE3-4F5A-B1EC-BA5799A8627F}" srcOrd="0" destOrd="0" presId="urn:microsoft.com/office/officeart/2009/3/layout/HorizontalOrganizationChart"/>
    <dgm:cxn modelId="{390C4E88-3F56-4C86-9E47-C88AE8258EB0}" type="presParOf" srcId="{11CB2B39-4FE9-4FE1-9AB2-46805B505CD9}" destId="{FF0ECBBD-8E3F-44EF-9E8D-65747D6F1A5A}" srcOrd="1" destOrd="0" presId="urn:microsoft.com/office/officeart/2009/3/layout/HorizontalOrganizationChart"/>
    <dgm:cxn modelId="{E64E90BC-F4D8-4C13-80BF-D35D73A12349}" type="presParOf" srcId="{FF0ECBBD-8E3F-44EF-9E8D-65747D6F1A5A}" destId="{BD4D0A31-CCE3-43A4-A643-8F06E951AE96}" srcOrd="0" destOrd="0" presId="urn:microsoft.com/office/officeart/2009/3/layout/HorizontalOrganizationChart"/>
    <dgm:cxn modelId="{27F25A4F-C1D6-4B23-B7E7-DD31D2C4E39A}" type="presParOf" srcId="{BD4D0A31-CCE3-43A4-A643-8F06E951AE96}" destId="{B1CCAD4C-65D4-4FE7-8C81-F7E54B1F8B9C}" srcOrd="0" destOrd="0" presId="urn:microsoft.com/office/officeart/2009/3/layout/HorizontalOrganizationChart"/>
    <dgm:cxn modelId="{3EC7F1F3-33C5-4ECE-8526-1C27CA777141}" type="presParOf" srcId="{BD4D0A31-CCE3-43A4-A643-8F06E951AE96}" destId="{B6EF67C9-3A46-45B4-AFA9-15753F4C8E09}" srcOrd="1" destOrd="0" presId="urn:microsoft.com/office/officeart/2009/3/layout/HorizontalOrganizationChart"/>
    <dgm:cxn modelId="{B2A927EF-1FE3-4D8A-8DDB-7566C28E2A66}" type="presParOf" srcId="{FF0ECBBD-8E3F-44EF-9E8D-65747D6F1A5A}" destId="{0D83018F-76F5-497A-B573-02A59D6BAE48}" srcOrd="1" destOrd="0" presId="urn:microsoft.com/office/officeart/2009/3/layout/HorizontalOrganizationChart"/>
    <dgm:cxn modelId="{A732A1CC-9720-418D-ABB1-39317AC43E48}" type="presParOf" srcId="{FF0ECBBD-8E3F-44EF-9E8D-65747D6F1A5A}" destId="{F859ADEE-3FD6-48AF-86CE-3C747BA8C1CC}" srcOrd="2" destOrd="0" presId="urn:microsoft.com/office/officeart/2009/3/layout/HorizontalOrganizationChart"/>
    <dgm:cxn modelId="{CDD9C4D3-A5F4-457D-B40B-A33F020455E1}" type="presParOf" srcId="{11CB2B39-4FE9-4FE1-9AB2-46805B505CD9}" destId="{AC024830-FA68-4A44-AAC7-B62B838012CC}" srcOrd="2" destOrd="0" presId="urn:microsoft.com/office/officeart/2009/3/layout/HorizontalOrganizationChart"/>
    <dgm:cxn modelId="{C02D5DA2-AE63-450E-8370-EC4951D0AC2C}" type="presParOf" srcId="{11CB2B39-4FE9-4FE1-9AB2-46805B505CD9}" destId="{6EDB40BC-044D-4B7F-B7FF-35032BD26E51}" srcOrd="3" destOrd="0" presId="urn:microsoft.com/office/officeart/2009/3/layout/HorizontalOrganizationChart"/>
    <dgm:cxn modelId="{31AB59AF-7068-4AAE-BC66-3AB92A8332BE}" type="presParOf" srcId="{6EDB40BC-044D-4B7F-B7FF-35032BD26E51}" destId="{E6D99908-6DB3-4C36-8A3F-8A7A63BA6C63}" srcOrd="0" destOrd="0" presId="urn:microsoft.com/office/officeart/2009/3/layout/HorizontalOrganizationChart"/>
    <dgm:cxn modelId="{C87E5047-E0EA-42C7-9ACF-D39F3DCAB03B}" type="presParOf" srcId="{E6D99908-6DB3-4C36-8A3F-8A7A63BA6C63}" destId="{5068E0C1-C11E-4E15-9A73-59E0BA74E511}" srcOrd="0" destOrd="0" presId="urn:microsoft.com/office/officeart/2009/3/layout/HorizontalOrganizationChart"/>
    <dgm:cxn modelId="{BE27A33D-64BA-4923-8C01-2E44E22C79AD}" type="presParOf" srcId="{E6D99908-6DB3-4C36-8A3F-8A7A63BA6C63}" destId="{3C2CAA8B-88A0-467B-AEEF-864870265C82}" srcOrd="1" destOrd="0" presId="urn:microsoft.com/office/officeart/2009/3/layout/HorizontalOrganizationChart"/>
    <dgm:cxn modelId="{4F1DEBEF-F73E-43F1-B085-37BE24E642EF}" type="presParOf" srcId="{6EDB40BC-044D-4B7F-B7FF-35032BD26E51}" destId="{10842221-C587-4DAF-B8B4-948F6306F7C6}" srcOrd="1" destOrd="0" presId="urn:microsoft.com/office/officeart/2009/3/layout/HorizontalOrganizationChart"/>
    <dgm:cxn modelId="{7B5D0EDC-2D4A-4B7F-A54D-FF26EB629FF1}" type="presParOf" srcId="{10842221-C587-4DAF-B8B4-948F6306F7C6}" destId="{56E2537F-0936-4103-AB23-856128FAE650}" srcOrd="0" destOrd="0" presId="urn:microsoft.com/office/officeart/2009/3/layout/HorizontalOrganizationChart"/>
    <dgm:cxn modelId="{73100621-C05C-4867-B871-07A3219F69F7}" type="presParOf" srcId="{10842221-C587-4DAF-B8B4-948F6306F7C6}" destId="{B2B5390D-BE15-41D6-80C8-AAF9F0402187}" srcOrd="1" destOrd="0" presId="urn:microsoft.com/office/officeart/2009/3/layout/HorizontalOrganizationChart"/>
    <dgm:cxn modelId="{B69AAD80-9104-4F3A-8F47-894102327FA0}" type="presParOf" srcId="{B2B5390D-BE15-41D6-80C8-AAF9F0402187}" destId="{184AEFDF-9FDC-4B43-ABC8-035E7860CA97}" srcOrd="0" destOrd="0" presId="urn:microsoft.com/office/officeart/2009/3/layout/HorizontalOrganizationChart"/>
    <dgm:cxn modelId="{2B058C7A-0FA7-4898-9774-2848816030AF}" type="presParOf" srcId="{184AEFDF-9FDC-4B43-ABC8-035E7860CA97}" destId="{D8B13BC5-A0AF-4DAE-9679-34C4A9C3DA2A}" srcOrd="0" destOrd="0" presId="urn:microsoft.com/office/officeart/2009/3/layout/HorizontalOrganizationChart"/>
    <dgm:cxn modelId="{9DBA244C-8712-4143-88B0-4605E8DAE899}" type="presParOf" srcId="{184AEFDF-9FDC-4B43-ABC8-035E7860CA97}" destId="{AEA2F013-65DF-47AE-9474-A78EA4795820}" srcOrd="1" destOrd="0" presId="urn:microsoft.com/office/officeart/2009/3/layout/HorizontalOrganizationChart"/>
    <dgm:cxn modelId="{27D5A4B1-C107-4B65-AC4E-7452B5093D01}" type="presParOf" srcId="{B2B5390D-BE15-41D6-80C8-AAF9F0402187}" destId="{2956D9DB-2695-4E56-9735-EE9F4EBBBC32}" srcOrd="1" destOrd="0" presId="urn:microsoft.com/office/officeart/2009/3/layout/HorizontalOrganizationChart"/>
    <dgm:cxn modelId="{F842E9F0-867E-4C2F-9DE1-676348918169}" type="presParOf" srcId="{2956D9DB-2695-4E56-9735-EE9F4EBBBC32}" destId="{E46FA070-FF1B-4030-9724-2D3A2E1E2B40}" srcOrd="0" destOrd="0" presId="urn:microsoft.com/office/officeart/2009/3/layout/HorizontalOrganizationChart"/>
    <dgm:cxn modelId="{55A637A8-1116-4FCF-8E2F-337827F6E58B}" type="presParOf" srcId="{2956D9DB-2695-4E56-9735-EE9F4EBBBC32}" destId="{D560EA38-45CA-4FF6-8231-70DCFB1E614F}" srcOrd="1" destOrd="0" presId="urn:microsoft.com/office/officeart/2009/3/layout/HorizontalOrganizationChart"/>
    <dgm:cxn modelId="{4AB92755-1146-4FDD-AAC9-FCABBF701E42}" type="presParOf" srcId="{D560EA38-45CA-4FF6-8231-70DCFB1E614F}" destId="{2517FE91-2FAF-4B4D-9A7E-49DB1BADEC4D}" srcOrd="0" destOrd="0" presId="urn:microsoft.com/office/officeart/2009/3/layout/HorizontalOrganizationChart"/>
    <dgm:cxn modelId="{E84CF2B6-D727-4400-8089-DD966911C0E9}" type="presParOf" srcId="{2517FE91-2FAF-4B4D-9A7E-49DB1BADEC4D}" destId="{7AC98A59-BF9A-4890-907A-D5BC90FD8D64}" srcOrd="0" destOrd="0" presId="urn:microsoft.com/office/officeart/2009/3/layout/HorizontalOrganizationChart"/>
    <dgm:cxn modelId="{6D3CE25C-E7EA-4C62-97C2-4F9417ACE2F2}" type="presParOf" srcId="{2517FE91-2FAF-4B4D-9A7E-49DB1BADEC4D}" destId="{E2F91CBA-5051-40D3-B16A-164E43B6CD89}" srcOrd="1" destOrd="0" presId="urn:microsoft.com/office/officeart/2009/3/layout/HorizontalOrganizationChart"/>
    <dgm:cxn modelId="{44D36B27-8CFD-4896-90EF-FE1BA046FA56}" type="presParOf" srcId="{D560EA38-45CA-4FF6-8231-70DCFB1E614F}" destId="{867F0F8B-3DB1-4AAA-9A87-191946B1A882}" srcOrd="1" destOrd="0" presId="urn:microsoft.com/office/officeart/2009/3/layout/HorizontalOrganizationChart"/>
    <dgm:cxn modelId="{9B479FF0-AE9D-4040-B4D7-ECFA8FA2F786}" type="presParOf" srcId="{D560EA38-45CA-4FF6-8231-70DCFB1E614F}" destId="{8AA4C191-BB25-4D7E-B90A-8225FF3F99D1}" srcOrd="2" destOrd="0" presId="urn:microsoft.com/office/officeart/2009/3/layout/HorizontalOrganizationChart"/>
    <dgm:cxn modelId="{CCC230E1-369B-43A3-9CEA-0579BDA33531}" type="presParOf" srcId="{2956D9DB-2695-4E56-9735-EE9F4EBBBC32}" destId="{F9783382-50D7-46BE-8C45-7078D736E1CD}" srcOrd="2" destOrd="0" presId="urn:microsoft.com/office/officeart/2009/3/layout/HorizontalOrganizationChart"/>
    <dgm:cxn modelId="{68740918-E6CA-4AB3-B6EE-BFD406B7BA79}" type="presParOf" srcId="{2956D9DB-2695-4E56-9735-EE9F4EBBBC32}" destId="{9678D756-0F0E-4F27-955B-8CA699633C58}" srcOrd="3" destOrd="0" presId="urn:microsoft.com/office/officeart/2009/3/layout/HorizontalOrganizationChart"/>
    <dgm:cxn modelId="{13EF5128-0A2F-447A-BD4F-45CABFC3944D}" type="presParOf" srcId="{9678D756-0F0E-4F27-955B-8CA699633C58}" destId="{16BB6746-0736-4156-85CB-729283FBB242}" srcOrd="0" destOrd="0" presId="urn:microsoft.com/office/officeart/2009/3/layout/HorizontalOrganizationChart"/>
    <dgm:cxn modelId="{EDF65F4F-8CD2-4054-95C5-A628C905335B}" type="presParOf" srcId="{16BB6746-0736-4156-85CB-729283FBB242}" destId="{19F38CAF-AACD-4872-A7F4-8D1B7897044C}" srcOrd="0" destOrd="0" presId="urn:microsoft.com/office/officeart/2009/3/layout/HorizontalOrganizationChart"/>
    <dgm:cxn modelId="{57739F11-6FEE-498D-A111-33C25BC62619}" type="presParOf" srcId="{16BB6746-0736-4156-85CB-729283FBB242}" destId="{F6BEC222-D798-4CFA-BF6D-E8D2D91A2F2E}" srcOrd="1" destOrd="0" presId="urn:microsoft.com/office/officeart/2009/3/layout/HorizontalOrganizationChart"/>
    <dgm:cxn modelId="{E9773AD5-1278-4F7A-AFE3-68B01FACC714}" type="presParOf" srcId="{9678D756-0F0E-4F27-955B-8CA699633C58}" destId="{0B31BF94-A997-4B19-A23C-3B9438E2ABBF}" srcOrd="1" destOrd="0" presId="urn:microsoft.com/office/officeart/2009/3/layout/HorizontalOrganizationChart"/>
    <dgm:cxn modelId="{269E1CD6-BBF1-4938-A3E8-CA576311D4C0}" type="presParOf" srcId="{9678D756-0F0E-4F27-955B-8CA699633C58}" destId="{B407D658-711F-4F4E-98D7-516C542E118E}" srcOrd="2" destOrd="0" presId="urn:microsoft.com/office/officeart/2009/3/layout/HorizontalOrganizationChart"/>
    <dgm:cxn modelId="{C857399A-C4C7-48C1-BD23-396613797BBC}" type="presParOf" srcId="{2956D9DB-2695-4E56-9735-EE9F4EBBBC32}" destId="{1E4DBFC0-C870-4A17-9A07-480712D57A72}" srcOrd="4" destOrd="0" presId="urn:microsoft.com/office/officeart/2009/3/layout/HorizontalOrganizationChart"/>
    <dgm:cxn modelId="{BC4A6DCB-475B-4094-AEDA-F405282B3E80}" type="presParOf" srcId="{2956D9DB-2695-4E56-9735-EE9F4EBBBC32}" destId="{733F7F33-0225-4633-925B-D2D4625F199F}" srcOrd="5" destOrd="0" presId="urn:microsoft.com/office/officeart/2009/3/layout/HorizontalOrganizationChart"/>
    <dgm:cxn modelId="{BB4D5C03-4BB3-4A6F-B483-F9973A3732D2}" type="presParOf" srcId="{733F7F33-0225-4633-925B-D2D4625F199F}" destId="{C7DAC1C0-E205-40BD-96FA-7E4555528604}" srcOrd="0" destOrd="0" presId="urn:microsoft.com/office/officeart/2009/3/layout/HorizontalOrganizationChart"/>
    <dgm:cxn modelId="{57E9CA1A-B326-4C33-B923-4C39B5AB9EEF}" type="presParOf" srcId="{C7DAC1C0-E205-40BD-96FA-7E4555528604}" destId="{F105D527-7809-45BF-ACDD-1F91D1B802BF}" srcOrd="0" destOrd="0" presId="urn:microsoft.com/office/officeart/2009/3/layout/HorizontalOrganizationChart"/>
    <dgm:cxn modelId="{19A8A959-6DB3-48A3-98F2-25B92104B476}" type="presParOf" srcId="{C7DAC1C0-E205-40BD-96FA-7E4555528604}" destId="{85FD97D5-7866-49FC-9BD6-C04DF146D7BC}" srcOrd="1" destOrd="0" presId="urn:microsoft.com/office/officeart/2009/3/layout/HorizontalOrganizationChart"/>
    <dgm:cxn modelId="{F83B20C0-ACA5-4435-A9D5-72423D08C437}" type="presParOf" srcId="{733F7F33-0225-4633-925B-D2D4625F199F}" destId="{EFEB76DA-3A41-4D3B-8091-BA3545184B9E}" srcOrd="1" destOrd="0" presId="urn:microsoft.com/office/officeart/2009/3/layout/HorizontalOrganizationChart"/>
    <dgm:cxn modelId="{7CA98DBF-0FB7-4DDB-87C3-8B9AA0579217}" type="presParOf" srcId="{733F7F33-0225-4633-925B-D2D4625F199F}" destId="{01B66EC4-A828-4787-A9C5-C5D705DE78DC}" srcOrd="2" destOrd="0" presId="urn:microsoft.com/office/officeart/2009/3/layout/HorizontalOrganizationChart"/>
    <dgm:cxn modelId="{16727E56-A43E-4EC9-99BF-9D37684B4987}" type="presParOf" srcId="{B2B5390D-BE15-41D6-80C8-AAF9F0402187}" destId="{55308C4F-1FDB-48B2-8920-75A766F342EF}" srcOrd="2" destOrd="0" presId="urn:microsoft.com/office/officeart/2009/3/layout/HorizontalOrganizationChart"/>
    <dgm:cxn modelId="{69CAF9DE-8AA4-45EA-B950-652914CEB34A}" type="presParOf" srcId="{6EDB40BC-044D-4B7F-B7FF-35032BD26E51}" destId="{A9B38EA5-C549-48D5-93DA-28FC8E47F7F0}" srcOrd="2" destOrd="0" presId="urn:microsoft.com/office/officeart/2009/3/layout/HorizontalOrganizationChart"/>
    <dgm:cxn modelId="{93DD39D5-5037-4219-A647-11F412DC2385}" type="presParOf" srcId="{5FF8DD9F-241C-4D72-BC2E-1EE89210A682}" destId="{F81172CE-C783-4854-9ADD-BCFDDA607CAB}" srcOrd="2" destOrd="0" presId="urn:microsoft.com/office/officeart/2009/3/layout/Horizontal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5A31B-B999-450B-8E25-41B347A181A4}">
      <dsp:nvSpPr>
        <dsp:cNvPr id="0" name=""/>
        <dsp:cNvSpPr/>
      </dsp:nvSpPr>
      <dsp:spPr>
        <a:xfrm>
          <a:off x="152032" y="0"/>
          <a:ext cx="4270138" cy="50236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851CD-24BD-419D-AFF9-97174BBD1A3E}">
      <dsp:nvSpPr>
        <dsp:cNvPr id="0" name=""/>
        <dsp:cNvSpPr/>
      </dsp:nvSpPr>
      <dsp:spPr>
        <a:xfrm>
          <a:off x="222536" y="74070"/>
          <a:ext cx="4129129" cy="351915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8327A-FACC-4A8C-92DC-88C7B0FA7C23}">
      <dsp:nvSpPr>
        <dsp:cNvPr id="0" name=""/>
        <dsp:cNvSpPr/>
      </dsp:nvSpPr>
      <dsp:spPr>
        <a:xfrm>
          <a:off x="365538" y="3968756"/>
          <a:ext cx="3843124" cy="853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Areas of work</a:t>
          </a:r>
          <a:endParaRPr lang="en-GB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5538" y="3968756"/>
        <a:ext cx="3843124" cy="853987"/>
      </dsp:txXfrm>
    </dsp:sp>
    <dsp:sp modelId="{DE3E68FB-ADCE-4F68-A024-DA1091EE5EFA}">
      <dsp:nvSpPr>
        <dsp:cNvPr id="0" name=""/>
        <dsp:cNvSpPr/>
      </dsp:nvSpPr>
      <dsp:spPr>
        <a:xfrm>
          <a:off x="365538" y="3466347"/>
          <a:ext cx="3843124" cy="50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endParaRPr lang="en-GB" sz="2400" kern="1200" dirty="0"/>
        </a:p>
      </dsp:txBody>
      <dsp:txXfrm>
        <a:off x="365538" y="3466347"/>
        <a:ext cx="3843124" cy="502409"/>
      </dsp:txXfrm>
    </dsp:sp>
    <dsp:sp modelId="{CAFDB94D-11C3-4D0B-BF82-6DF452C6815F}">
      <dsp:nvSpPr>
        <dsp:cNvPr id="0" name=""/>
        <dsp:cNvSpPr/>
      </dsp:nvSpPr>
      <dsp:spPr>
        <a:xfrm>
          <a:off x="5404874" y="0"/>
          <a:ext cx="4270138" cy="50236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1CB76-ABB4-40F6-A313-3B33A3A867DA}">
      <dsp:nvSpPr>
        <dsp:cNvPr id="0" name=""/>
        <dsp:cNvSpPr/>
      </dsp:nvSpPr>
      <dsp:spPr>
        <a:xfrm>
          <a:off x="5479625" y="41661"/>
          <a:ext cx="4120636" cy="358397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A3090-FC7B-4E13-9FF9-8ECAA3D451AF}">
      <dsp:nvSpPr>
        <dsp:cNvPr id="0" name=""/>
        <dsp:cNvSpPr/>
      </dsp:nvSpPr>
      <dsp:spPr>
        <a:xfrm>
          <a:off x="5618381" y="3968756"/>
          <a:ext cx="3843124" cy="853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Analytical tools</a:t>
          </a:r>
        </a:p>
      </dsp:txBody>
      <dsp:txXfrm>
        <a:off x="5618381" y="3968756"/>
        <a:ext cx="3843124" cy="853987"/>
      </dsp:txXfrm>
    </dsp:sp>
    <dsp:sp modelId="{578BDF92-F6AB-45F5-998B-85CDB5170749}">
      <dsp:nvSpPr>
        <dsp:cNvPr id="0" name=""/>
        <dsp:cNvSpPr/>
      </dsp:nvSpPr>
      <dsp:spPr>
        <a:xfrm>
          <a:off x="5618381" y="3466347"/>
          <a:ext cx="3843124" cy="50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endParaRPr lang="en-GB" sz="2400" kern="1200" dirty="0"/>
        </a:p>
      </dsp:txBody>
      <dsp:txXfrm>
        <a:off x="5618381" y="3466347"/>
        <a:ext cx="3843124" cy="5024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DBFC0-C870-4A17-9A07-480712D57A72}">
      <dsp:nvSpPr>
        <dsp:cNvPr id="0" name=""/>
        <dsp:cNvSpPr/>
      </dsp:nvSpPr>
      <dsp:spPr>
        <a:xfrm>
          <a:off x="8087907" y="2481540"/>
          <a:ext cx="478265" cy="106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464" y="0"/>
              </a:lnTo>
              <a:lnTo>
                <a:pt x="240464" y="1066613"/>
              </a:lnTo>
              <a:lnTo>
                <a:pt x="478265" y="10666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83382-50D7-46BE-8C45-7078D736E1CD}">
      <dsp:nvSpPr>
        <dsp:cNvPr id="0" name=""/>
        <dsp:cNvSpPr/>
      </dsp:nvSpPr>
      <dsp:spPr>
        <a:xfrm>
          <a:off x="8087907" y="2435820"/>
          <a:ext cx="475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0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FA070-FF1B-4030-9724-2D3A2E1E2B40}">
      <dsp:nvSpPr>
        <dsp:cNvPr id="0" name=""/>
        <dsp:cNvSpPr/>
      </dsp:nvSpPr>
      <dsp:spPr>
        <a:xfrm>
          <a:off x="8087907" y="1458995"/>
          <a:ext cx="475602" cy="1022544"/>
        </a:xfrm>
        <a:custGeom>
          <a:avLst/>
          <a:gdLst/>
          <a:ahLst/>
          <a:cxnLst/>
          <a:rect l="0" t="0" r="0" b="0"/>
          <a:pathLst>
            <a:path>
              <a:moveTo>
                <a:pt x="0" y="1022544"/>
              </a:moveTo>
              <a:lnTo>
                <a:pt x="237801" y="1022544"/>
              </a:lnTo>
              <a:lnTo>
                <a:pt x="237801" y="0"/>
              </a:lnTo>
              <a:lnTo>
                <a:pt x="47560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2537F-0936-4103-AB23-856128FAE650}">
      <dsp:nvSpPr>
        <dsp:cNvPr id="0" name=""/>
        <dsp:cNvSpPr/>
      </dsp:nvSpPr>
      <dsp:spPr>
        <a:xfrm>
          <a:off x="5234294" y="2435820"/>
          <a:ext cx="475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0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4830-FA68-4A44-AAC7-B62B838012CC}">
      <dsp:nvSpPr>
        <dsp:cNvPr id="0" name=""/>
        <dsp:cNvSpPr/>
      </dsp:nvSpPr>
      <dsp:spPr>
        <a:xfrm>
          <a:off x="2380682" y="1970268"/>
          <a:ext cx="475602" cy="51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1" y="0"/>
              </a:lnTo>
              <a:lnTo>
                <a:pt x="237801" y="511272"/>
              </a:lnTo>
              <a:lnTo>
                <a:pt x="475602" y="511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54E23-4AE3-4F5A-B1EC-BA5799A8627F}">
      <dsp:nvSpPr>
        <dsp:cNvPr id="0" name=""/>
        <dsp:cNvSpPr/>
      </dsp:nvSpPr>
      <dsp:spPr>
        <a:xfrm>
          <a:off x="2380682" y="1458995"/>
          <a:ext cx="475602" cy="511272"/>
        </a:xfrm>
        <a:custGeom>
          <a:avLst/>
          <a:gdLst/>
          <a:ahLst/>
          <a:cxnLst/>
          <a:rect l="0" t="0" r="0" b="0"/>
          <a:pathLst>
            <a:path>
              <a:moveTo>
                <a:pt x="0" y="511272"/>
              </a:moveTo>
              <a:lnTo>
                <a:pt x="237801" y="511272"/>
              </a:lnTo>
              <a:lnTo>
                <a:pt x="237801" y="0"/>
              </a:lnTo>
              <a:lnTo>
                <a:pt x="4756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97B42-CFC5-40EB-BB64-23C2870ECABE}">
      <dsp:nvSpPr>
        <dsp:cNvPr id="0" name=""/>
        <dsp:cNvSpPr/>
      </dsp:nvSpPr>
      <dsp:spPr>
        <a:xfrm>
          <a:off x="2671" y="1607621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Invited?</a:t>
          </a:r>
          <a:endParaRPr lang="es-ES_tradnl" sz="3600" kern="1200" dirty="0"/>
        </a:p>
      </dsp:txBody>
      <dsp:txXfrm>
        <a:off x="2671" y="1607621"/>
        <a:ext cx="2378010" cy="725293"/>
      </dsp:txXfrm>
    </dsp:sp>
    <dsp:sp modelId="{B1CCAD4C-65D4-4FE7-8C81-F7E54B1F8B9C}">
      <dsp:nvSpPr>
        <dsp:cNvPr id="0" name=""/>
        <dsp:cNvSpPr/>
      </dsp:nvSpPr>
      <dsp:spPr>
        <a:xfrm>
          <a:off x="2856284" y="1096349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No</a:t>
          </a:r>
          <a:endParaRPr lang="es-ES_tradnl" sz="3600" kern="1200" dirty="0"/>
        </a:p>
      </dsp:txBody>
      <dsp:txXfrm>
        <a:off x="2856284" y="1096349"/>
        <a:ext cx="2378010" cy="725293"/>
      </dsp:txXfrm>
    </dsp:sp>
    <dsp:sp modelId="{5068E0C1-C11E-4E15-9A73-59E0BA74E511}">
      <dsp:nvSpPr>
        <dsp:cNvPr id="0" name=""/>
        <dsp:cNvSpPr/>
      </dsp:nvSpPr>
      <dsp:spPr>
        <a:xfrm>
          <a:off x="2856284" y="2118893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Yes </a:t>
          </a:r>
          <a:endParaRPr lang="es-ES_tradnl" sz="3600" kern="1200" dirty="0"/>
        </a:p>
      </dsp:txBody>
      <dsp:txXfrm>
        <a:off x="2856284" y="2118893"/>
        <a:ext cx="2378010" cy="725293"/>
      </dsp:txXfrm>
    </dsp:sp>
    <dsp:sp modelId="{D8B13BC5-A0AF-4DAE-9679-34C4A9C3DA2A}">
      <dsp:nvSpPr>
        <dsp:cNvPr id="0" name=""/>
        <dsp:cNvSpPr/>
      </dsp:nvSpPr>
      <dsp:spPr>
        <a:xfrm>
          <a:off x="5709897" y="2118893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Engagement</a:t>
          </a:r>
          <a:endParaRPr lang="es-ES_tradnl" sz="3600" kern="1200" dirty="0"/>
        </a:p>
      </dsp:txBody>
      <dsp:txXfrm>
        <a:off x="5709897" y="2118893"/>
        <a:ext cx="2378010" cy="725293"/>
      </dsp:txXfrm>
    </dsp:sp>
    <dsp:sp modelId="{7AC98A59-BF9A-4890-907A-D5BC90FD8D64}">
      <dsp:nvSpPr>
        <dsp:cNvPr id="0" name=""/>
        <dsp:cNvSpPr/>
      </dsp:nvSpPr>
      <dsp:spPr>
        <a:xfrm>
          <a:off x="8563509" y="1096349"/>
          <a:ext cx="2378010" cy="72529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i="0" kern="1200" dirty="0" err="1"/>
            <a:t>Desired</a:t>
          </a:r>
          <a:r>
            <a:rPr lang="es-ES" sz="3600" b="0" i="0" kern="1200" dirty="0"/>
            <a:t> </a:t>
          </a:r>
          <a:endParaRPr lang="es-ES_tradnl" sz="3600" kern="1200" dirty="0"/>
        </a:p>
      </dsp:txBody>
      <dsp:txXfrm>
        <a:off x="8563509" y="1096349"/>
        <a:ext cx="2378010" cy="725293"/>
      </dsp:txXfrm>
    </dsp:sp>
    <dsp:sp modelId="{19F38CAF-AACD-4872-A7F4-8D1B7897044C}">
      <dsp:nvSpPr>
        <dsp:cNvPr id="0" name=""/>
        <dsp:cNvSpPr/>
      </dsp:nvSpPr>
      <dsp:spPr>
        <a:xfrm>
          <a:off x="8563509" y="2118893"/>
          <a:ext cx="2378010" cy="72529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i="0" kern="1200" dirty="0"/>
            <a:t>Actual</a:t>
          </a:r>
          <a:endParaRPr lang="es-ES_tradnl" sz="3600" kern="1200" dirty="0"/>
        </a:p>
      </dsp:txBody>
      <dsp:txXfrm>
        <a:off x="8563509" y="2118893"/>
        <a:ext cx="2378010" cy="725293"/>
      </dsp:txXfrm>
    </dsp:sp>
    <dsp:sp modelId="{F105D527-7809-45BF-ACDD-1F91D1B802BF}">
      <dsp:nvSpPr>
        <dsp:cNvPr id="0" name=""/>
        <dsp:cNvSpPr/>
      </dsp:nvSpPr>
      <dsp:spPr>
        <a:xfrm>
          <a:off x="8566172" y="3185507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i="0" kern="1200" dirty="0" err="1"/>
            <a:t>Expected</a:t>
          </a:r>
          <a:r>
            <a:rPr lang="es-ES" sz="3600" b="0" i="0" kern="1200" dirty="0"/>
            <a:t> </a:t>
          </a:r>
          <a:endParaRPr lang="es-ES_tradnl" sz="3600" kern="1200" dirty="0"/>
        </a:p>
      </dsp:txBody>
      <dsp:txXfrm>
        <a:off x="8566172" y="3185507"/>
        <a:ext cx="2378010" cy="7252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25EC2-6262-4EF6-B024-B990425CC873}">
      <dsp:nvSpPr>
        <dsp:cNvPr id="0" name=""/>
        <dsp:cNvSpPr/>
      </dsp:nvSpPr>
      <dsp:spPr>
        <a:xfrm>
          <a:off x="0" y="4072300"/>
          <a:ext cx="10944192" cy="53448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Demands more engagement</a:t>
          </a:r>
          <a:endParaRPr lang="en-GB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4072300"/>
        <a:ext cx="10944192" cy="288623"/>
      </dsp:txXfrm>
    </dsp:sp>
    <dsp:sp modelId="{7CB07F04-3E23-421F-AC65-560AC9245057}">
      <dsp:nvSpPr>
        <dsp:cNvPr id="0" name=""/>
        <dsp:cNvSpPr/>
      </dsp:nvSpPr>
      <dsp:spPr>
        <a:xfrm>
          <a:off x="0" y="4350233"/>
          <a:ext cx="10944192" cy="24586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From all stakeholders through the cycle</a:t>
          </a:r>
          <a:endParaRPr lang="en-GB" sz="20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4350233"/>
        <a:ext cx="10944192" cy="245864"/>
      </dsp:txXfrm>
    </dsp:sp>
    <dsp:sp modelId="{52BCEBCF-08AF-495A-B5BC-3E2945FB065B}">
      <dsp:nvSpPr>
        <dsp:cNvPr id="0" name=""/>
        <dsp:cNvSpPr/>
      </dsp:nvSpPr>
      <dsp:spPr>
        <a:xfrm rot="10800000">
          <a:off x="0" y="3258276"/>
          <a:ext cx="10944192" cy="822041"/>
        </a:xfrm>
        <a:prstGeom prst="upArrowCallout">
          <a:avLst/>
        </a:prstGeom>
        <a:solidFill>
          <a:schemeClr val="accent2">
            <a:shade val="80000"/>
            <a:hueOff val="-96283"/>
            <a:satOff val="2033"/>
            <a:lumOff val="54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 continuous</a:t>
          </a:r>
          <a:endParaRPr lang="en-GB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10800000">
        <a:off x="0" y="3258276"/>
        <a:ext cx="10944192" cy="288536"/>
      </dsp:txXfrm>
    </dsp:sp>
    <dsp:sp modelId="{E49A80B0-E7EA-4EF7-93BE-5F8C4DF5C8CE}">
      <dsp:nvSpPr>
        <dsp:cNvPr id="0" name=""/>
        <dsp:cNvSpPr/>
      </dsp:nvSpPr>
      <dsp:spPr>
        <a:xfrm>
          <a:off x="0" y="3546813"/>
          <a:ext cx="10944192" cy="2457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Stakeholders involved through the policy cycle</a:t>
          </a:r>
          <a:endParaRPr lang="en-GB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546813"/>
        <a:ext cx="10944192" cy="245790"/>
      </dsp:txXfrm>
    </dsp:sp>
    <dsp:sp modelId="{3F4F873B-F975-4B29-B2E2-E994033A8C97}">
      <dsp:nvSpPr>
        <dsp:cNvPr id="0" name=""/>
        <dsp:cNvSpPr/>
      </dsp:nvSpPr>
      <dsp:spPr>
        <a:xfrm rot="10800000">
          <a:off x="0" y="2444252"/>
          <a:ext cx="10944192" cy="822041"/>
        </a:xfrm>
        <a:prstGeom prst="upArrowCallout">
          <a:avLst/>
        </a:prstGeom>
        <a:solidFill>
          <a:schemeClr val="accent2">
            <a:shade val="80000"/>
            <a:hueOff val="-192566"/>
            <a:satOff val="4066"/>
            <a:lumOff val="108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Has tangible impacts</a:t>
          </a:r>
          <a:endParaRPr lang="en-GB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10800000">
        <a:off x="0" y="2444252"/>
        <a:ext cx="10944192" cy="288536"/>
      </dsp:txXfrm>
    </dsp:sp>
    <dsp:sp modelId="{BEC409C7-4B58-4CD0-8807-0CEC0E756192}">
      <dsp:nvSpPr>
        <dsp:cNvPr id="0" name=""/>
        <dsp:cNvSpPr/>
      </dsp:nvSpPr>
      <dsp:spPr>
        <a:xfrm>
          <a:off x="0" y="2732788"/>
          <a:ext cx="10944192" cy="2457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Changed or adapted structures</a:t>
          </a:r>
          <a:endParaRPr lang="en-GB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732788"/>
        <a:ext cx="10944192" cy="245790"/>
      </dsp:txXfrm>
    </dsp:sp>
    <dsp:sp modelId="{80780C48-6C50-476F-B8C2-59C3F034284F}">
      <dsp:nvSpPr>
        <dsp:cNvPr id="0" name=""/>
        <dsp:cNvSpPr/>
      </dsp:nvSpPr>
      <dsp:spPr>
        <a:xfrm rot="10800000">
          <a:off x="0" y="1630228"/>
          <a:ext cx="10944192" cy="822041"/>
        </a:xfrm>
        <a:prstGeom prst="upArrowCallout">
          <a:avLst/>
        </a:prstGeom>
        <a:solidFill>
          <a:schemeClr val="accent2">
            <a:shade val="80000"/>
            <a:hueOff val="-288849"/>
            <a:satOff val="6100"/>
            <a:lumOff val="16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Has some core actors and non-core actors</a:t>
          </a:r>
        </a:p>
      </dsp:txBody>
      <dsp:txXfrm rot="-10800000">
        <a:off x="0" y="1630228"/>
        <a:ext cx="10944192" cy="288536"/>
      </dsp:txXfrm>
    </dsp:sp>
    <dsp:sp modelId="{0249CB10-AB19-4A1E-9D46-A560DDE1BEBF}">
      <dsp:nvSpPr>
        <dsp:cNvPr id="0" name=""/>
        <dsp:cNvSpPr/>
      </dsp:nvSpPr>
      <dsp:spPr>
        <a:xfrm>
          <a:off x="0" y="1918764"/>
          <a:ext cx="10944192" cy="2457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Different roles</a:t>
          </a:r>
        </a:p>
      </dsp:txBody>
      <dsp:txXfrm>
        <a:off x="0" y="1918764"/>
        <a:ext cx="10944192" cy="245790"/>
      </dsp:txXfrm>
    </dsp:sp>
    <dsp:sp modelId="{4DE760F7-DDD8-4707-8A49-D310C2F6FF5F}">
      <dsp:nvSpPr>
        <dsp:cNvPr id="0" name=""/>
        <dsp:cNvSpPr/>
      </dsp:nvSpPr>
      <dsp:spPr>
        <a:xfrm rot="10800000">
          <a:off x="0" y="816204"/>
          <a:ext cx="10944192" cy="822041"/>
        </a:xfrm>
        <a:prstGeom prst="upArrowCallout">
          <a:avLst/>
        </a:prstGeom>
        <a:solidFill>
          <a:schemeClr val="accent2">
            <a:shade val="80000"/>
            <a:hueOff val="-385132"/>
            <a:satOff val="8133"/>
            <a:lumOff val="21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 positive and effective</a:t>
          </a:r>
          <a:endParaRPr lang="en-GB" sz="24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10800000">
        <a:off x="0" y="816204"/>
        <a:ext cx="10944192" cy="288536"/>
      </dsp:txXfrm>
    </dsp:sp>
    <dsp:sp modelId="{58F3A8DF-3009-4735-A4E0-A5D880C6D1D0}">
      <dsp:nvSpPr>
        <dsp:cNvPr id="0" name=""/>
        <dsp:cNvSpPr/>
      </dsp:nvSpPr>
      <dsp:spPr>
        <a:xfrm>
          <a:off x="0" y="1104740"/>
          <a:ext cx="10944192" cy="2457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High satisfaction </a:t>
          </a:r>
          <a:endParaRPr lang="en-GB" sz="20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104740"/>
        <a:ext cx="10944192" cy="245790"/>
      </dsp:txXfrm>
    </dsp:sp>
    <dsp:sp modelId="{27749317-FBBD-444D-B800-26A0B5AE6096}">
      <dsp:nvSpPr>
        <dsp:cNvPr id="0" name=""/>
        <dsp:cNvSpPr/>
      </dsp:nvSpPr>
      <dsp:spPr>
        <a:xfrm rot="10800000">
          <a:off x="0" y="2180"/>
          <a:ext cx="10944192" cy="822041"/>
        </a:xfrm>
        <a:prstGeom prst="upArrowCallou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Is mainly internal</a:t>
          </a:r>
          <a:endParaRPr lang="en-GB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10800000">
        <a:off x="0" y="2180"/>
        <a:ext cx="10944192" cy="288536"/>
      </dsp:txXfrm>
    </dsp:sp>
    <dsp:sp modelId="{57D6EAA2-CF75-4A66-8CC7-7A6036C54429}">
      <dsp:nvSpPr>
        <dsp:cNvPr id="0" name=""/>
        <dsp:cNvSpPr/>
      </dsp:nvSpPr>
      <dsp:spPr>
        <a:xfrm>
          <a:off x="0" y="290716"/>
          <a:ext cx="10944192" cy="2457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Infrequent outsourcing</a:t>
          </a:r>
          <a:endParaRPr lang="en-GB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90716"/>
        <a:ext cx="10944192" cy="245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737DA-0690-45E9-9EEF-A283EC06C504}">
      <dsp:nvSpPr>
        <dsp:cNvPr id="0" name=""/>
        <dsp:cNvSpPr/>
      </dsp:nvSpPr>
      <dsp:spPr>
        <a:xfrm>
          <a:off x="0" y="1321682"/>
          <a:ext cx="10944192" cy="176224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ED829-09EE-40A3-86EE-06E9D6F2C497}">
      <dsp:nvSpPr>
        <dsp:cNvPr id="0" name=""/>
        <dsp:cNvSpPr/>
      </dsp:nvSpPr>
      <dsp:spPr>
        <a:xfrm>
          <a:off x="5107" y="0"/>
          <a:ext cx="3128196" cy="176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Origin and evolution of the concept</a:t>
          </a:r>
          <a:endParaRPr lang="es-ES_tradnl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107" y="0"/>
        <a:ext cx="3128196" cy="1762243"/>
      </dsp:txXfrm>
    </dsp:sp>
    <dsp:sp modelId="{2E5D7C89-8F86-4830-887B-20ADC9F54DD5}">
      <dsp:nvSpPr>
        <dsp:cNvPr id="0" name=""/>
        <dsp:cNvSpPr/>
      </dsp:nvSpPr>
      <dsp:spPr>
        <a:xfrm>
          <a:off x="1348925" y="1982524"/>
          <a:ext cx="440560" cy="440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02509-2F9F-4065-BF0A-505ACDBECBEF}">
      <dsp:nvSpPr>
        <dsp:cNvPr id="0" name=""/>
        <dsp:cNvSpPr/>
      </dsp:nvSpPr>
      <dsp:spPr>
        <a:xfrm>
          <a:off x="3239834" y="2643365"/>
          <a:ext cx="2130590" cy="176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Survey: 4-ple helix</a:t>
          </a:r>
          <a:endParaRPr lang="es-ES_tradnl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9834" y="2643365"/>
        <a:ext cx="2130590" cy="1762243"/>
      </dsp:txXfrm>
    </dsp:sp>
    <dsp:sp modelId="{D869D967-A5B1-414B-B3E0-A39FD6A34945}">
      <dsp:nvSpPr>
        <dsp:cNvPr id="0" name=""/>
        <dsp:cNvSpPr/>
      </dsp:nvSpPr>
      <dsp:spPr>
        <a:xfrm>
          <a:off x="4084849" y="1982524"/>
          <a:ext cx="440560" cy="440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5F77F-846F-4919-9E28-1789CF32E030}">
      <dsp:nvSpPr>
        <dsp:cNvPr id="0" name=""/>
        <dsp:cNvSpPr/>
      </dsp:nvSpPr>
      <dsp:spPr>
        <a:xfrm>
          <a:off x="5476954" y="0"/>
          <a:ext cx="2130590" cy="176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Survey: Continuous EDP</a:t>
          </a:r>
          <a:endParaRPr lang="es-ES_tradnl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76954" y="0"/>
        <a:ext cx="2130590" cy="1762243"/>
      </dsp:txXfrm>
    </dsp:sp>
    <dsp:sp modelId="{C4363564-A684-4A26-91FE-4148DF227247}">
      <dsp:nvSpPr>
        <dsp:cNvPr id="0" name=""/>
        <dsp:cNvSpPr/>
      </dsp:nvSpPr>
      <dsp:spPr>
        <a:xfrm>
          <a:off x="6321969" y="1982524"/>
          <a:ext cx="440560" cy="440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3B014-01B2-4C45-904D-B1FFF77A859A}">
      <dsp:nvSpPr>
        <dsp:cNvPr id="0" name=""/>
        <dsp:cNvSpPr/>
      </dsp:nvSpPr>
      <dsp:spPr>
        <a:xfrm>
          <a:off x="7714074" y="2643365"/>
          <a:ext cx="2130590" cy="176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Survey: Self-evaluation </a:t>
          </a:r>
          <a:endParaRPr lang="es-ES_tradnl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714074" y="2643365"/>
        <a:ext cx="2130590" cy="1762243"/>
      </dsp:txXfrm>
    </dsp:sp>
    <dsp:sp modelId="{DCC9AD45-53C0-439A-89D6-597C089F0CA5}">
      <dsp:nvSpPr>
        <dsp:cNvPr id="0" name=""/>
        <dsp:cNvSpPr/>
      </dsp:nvSpPr>
      <dsp:spPr>
        <a:xfrm>
          <a:off x="8559089" y="1982524"/>
          <a:ext cx="440560" cy="440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510A0-6E08-4763-B870-C46B02B1E367}">
      <dsp:nvSpPr>
        <dsp:cNvPr id="0" name=""/>
        <dsp:cNvSpPr/>
      </dsp:nvSpPr>
      <dsp:spPr>
        <a:xfrm>
          <a:off x="453637" y="911072"/>
          <a:ext cx="10887288" cy="34022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4476" tIns="167640" rIns="167640" bIns="167640" numCol="1" spcCol="1270" anchor="t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0" i="1" kern="1200"/>
            <a:t>Legal basis</a:t>
          </a:r>
          <a:endParaRPr lang="es-ES_tradnl" sz="4400" kern="120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b="0" i="1" kern="1200"/>
            <a:t>S3s shall be developed through involving […] managing authorities and stakeholders […] in </a:t>
          </a:r>
          <a:r>
            <a:rPr lang="en-GB" sz="3400" b="1" i="1" kern="1200"/>
            <a:t>an entrepreneurial discovery process</a:t>
          </a:r>
          <a:r>
            <a:rPr lang="en-GB" sz="3400" b="0" i="1" kern="1200"/>
            <a:t>. </a:t>
          </a:r>
          <a:endParaRPr lang="es-ES_tradnl" sz="3400" kern="1200"/>
        </a:p>
        <a:p>
          <a:pPr marL="571500" lvl="2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b="0" i="0" kern="1200" dirty="0"/>
            <a:t>ERDF Regulation</a:t>
          </a:r>
          <a:endParaRPr lang="es-ES_tradnl" sz="3400" kern="1200" dirty="0"/>
        </a:p>
      </dsp:txBody>
      <dsp:txXfrm>
        <a:off x="453637" y="911072"/>
        <a:ext cx="10887288" cy="3402277"/>
      </dsp:txXfrm>
    </dsp:sp>
    <dsp:sp modelId="{C9D0EFDE-465E-402D-9D9C-4F96E0658AD1}">
      <dsp:nvSpPr>
        <dsp:cNvPr id="0" name=""/>
        <dsp:cNvSpPr/>
      </dsp:nvSpPr>
      <dsp:spPr>
        <a:xfrm>
          <a:off x="0" y="419632"/>
          <a:ext cx="2381594" cy="357239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CB756-5DDA-4DCC-8225-769E01B6D83B}">
      <dsp:nvSpPr>
        <dsp:cNvPr id="0" name=""/>
        <dsp:cNvSpPr/>
      </dsp:nvSpPr>
      <dsp:spPr>
        <a:xfrm>
          <a:off x="1244993" y="0"/>
          <a:ext cx="8199156" cy="5382228"/>
        </a:xfrm>
        <a:prstGeom prst="swooshArrow">
          <a:avLst>
            <a:gd name="adj1" fmla="val 25000"/>
            <a:gd name="adj2" fmla="val 25000"/>
          </a:avLst>
        </a:prstGeom>
        <a:solidFill>
          <a:srgbClr val="333399">
            <a:tint val="55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14251-45C1-4199-8032-505271F1D3C4}">
      <dsp:nvSpPr>
        <dsp:cNvPr id="0" name=""/>
        <dsp:cNvSpPr/>
      </dsp:nvSpPr>
      <dsp:spPr>
        <a:xfrm>
          <a:off x="2472755" y="3590677"/>
          <a:ext cx="198065" cy="198065"/>
        </a:xfrm>
        <a:prstGeom prst="ellipse">
          <a:avLst/>
        </a:prstGeom>
        <a:solidFill>
          <a:srgbClr val="333399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0E034D-16BA-4C46-8B34-3616F051FF68}">
      <dsp:nvSpPr>
        <dsp:cNvPr id="0" name=""/>
        <dsp:cNvSpPr/>
      </dsp:nvSpPr>
      <dsp:spPr>
        <a:xfrm>
          <a:off x="2401568" y="4101257"/>
          <a:ext cx="4112143" cy="1280970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51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+mn-cs"/>
            </a:rPr>
            <a:t>RIS3 Strategies, policy literature, JRC Activities</a:t>
          </a:r>
          <a:endParaRPr lang="en-GB" sz="1600" kern="1200" dirty="0">
            <a:solidFill>
              <a:srgbClr val="FFFFFF">
                <a:lumMod val="50000"/>
              </a:srgb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+mn-cs"/>
            </a:rPr>
            <a:t>Feedback with JRC and experts</a:t>
          </a:r>
          <a:endParaRPr lang="en-GB" sz="1600" kern="1200" dirty="0">
            <a:solidFill>
              <a:srgbClr val="FFFFFF">
                <a:lumMod val="50000"/>
              </a:srgbClr>
            </a:solidFill>
            <a:latin typeface="Verdana"/>
            <a:ea typeface="+mn-ea"/>
            <a:cs typeface="+mn-cs"/>
          </a:endParaRPr>
        </a:p>
      </dsp:txBody>
      <dsp:txXfrm>
        <a:off x="2401568" y="4101257"/>
        <a:ext cx="4112143" cy="1280970"/>
      </dsp:txXfrm>
    </dsp:sp>
    <dsp:sp modelId="{094B0611-0FD9-4351-A922-88A5D751872A}">
      <dsp:nvSpPr>
        <dsp:cNvPr id="0" name=""/>
        <dsp:cNvSpPr/>
      </dsp:nvSpPr>
      <dsp:spPr>
        <a:xfrm>
          <a:off x="3794955" y="2457363"/>
          <a:ext cx="344462" cy="344462"/>
        </a:xfrm>
        <a:prstGeom prst="ellipse">
          <a:avLst/>
        </a:prstGeom>
        <a:solidFill>
          <a:srgbClr val="333399">
            <a:shade val="50000"/>
            <a:hueOff val="0"/>
            <a:satOff val="-16266"/>
            <a:lumOff val="2638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673C04-0EC9-4E4B-9A0E-94577BFFFFFD}">
      <dsp:nvSpPr>
        <dsp:cNvPr id="0" name=""/>
        <dsp:cNvSpPr/>
      </dsp:nvSpPr>
      <dsp:spPr>
        <a:xfrm>
          <a:off x="0" y="2462885"/>
          <a:ext cx="5586109" cy="2459678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24" tIns="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rgbClr val="333399"/>
              </a:solidFill>
              <a:latin typeface="Verdana"/>
              <a:ea typeface="+mn-ea"/>
              <a:cs typeface="+mn-cs"/>
            </a:rPr>
            <a:t>RIS3 Handbook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rgbClr val="333399"/>
              </a:solidFill>
              <a:latin typeface="Verdana"/>
              <a:ea typeface="+mn-ea"/>
              <a:cs typeface="+mn-cs"/>
            </a:rPr>
            <a:t>Chapter 1</a:t>
          </a:r>
          <a:endParaRPr lang="en-GB" sz="2000" b="1" kern="1200" dirty="0">
            <a:solidFill>
              <a:srgbClr val="333399"/>
            </a:solidFill>
            <a:latin typeface="Verdana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>
              <a:solidFill>
                <a:srgbClr val="333399"/>
              </a:solidFill>
              <a:latin typeface="Verdana"/>
              <a:ea typeface="+mn-ea"/>
              <a:cs typeface="+mn-cs"/>
            </a:rPr>
            <a:t>Conceptual Model</a:t>
          </a:r>
          <a:endParaRPr lang="en-GB" sz="1800" kern="1200" dirty="0">
            <a:solidFill>
              <a:srgbClr val="333399"/>
            </a:solidFill>
            <a:latin typeface="Verdana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kern="1200" dirty="0">
              <a:solidFill>
                <a:srgbClr val="333399"/>
              </a:solidFill>
              <a:latin typeface="Verdana"/>
              <a:ea typeface="+mn-ea"/>
              <a:cs typeface="+mn-cs"/>
            </a:rPr>
            <a:t>based on good practice</a:t>
          </a:r>
          <a:r>
            <a:rPr lang="en-US" sz="2000" b="0" i="0" kern="1200" dirty="0">
              <a:solidFill>
                <a:srgbClr val="333399"/>
              </a:solidFill>
              <a:latin typeface="Verdana"/>
              <a:ea typeface="+mn-ea"/>
              <a:cs typeface="+mn-cs"/>
            </a:rPr>
            <a:t> </a:t>
          </a:r>
          <a:endParaRPr lang="en-GB" sz="1800" kern="1200" dirty="0">
            <a:solidFill>
              <a:srgbClr val="333399"/>
            </a:solidFill>
            <a:latin typeface="Verdana"/>
            <a:ea typeface="+mn-ea"/>
            <a:cs typeface="+mn-cs"/>
          </a:endParaRPr>
        </a:p>
      </dsp:txBody>
      <dsp:txXfrm>
        <a:off x="0" y="2462885"/>
        <a:ext cx="5586109" cy="2459678"/>
      </dsp:txXfrm>
    </dsp:sp>
    <dsp:sp modelId="{C10010AC-A02A-4E89-8F31-1797E69660F6}">
      <dsp:nvSpPr>
        <dsp:cNvPr id="0" name=""/>
        <dsp:cNvSpPr/>
      </dsp:nvSpPr>
      <dsp:spPr>
        <a:xfrm>
          <a:off x="5589365" y="1607380"/>
          <a:ext cx="456412" cy="456412"/>
        </a:xfrm>
        <a:prstGeom prst="ellipse">
          <a:avLst/>
        </a:prstGeom>
        <a:solidFill>
          <a:srgbClr val="333399">
            <a:shade val="50000"/>
            <a:hueOff val="0"/>
            <a:satOff val="-32532"/>
            <a:lumOff val="5277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8AAB3C-E1AE-44FA-B3A5-CDEA1B7D0B26}">
      <dsp:nvSpPr>
        <dsp:cNvPr id="0" name=""/>
        <dsp:cNvSpPr/>
      </dsp:nvSpPr>
      <dsp:spPr>
        <a:xfrm>
          <a:off x="5139905" y="2174025"/>
          <a:ext cx="3382864" cy="1579088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44" tIns="0" rIns="0" bIns="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0" kern="1200" dirty="0">
            <a:solidFill>
              <a:srgbClr val="333399"/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+mn-cs"/>
            </a:rPr>
            <a:t>Operationalisation of concept</a:t>
          </a:r>
          <a:endParaRPr lang="en-GB" sz="1600" b="0" kern="1200" dirty="0">
            <a:solidFill>
              <a:srgbClr val="FFFFFF">
                <a:lumMod val="50000"/>
              </a:srgb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+mn-cs"/>
            </a:rPr>
            <a:t>Development of the survey</a:t>
          </a:r>
          <a:endParaRPr lang="en-GB" sz="1600" b="0" kern="1200" dirty="0">
            <a:solidFill>
              <a:srgbClr val="FFFFFF">
                <a:lumMod val="50000"/>
              </a:srgb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+mn-cs"/>
            </a:rPr>
            <a:t>Feedback with JRC and FORO ADR</a:t>
          </a:r>
          <a:endParaRPr lang="en-GB" sz="1600" b="0" kern="1200" dirty="0">
            <a:solidFill>
              <a:srgbClr val="FFFFFF">
                <a:lumMod val="50000"/>
              </a:srgbClr>
            </a:solidFill>
            <a:latin typeface="Verdana"/>
            <a:ea typeface="+mn-ea"/>
            <a:cs typeface="+mn-cs"/>
          </a:endParaRPr>
        </a:p>
      </dsp:txBody>
      <dsp:txXfrm>
        <a:off x="5139905" y="2174025"/>
        <a:ext cx="3382864" cy="1579088"/>
      </dsp:txXfrm>
    </dsp:sp>
    <dsp:sp modelId="{638F541D-3CAB-4A9B-A431-EB29F887DF0A}">
      <dsp:nvSpPr>
        <dsp:cNvPr id="0" name=""/>
        <dsp:cNvSpPr/>
      </dsp:nvSpPr>
      <dsp:spPr>
        <a:xfrm>
          <a:off x="7667105" y="1135168"/>
          <a:ext cx="611421" cy="611421"/>
        </a:xfrm>
        <a:prstGeom prst="ellipse">
          <a:avLst/>
        </a:prstGeom>
        <a:solidFill>
          <a:srgbClr val="333399">
            <a:shade val="50000"/>
            <a:hueOff val="0"/>
            <a:satOff val="-16266"/>
            <a:lumOff val="26389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5FC70C-5504-4577-83C2-7C6AE82CAEEB}">
      <dsp:nvSpPr>
        <dsp:cNvPr id="0" name=""/>
        <dsp:cNvSpPr/>
      </dsp:nvSpPr>
      <dsp:spPr>
        <a:xfrm>
          <a:off x="8900113" y="1135180"/>
          <a:ext cx="2561946" cy="87060"/>
        </a:xfrm>
        <a:prstGeom prst="rect">
          <a:avLst/>
        </a:prstGeom>
        <a:noFill/>
        <a:ln w="9525" cap="flat" cmpd="sng" algn="ctr">
          <a:solidFill>
            <a:srgbClr val="000000">
              <a:alpha val="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979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333399"/>
              </a:solidFill>
              <a:latin typeface="Verdana"/>
              <a:ea typeface="+mn-ea"/>
              <a:cs typeface="+mn-cs"/>
            </a:rPr>
            <a:t> EDP Survey </a:t>
          </a:r>
          <a:endParaRPr lang="en-GB" sz="2400" b="1" kern="1200" dirty="0">
            <a:solidFill>
              <a:srgbClr val="333399"/>
            </a:solidFill>
            <a:latin typeface="Verdana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solidFill>
                <a:srgbClr val="333399"/>
              </a:solidFill>
              <a:latin typeface="Verdana"/>
              <a:ea typeface="+mn-ea"/>
              <a:cs typeface="+mn-cs"/>
            </a:rPr>
            <a:t>Model validation </a:t>
          </a:r>
          <a:endParaRPr lang="en-GB" sz="1800" b="0" i="0" kern="1200" dirty="0">
            <a:solidFill>
              <a:srgbClr val="333399"/>
            </a:solidFill>
            <a:latin typeface="Verdana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solidFill>
                <a:srgbClr val="333399"/>
              </a:solidFill>
              <a:latin typeface="Verdana"/>
              <a:ea typeface="+mn-ea"/>
              <a:cs typeface="+mn-cs"/>
            </a:rPr>
            <a:t>Identification of learning opportunities </a:t>
          </a:r>
          <a:endParaRPr lang="en-GB" sz="1800" b="0" i="0" kern="1200" dirty="0">
            <a:solidFill>
              <a:srgbClr val="333399"/>
            </a:solidFill>
            <a:latin typeface="Verdana"/>
            <a:ea typeface="+mn-ea"/>
            <a:cs typeface="+mn-cs"/>
          </a:endParaRPr>
        </a:p>
      </dsp:txBody>
      <dsp:txXfrm>
        <a:off x="8900113" y="1135180"/>
        <a:ext cx="2561946" cy="87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D7345-8375-4315-A62F-C1C38B447238}">
      <dsp:nvSpPr>
        <dsp:cNvPr id="0" name=""/>
        <dsp:cNvSpPr/>
      </dsp:nvSpPr>
      <dsp:spPr>
        <a:xfrm>
          <a:off x="0" y="1025825"/>
          <a:ext cx="3420060" cy="2052036"/>
        </a:xfrm>
        <a:prstGeom prst="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EDP in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RIS3 Design</a:t>
          </a:r>
          <a:endParaRPr lang="en-GB" sz="24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Role of stakeholders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EDP mechanisms</a:t>
          </a:r>
        </a:p>
      </dsp:txBody>
      <dsp:txXfrm>
        <a:off x="0" y="1025825"/>
        <a:ext cx="3420060" cy="2052036"/>
      </dsp:txXfrm>
    </dsp:sp>
    <dsp:sp modelId="{B98CC914-7E4A-4B43-A4DE-05721AFE6EE7}">
      <dsp:nvSpPr>
        <dsp:cNvPr id="0" name=""/>
        <dsp:cNvSpPr/>
      </dsp:nvSpPr>
      <dsp:spPr>
        <a:xfrm>
          <a:off x="3762066" y="1025825"/>
          <a:ext cx="3420060" cy="2052036"/>
        </a:xfrm>
        <a:prstGeom prst="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EDP in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RIS3 Implementation</a:t>
          </a:r>
          <a:endParaRPr lang="en-GB" sz="24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Test the concept of Continuous EDP</a:t>
          </a:r>
        </a:p>
      </dsp:txBody>
      <dsp:txXfrm>
        <a:off x="3762066" y="1025825"/>
        <a:ext cx="3420060" cy="2052036"/>
      </dsp:txXfrm>
    </dsp:sp>
    <dsp:sp modelId="{09D29CCE-2E6B-46BE-A2B2-ED3F4CDA9F3C}">
      <dsp:nvSpPr>
        <dsp:cNvPr id="0" name=""/>
        <dsp:cNvSpPr/>
      </dsp:nvSpPr>
      <dsp:spPr>
        <a:xfrm>
          <a:off x="7524132" y="1025825"/>
          <a:ext cx="3420060" cy="2052036"/>
        </a:xfrm>
        <a:prstGeom prst="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EDP: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Self-evaluation </a:t>
          </a:r>
          <a:endParaRPr lang="en-GB" sz="24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524132" y="1025825"/>
        <a:ext cx="3420060" cy="2052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24830-FA68-4A44-AAC7-B62B838012CC}">
      <dsp:nvSpPr>
        <dsp:cNvPr id="0" name=""/>
        <dsp:cNvSpPr/>
      </dsp:nvSpPr>
      <dsp:spPr>
        <a:xfrm>
          <a:off x="4975118" y="2481540"/>
          <a:ext cx="993954" cy="1068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6977" y="0"/>
              </a:lnTo>
              <a:lnTo>
                <a:pt x="496977" y="1068501"/>
              </a:lnTo>
              <a:lnTo>
                <a:pt x="993954" y="10685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54E23-4AE3-4F5A-B1EC-BA5799A8627F}">
      <dsp:nvSpPr>
        <dsp:cNvPr id="0" name=""/>
        <dsp:cNvSpPr/>
      </dsp:nvSpPr>
      <dsp:spPr>
        <a:xfrm>
          <a:off x="4975118" y="1413038"/>
          <a:ext cx="993954" cy="1068501"/>
        </a:xfrm>
        <a:custGeom>
          <a:avLst/>
          <a:gdLst/>
          <a:ahLst/>
          <a:cxnLst/>
          <a:rect l="0" t="0" r="0" b="0"/>
          <a:pathLst>
            <a:path>
              <a:moveTo>
                <a:pt x="0" y="1068501"/>
              </a:moveTo>
              <a:lnTo>
                <a:pt x="496977" y="1068501"/>
              </a:lnTo>
              <a:lnTo>
                <a:pt x="496977" y="0"/>
              </a:lnTo>
              <a:lnTo>
                <a:pt x="9939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97B42-CFC5-40EB-BB64-23C2870ECABE}">
      <dsp:nvSpPr>
        <dsp:cNvPr id="0" name=""/>
        <dsp:cNvSpPr/>
      </dsp:nvSpPr>
      <dsp:spPr>
        <a:xfrm>
          <a:off x="5343" y="1723649"/>
          <a:ext cx="4969774" cy="15157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Invited?</a:t>
          </a:r>
          <a:endParaRPr lang="es-ES_tradnl" sz="6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43" y="1723649"/>
        <a:ext cx="4969774" cy="1515781"/>
      </dsp:txXfrm>
    </dsp:sp>
    <dsp:sp modelId="{B1CCAD4C-65D4-4FE7-8C81-F7E54B1F8B9C}">
      <dsp:nvSpPr>
        <dsp:cNvPr id="0" name=""/>
        <dsp:cNvSpPr/>
      </dsp:nvSpPr>
      <dsp:spPr>
        <a:xfrm>
          <a:off x="5969073" y="655148"/>
          <a:ext cx="4969774" cy="15157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  <a:endParaRPr lang="es-ES_tradnl" sz="6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969073" y="655148"/>
        <a:ext cx="4969774" cy="1515781"/>
      </dsp:txXfrm>
    </dsp:sp>
    <dsp:sp modelId="{5068E0C1-C11E-4E15-9A73-59E0BA74E511}">
      <dsp:nvSpPr>
        <dsp:cNvPr id="0" name=""/>
        <dsp:cNvSpPr/>
      </dsp:nvSpPr>
      <dsp:spPr>
        <a:xfrm>
          <a:off x="5969073" y="2792151"/>
          <a:ext cx="4969774" cy="15157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Yes </a:t>
          </a:r>
          <a:endParaRPr lang="es-ES_tradnl" sz="6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969073" y="2792151"/>
        <a:ext cx="4969774" cy="15157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DBFC0-C870-4A17-9A07-480712D57A72}">
      <dsp:nvSpPr>
        <dsp:cNvPr id="0" name=""/>
        <dsp:cNvSpPr/>
      </dsp:nvSpPr>
      <dsp:spPr>
        <a:xfrm>
          <a:off x="8087907" y="2481540"/>
          <a:ext cx="478265" cy="106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464" y="0"/>
              </a:lnTo>
              <a:lnTo>
                <a:pt x="240464" y="1066613"/>
              </a:lnTo>
              <a:lnTo>
                <a:pt x="478265" y="10666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83382-50D7-46BE-8C45-7078D736E1CD}">
      <dsp:nvSpPr>
        <dsp:cNvPr id="0" name=""/>
        <dsp:cNvSpPr/>
      </dsp:nvSpPr>
      <dsp:spPr>
        <a:xfrm>
          <a:off x="8087907" y="2435820"/>
          <a:ext cx="475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0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FA070-FF1B-4030-9724-2D3A2E1E2B40}">
      <dsp:nvSpPr>
        <dsp:cNvPr id="0" name=""/>
        <dsp:cNvSpPr/>
      </dsp:nvSpPr>
      <dsp:spPr>
        <a:xfrm>
          <a:off x="8087907" y="1458995"/>
          <a:ext cx="475602" cy="1022544"/>
        </a:xfrm>
        <a:custGeom>
          <a:avLst/>
          <a:gdLst/>
          <a:ahLst/>
          <a:cxnLst/>
          <a:rect l="0" t="0" r="0" b="0"/>
          <a:pathLst>
            <a:path>
              <a:moveTo>
                <a:pt x="0" y="1022544"/>
              </a:moveTo>
              <a:lnTo>
                <a:pt x="237801" y="1022544"/>
              </a:lnTo>
              <a:lnTo>
                <a:pt x="237801" y="0"/>
              </a:lnTo>
              <a:lnTo>
                <a:pt x="47560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2537F-0936-4103-AB23-856128FAE650}">
      <dsp:nvSpPr>
        <dsp:cNvPr id="0" name=""/>
        <dsp:cNvSpPr/>
      </dsp:nvSpPr>
      <dsp:spPr>
        <a:xfrm>
          <a:off x="5234294" y="2435820"/>
          <a:ext cx="475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0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4830-FA68-4A44-AAC7-B62B838012CC}">
      <dsp:nvSpPr>
        <dsp:cNvPr id="0" name=""/>
        <dsp:cNvSpPr/>
      </dsp:nvSpPr>
      <dsp:spPr>
        <a:xfrm>
          <a:off x="2380682" y="1970268"/>
          <a:ext cx="475602" cy="51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1" y="0"/>
              </a:lnTo>
              <a:lnTo>
                <a:pt x="237801" y="511272"/>
              </a:lnTo>
              <a:lnTo>
                <a:pt x="475602" y="511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54E23-4AE3-4F5A-B1EC-BA5799A8627F}">
      <dsp:nvSpPr>
        <dsp:cNvPr id="0" name=""/>
        <dsp:cNvSpPr/>
      </dsp:nvSpPr>
      <dsp:spPr>
        <a:xfrm>
          <a:off x="2380682" y="1458995"/>
          <a:ext cx="475602" cy="511272"/>
        </a:xfrm>
        <a:custGeom>
          <a:avLst/>
          <a:gdLst/>
          <a:ahLst/>
          <a:cxnLst/>
          <a:rect l="0" t="0" r="0" b="0"/>
          <a:pathLst>
            <a:path>
              <a:moveTo>
                <a:pt x="0" y="511272"/>
              </a:moveTo>
              <a:lnTo>
                <a:pt x="237801" y="511272"/>
              </a:lnTo>
              <a:lnTo>
                <a:pt x="237801" y="0"/>
              </a:lnTo>
              <a:lnTo>
                <a:pt x="4756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97B42-CFC5-40EB-BB64-23C2870ECABE}">
      <dsp:nvSpPr>
        <dsp:cNvPr id="0" name=""/>
        <dsp:cNvSpPr/>
      </dsp:nvSpPr>
      <dsp:spPr>
        <a:xfrm>
          <a:off x="2671" y="1607621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Invited?</a:t>
          </a:r>
          <a:endParaRPr lang="es-ES_tradnl" sz="3600" kern="1200" dirty="0"/>
        </a:p>
      </dsp:txBody>
      <dsp:txXfrm>
        <a:off x="2671" y="1607621"/>
        <a:ext cx="2378010" cy="725293"/>
      </dsp:txXfrm>
    </dsp:sp>
    <dsp:sp modelId="{B1CCAD4C-65D4-4FE7-8C81-F7E54B1F8B9C}">
      <dsp:nvSpPr>
        <dsp:cNvPr id="0" name=""/>
        <dsp:cNvSpPr/>
      </dsp:nvSpPr>
      <dsp:spPr>
        <a:xfrm>
          <a:off x="2856284" y="1096349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No</a:t>
          </a:r>
          <a:endParaRPr lang="es-ES_tradnl" sz="3600" kern="1200" dirty="0"/>
        </a:p>
      </dsp:txBody>
      <dsp:txXfrm>
        <a:off x="2856284" y="1096349"/>
        <a:ext cx="2378010" cy="725293"/>
      </dsp:txXfrm>
    </dsp:sp>
    <dsp:sp modelId="{5068E0C1-C11E-4E15-9A73-59E0BA74E511}">
      <dsp:nvSpPr>
        <dsp:cNvPr id="0" name=""/>
        <dsp:cNvSpPr/>
      </dsp:nvSpPr>
      <dsp:spPr>
        <a:xfrm>
          <a:off x="2856284" y="2118893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Yes </a:t>
          </a:r>
          <a:endParaRPr lang="es-ES_tradnl" sz="3600" kern="1200" dirty="0"/>
        </a:p>
      </dsp:txBody>
      <dsp:txXfrm>
        <a:off x="2856284" y="2118893"/>
        <a:ext cx="2378010" cy="725293"/>
      </dsp:txXfrm>
    </dsp:sp>
    <dsp:sp modelId="{D8B13BC5-A0AF-4DAE-9679-34C4A9C3DA2A}">
      <dsp:nvSpPr>
        <dsp:cNvPr id="0" name=""/>
        <dsp:cNvSpPr/>
      </dsp:nvSpPr>
      <dsp:spPr>
        <a:xfrm>
          <a:off x="5709897" y="2118893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Engagement</a:t>
          </a:r>
          <a:endParaRPr lang="es-ES_tradnl" sz="3600" kern="1200" dirty="0"/>
        </a:p>
      </dsp:txBody>
      <dsp:txXfrm>
        <a:off x="5709897" y="2118893"/>
        <a:ext cx="2378010" cy="725293"/>
      </dsp:txXfrm>
    </dsp:sp>
    <dsp:sp modelId="{7AC98A59-BF9A-4890-907A-D5BC90FD8D64}">
      <dsp:nvSpPr>
        <dsp:cNvPr id="0" name=""/>
        <dsp:cNvSpPr/>
      </dsp:nvSpPr>
      <dsp:spPr>
        <a:xfrm>
          <a:off x="8563509" y="1096349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i="0" kern="1200" dirty="0" err="1"/>
            <a:t>Desired</a:t>
          </a:r>
          <a:r>
            <a:rPr lang="es-ES" sz="3600" b="0" i="0" kern="1200" dirty="0"/>
            <a:t> </a:t>
          </a:r>
          <a:endParaRPr lang="es-ES_tradnl" sz="3600" kern="1200" dirty="0"/>
        </a:p>
      </dsp:txBody>
      <dsp:txXfrm>
        <a:off x="8563509" y="1096349"/>
        <a:ext cx="2378010" cy="725293"/>
      </dsp:txXfrm>
    </dsp:sp>
    <dsp:sp modelId="{19F38CAF-AACD-4872-A7F4-8D1B7897044C}">
      <dsp:nvSpPr>
        <dsp:cNvPr id="0" name=""/>
        <dsp:cNvSpPr/>
      </dsp:nvSpPr>
      <dsp:spPr>
        <a:xfrm>
          <a:off x="8563509" y="2118893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i="0" kern="1200" dirty="0"/>
            <a:t>Actual</a:t>
          </a:r>
          <a:endParaRPr lang="es-ES_tradnl" sz="3600" kern="1200" dirty="0"/>
        </a:p>
      </dsp:txBody>
      <dsp:txXfrm>
        <a:off x="8563509" y="2118893"/>
        <a:ext cx="2378010" cy="725293"/>
      </dsp:txXfrm>
    </dsp:sp>
    <dsp:sp modelId="{F105D527-7809-45BF-ACDD-1F91D1B802BF}">
      <dsp:nvSpPr>
        <dsp:cNvPr id="0" name=""/>
        <dsp:cNvSpPr/>
      </dsp:nvSpPr>
      <dsp:spPr>
        <a:xfrm>
          <a:off x="8566172" y="3185507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i="0" kern="1200" dirty="0" err="1"/>
            <a:t>Expected</a:t>
          </a:r>
          <a:r>
            <a:rPr lang="es-ES" sz="3600" b="0" i="0" kern="1200" dirty="0"/>
            <a:t> </a:t>
          </a:r>
          <a:endParaRPr lang="es-ES_tradnl" sz="3600" kern="1200" dirty="0"/>
        </a:p>
      </dsp:txBody>
      <dsp:txXfrm>
        <a:off x="8566172" y="3185507"/>
        <a:ext cx="2378010" cy="7252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2ABB5-B96D-4D08-B3DD-8EB7BDB78FD9}">
      <dsp:nvSpPr>
        <dsp:cNvPr id="0" name=""/>
        <dsp:cNvSpPr/>
      </dsp:nvSpPr>
      <dsp:spPr>
        <a:xfrm>
          <a:off x="7830868" y="2544067"/>
          <a:ext cx="91440" cy="656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0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FFEB0-26D4-4BA8-A357-C86055A3EB8D}">
      <dsp:nvSpPr>
        <dsp:cNvPr id="0" name=""/>
        <dsp:cNvSpPr/>
      </dsp:nvSpPr>
      <dsp:spPr>
        <a:xfrm>
          <a:off x="5322627" y="1444797"/>
          <a:ext cx="2553961" cy="647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081"/>
              </a:lnTo>
              <a:lnTo>
                <a:pt x="2553961" y="447081"/>
              </a:lnTo>
              <a:lnTo>
                <a:pt x="2553961" y="647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A0D56-4C78-4A1B-9436-5F87F33D1BEB}">
      <dsp:nvSpPr>
        <dsp:cNvPr id="0" name=""/>
        <dsp:cNvSpPr/>
      </dsp:nvSpPr>
      <dsp:spPr>
        <a:xfrm>
          <a:off x="2405418" y="2574383"/>
          <a:ext cx="1363707" cy="628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150"/>
              </a:lnTo>
              <a:lnTo>
                <a:pt x="1363707" y="428150"/>
              </a:lnTo>
              <a:lnTo>
                <a:pt x="1363707" y="628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2FFE6-EE25-4912-B171-8564C5D10091}">
      <dsp:nvSpPr>
        <dsp:cNvPr id="0" name=""/>
        <dsp:cNvSpPr/>
      </dsp:nvSpPr>
      <dsp:spPr>
        <a:xfrm>
          <a:off x="1085261" y="2574383"/>
          <a:ext cx="1320156" cy="628274"/>
        </a:xfrm>
        <a:custGeom>
          <a:avLst/>
          <a:gdLst/>
          <a:ahLst/>
          <a:cxnLst/>
          <a:rect l="0" t="0" r="0" b="0"/>
          <a:pathLst>
            <a:path>
              <a:moveTo>
                <a:pt x="1320156" y="0"/>
              </a:moveTo>
              <a:lnTo>
                <a:pt x="1320156" y="428150"/>
              </a:lnTo>
              <a:lnTo>
                <a:pt x="0" y="428150"/>
              </a:lnTo>
              <a:lnTo>
                <a:pt x="0" y="628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C0482-9E94-4A22-BA1D-7EEC274684F1}">
      <dsp:nvSpPr>
        <dsp:cNvPr id="0" name=""/>
        <dsp:cNvSpPr/>
      </dsp:nvSpPr>
      <dsp:spPr>
        <a:xfrm>
          <a:off x="2405418" y="1444797"/>
          <a:ext cx="2917209" cy="674942"/>
        </a:xfrm>
        <a:custGeom>
          <a:avLst/>
          <a:gdLst/>
          <a:ahLst/>
          <a:cxnLst/>
          <a:rect l="0" t="0" r="0" b="0"/>
          <a:pathLst>
            <a:path>
              <a:moveTo>
                <a:pt x="2917209" y="0"/>
              </a:moveTo>
              <a:lnTo>
                <a:pt x="2917209" y="474818"/>
              </a:lnTo>
              <a:lnTo>
                <a:pt x="0" y="474818"/>
              </a:lnTo>
              <a:lnTo>
                <a:pt x="0" y="6749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981F8-DC51-4BF9-975D-C9DDD3508E91}">
      <dsp:nvSpPr>
        <dsp:cNvPr id="0" name=""/>
        <dsp:cNvSpPr/>
      </dsp:nvSpPr>
      <dsp:spPr>
        <a:xfrm>
          <a:off x="2490076" y="714635"/>
          <a:ext cx="5665100" cy="730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0D3F4-363E-4B04-A079-869B8F8E394F}">
      <dsp:nvSpPr>
        <dsp:cNvPr id="0" name=""/>
        <dsp:cNvSpPr/>
      </dsp:nvSpPr>
      <dsp:spPr>
        <a:xfrm>
          <a:off x="2730105" y="942662"/>
          <a:ext cx="5665100" cy="730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First glimpse</a:t>
          </a:r>
          <a:endParaRPr lang="es-ES_tradnl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91" y="964048"/>
        <a:ext cx="5622328" cy="687390"/>
      </dsp:txXfrm>
    </dsp:sp>
    <dsp:sp modelId="{BF8E3851-0EAC-420E-AAEF-965FA39890BB}">
      <dsp:nvSpPr>
        <dsp:cNvPr id="0" name=""/>
        <dsp:cNvSpPr/>
      </dsp:nvSpPr>
      <dsp:spPr>
        <a:xfrm>
          <a:off x="719769" y="2119739"/>
          <a:ext cx="3371296" cy="454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8CF2B-A56B-426E-BE59-A5D651B8E29E}">
      <dsp:nvSpPr>
        <dsp:cNvPr id="0" name=""/>
        <dsp:cNvSpPr/>
      </dsp:nvSpPr>
      <dsp:spPr>
        <a:xfrm>
          <a:off x="959798" y="2347766"/>
          <a:ext cx="3371296" cy="454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usual suspects </a:t>
          </a:r>
          <a:endParaRPr lang="es-ES_tradnl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73114" y="2361082"/>
        <a:ext cx="3344664" cy="428011"/>
      </dsp:txXfrm>
    </dsp:sp>
    <dsp:sp modelId="{D17D8EDB-C4CD-4CD0-959B-60407C27A6F4}">
      <dsp:nvSpPr>
        <dsp:cNvPr id="0" name=""/>
        <dsp:cNvSpPr/>
      </dsp:nvSpPr>
      <dsp:spPr>
        <a:xfrm>
          <a:off x="5132" y="3202657"/>
          <a:ext cx="2160256" cy="1371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73E0D-B0D5-44B3-91C3-258444E3D058}">
      <dsp:nvSpPr>
        <dsp:cNvPr id="0" name=""/>
        <dsp:cNvSpPr/>
      </dsp:nvSpPr>
      <dsp:spPr>
        <a:xfrm>
          <a:off x="245161" y="3430684"/>
          <a:ext cx="2160256" cy="1371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Top 4 </a:t>
          </a:r>
          <a:r>
            <a:rPr lang="en-US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Actual, Desired, Expected engagement</a:t>
          </a:r>
          <a:endParaRPr lang="es-ES_tradnl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5339" y="3470862"/>
        <a:ext cx="2079900" cy="1291407"/>
      </dsp:txXfrm>
    </dsp:sp>
    <dsp:sp modelId="{ECD081C3-B4C6-46F5-8203-CBE89B2C0753}">
      <dsp:nvSpPr>
        <dsp:cNvPr id="0" name=""/>
        <dsp:cNvSpPr/>
      </dsp:nvSpPr>
      <dsp:spPr>
        <a:xfrm>
          <a:off x="2688997" y="3202657"/>
          <a:ext cx="2160256" cy="1371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3926F-3DFB-4BF8-8AC1-AE6DFA72E005}">
      <dsp:nvSpPr>
        <dsp:cNvPr id="0" name=""/>
        <dsp:cNvSpPr/>
      </dsp:nvSpPr>
      <dsp:spPr>
        <a:xfrm>
          <a:off x="2929025" y="3430684"/>
          <a:ext cx="2160256" cy="1371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Clusters, Research org, Universities and regional gov.</a:t>
          </a:r>
          <a:endParaRPr lang="es-ES_tradn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69203" y="3470862"/>
        <a:ext cx="2079900" cy="1291407"/>
      </dsp:txXfrm>
    </dsp:sp>
    <dsp:sp modelId="{DA2F0E49-0054-4E6E-9DAC-0B0188451982}">
      <dsp:nvSpPr>
        <dsp:cNvPr id="0" name=""/>
        <dsp:cNvSpPr/>
      </dsp:nvSpPr>
      <dsp:spPr>
        <a:xfrm>
          <a:off x="5050044" y="2092002"/>
          <a:ext cx="5653089" cy="452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345D3-29A9-43D4-A5CC-38ED0CA405CF}">
      <dsp:nvSpPr>
        <dsp:cNvPr id="0" name=""/>
        <dsp:cNvSpPr/>
      </dsp:nvSpPr>
      <dsp:spPr>
        <a:xfrm>
          <a:off x="5290072" y="2320029"/>
          <a:ext cx="5653089" cy="452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You don't always get what you want</a:t>
          </a: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!</a:t>
          </a:r>
          <a:endParaRPr lang="es-ES_tradnl" sz="3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03313" y="2333270"/>
        <a:ext cx="5626607" cy="425582"/>
      </dsp:txXfrm>
    </dsp:sp>
    <dsp:sp modelId="{2FE2D47A-CC9A-433C-9D29-F8C7C13B0296}">
      <dsp:nvSpPr>
        <dsp:cNvPr id="0" name=""/>
        <dsp:cNvSpPr/>
      </dsp:nvSpPr>
      <dsp:spPr>
        <a:xfrm>
          <a:off x="5285760" y="3200078"/>
          <a:ext cx="5181656" cy="1371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5C437-89F9-4901-A6D3-A407F1FC7AE2}">
      <dsp:nvSpPr>
        <dsp:cNvPr id="0" name=""/>
        <dsp:cNvSpPr/>
      </dsp:nvSpPr>
      <dsp:spPr>
        <a:xfrm>
          <a:off x="5525789" y="3428106"/>
          <a:ext cx="5181656" cy="1371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 average </a:t>
          </a:r>
          <a:r>
            <a:rPr lang="en-US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Desired engagement&gt;Expected engagement &gt;Actual engagement</a:t>
          </a:r>
          <a:endParaRPr lang="es-ES_tradn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65967" y="3468284"/>
        <a:ext cx="5101300" cy="12914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DBFC0-C870-4A17-9A07-480712D57A72}">
      <dsp:nvSpPr>
        <dsp:cNvPr id="0" name=""/>
        <dsp:cNvSpPr/>
      </dsp:nvSpPr>
      <dsp:spPr>
        <a:xfrm>
          <a:off x="8087907" y="2481540"/>
          <a:ext cx="478265" cy="106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464" y="0"/>
              </a:lnTo>
              <a:lnTo>
                <a:pt x="240464" y="1066613"/>
              </a:lnTo>
              <a:lnTo>
                <a:pt x="478265" y="10666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83382-50D7-46BE-8C45-7078D736E1CD}">
      <dsp:nvSpPr>
        <dsp:cNvPr id="0" name=""/>
        <dsp:cNvSpPr/>
      </dsp:nvSpPr>
      <dsp:spPr>
        <a:xfrm>
          <a:off x="8087907" y="2435820"/>
          <a:ext cx="475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0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FA070-FF1B-4030-9724-2D3A2E1E2B40}">
      <dsp:nvSpPr>
        <dsp:cNvPr id="0" name=""/>
        <dsp:cNvSpPr/>
      </dsp:nvSpPr>
      <dsp:spPr>
        <a:xfrm>
          <a:off x="8087907" y="1458995"/>
          <a:ext cx="475602" cy="1022544"/>
        </a:xfrm>
        <a:custGeom>
          <a:avLst/>
          <a:gdLst/>
          <a:ahLst/>
          <a:cxnLst/>
          <a:rect l="0" t="0" r="0" b="0"/>
          <a:pathLst>
            <a:path>
              <a:moveTo>
                <a:pt x="0" y="1022544"/>
              </a:moveTo>
              <a:lnTo>
                <a:pt x="237801" y="1022544"/>
              </a:lnTo>
              <a:lnTo>
                <a:pt x="237801" y="0"/>
              </a:lnTo>
              <a:lnTo>
                <a:pt x="47560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2537F-0936-4103-AB23-856128FAE650}">
      <dsp:nvSpPr>
        <dsp:cNvPr id="0" name=""/>
        <dsp:cNvSpPr/>
      </dsp:nvSpPr>
      <dsp:spPr>
        <a:xfrm>
          <a:off x="5234294" y="2435820"/>
          <a:ext cx="475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0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4830-FA68-4A44-AAC7-B62B838012CC}">
      <dsp:nvSpPr>
        <dsp:cNvPr id="0" name=""/>
        <dsp:cNvSpPr/>
      </dsp:nvSpPr>
      <dsp:spPr>
        <a:xfrm>
          <a:off x="2380682" y="1970268"/>
          <a:ext cx="475602" cy="51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1" y="0"/>
              </a:lnTo>
              <a:lnTo>
                <a:pt x="237801" y="511272"/>
              </a:lnTo>
              <a:lnTo>
                <a:pt x="475602" y="511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54E23-4AE3-4F5A-B1EC-BA5799A8627F}">
      <dsp:nvSpPr>
        <dsp:cNvPr id="0" name=""/>
        <dsp:cNvSpPr/>
      </dsp:nvSpPr>
      <dsp:spPr>
        <a:xfrm>
          <a:off x="2380682" y="1458995"/>
          <a:ext cx="475602" cy="511272"/>
        </a:xfrm>
        <a:custGeom>
          <a:avLst/>
          <a:gdLst/>
          <a:ahLst/>
          <a:cxnLst/>
          <a:rect l="0" t="0" r="0" b="0"/>
          <a:pathLst>
            <a:path>
              <a:moveTo>
                <a:pt x="0" y="511272"/>
              </a:moveTo>
              <a:lnTo>
                <a:pt x="237801" y="511272"/>
              </a:lnTo>
              <a:lnTo>
                <a:pt x="237801" y="0"/>
              </a:lnTo>
              <a:lnTo>
                <a:pt x="4756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97B42-CFC5-40EB-BB64-23C2870ECABE}">
      <dsp:nvSpPr>
        <dsp:cNvPr id="0" name=""/>
        <dsp:cNvSpPr/>
      </dsp:nvSpPr>
      <dsp:spPr>
        <a:xfrm>
          <a:off x="2671" y="1607621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Invited?</a:t>
          </a:r>
          <a:endParaRPr lang="es-ES_tradnl" sz="3600" kern="1200" dirty="0"/>
        </a:p>
      </dsp:txBody>
      <dsp:txXfrm>
        <a:off x="2671" y="1607621"/>
        <a:ext cx="2378010" cy="725293"/>
      </dsp:txXfrm>
    </dsp:sp>
    <dsp:sp modelId="{B1CCAD4C-65D4-4FE7-8C81-F7E54B1F8B9C}">
      <dsp:nvSpPr>
        <dsp:cNvPr id="0" name=""/>
        <dsp:cNvSpPr/>
      </dsp:nvSpPr>
      <dsp:spPr>
        <a:xfrm>
          <a:off x="2856284" y="1096349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No</a:t>
          </a:r>
          <a:endParaRPr lang="es-ES_tradnl" sz="3600" kern="1200" dirty="0"/>
        </a:p>
      </dsp:txBody>
      <dsp:txXfrm>
        <a:off x="2856284" y="1096349"/>
        <a:ext cx="2378010" cy="725293"/>
      </dsp:txXfrm>
    </dsp:sp>
    <dsp:sp modelId="{5068E0C1-C11E-4E15-9A73-59E0BA74E511}">
      <dsp:nvSpPr>
        <dsp:cNvPr id="0" name=""/>
        <dsp:cNvSpPr/>
      </dsp:nvSpPr>
      <dsp:spPr>
        <a:xfrm>
          <a:off x="2856284" y="2118893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Yes </a:t>
          </a:r>
          <a:endParaRPr lang="es-ES_tradnl" sz="3600" kern="1200" dirty="0"/>
        </a:p>
      </dsp:txBody>
      <dsp:txXfrm>
        <a:off x="2856284" y="2118893"/>
        <a:ext cx="2378010" cy="725293"/>
      </dsp:txXfrm>
    </dsp:sp>
    <dsp:sp modelId="{D8B13BC5-A0AF-4DAE-9679-34C4A9C3DA2A}">
      <dsp:nvSpPr>
        <dsp:cNvPr id="0" name=""/>
        <dsp:cNvSpPr/>
      </dsp:nvSpPr>
      <dsp:spPr>
        <a:xfrm>
          <a:off x="5709897" y="2118893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Engagement</a:t>
          </a:r>
          <a:endParaRPr lang="es-ES_tradnl" sz="3600" kern="1200" dirty="0"/>
        </a:p>
      </dsp:txBody>
      <dsp:txXfrm>
        <a:off x="5709897" y="2118893"/>
        <a:ext cx="2378010" cy="725293"/>
      </dsp:txXfrm>
    </dsp:sp>
    <dsp:sp modelId="{7AC98A59-BF9A-4890-907A-D5BC90FD8D64}">
      <dsp:nvSpPr>
        <dsp:cNvPr id="0" name=""/>
        <dsp:cNvSpPr/>
      </dsp:nvSpPr>
      <dsp:spPr>
        <a:xfrm>
          <a:off x="8563509" y="1096349"/>
          <a:ext cx="2378010" cy="725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i="0" kern="1200" dirty="0" err="1"/>
            <a:t>Desired</a:t>
          </a:r>
          <a:r>
            <a:rPr lang="es-ES" sz="3600" b="0" i="0" kern="1200" dirty="0"/>
            <a:t> </a:t>
          </a:r>
          <a:endParaRPr lang="es-ES_tradnl" sz="3600" kern="1200" dirty="0"/>
        </a:p>
      </dsp:txBody>
      <dsp:txXfrm>
        <a:off x="8563509" y="1096349"/>
        <a:ext cx="2378010" cy="725293"/>
      </dsp:txXfrm>
    </dsp:sp>
    <dsp:sp modelId="{19F38CAF-AACD-4872-A7F4-8D1B7897044C}">
      <dsp:nvSpPr>
        <dsp:cNvPr id="0" name=""/>
        <dsp:cNvSpPr/>
      </dsp:nvSpPr>
      <dsp:spPr>
        <a:xfrm>
          <a:off x="8563509" y="2118893"/>
          <a:ext cx="2378010" cy="72529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i="0" kern="1200" dirty="0"/>
            <a:t>Actual</a:t>
          </a:r>
          <a:endParaRPr lang="es-ES_tradnl" sz="3600" kern="1200" dirty="0"/>
        </a:p>
      </dsp:txBody>
      <dsp:txXfrm>
        <a:off x="8563509" y="2118893"/>
        <a:ext cx="2378010" cy="725293"/>
      </dsp:txXfrm>
    </dsp:sp>
    <dsp:sp modelId="{F105D527-7809-45BF-ACDD-1F91D1B802BF}">
      <dsp:nvSpPr>
        <dsp:cNvPr id="0" name=""/>
        <dsp:cNvSpPr/>
      </dsp:nvSpPr>
      <dsp:spPr>
        <a:xfrm>
          <a:off x="8566172" y="3185507"/>
          <a:ext cx="2378010" cy="72529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i="0" kern="1200" dirty="0" err="1"/>
            <a:t>Expected</a:t>
          </a:r>
          <a:r>
            <a:rPr lang="es-ES" sz="3600" b="0" i="0" kern="1200" dirty="0"/>
            <a:t> </a:t>
          </a:r>
          <a:endParaRPr lang="es-ES_tradnl" sz="3600" kern="1200" dirty="0"/>
        </a:p>
      </dsp:txBody>
      <dsp:txXfrm>
        <a:off x="8566172" y="3185507"/>
        <a:ext cx="2378010" cy="72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pPr/>
              <a:t>7-3-2018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7-3-2018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990" y="4779486"/>
            <a:ext cx="545592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277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960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1241425"/>
            <a:ext cx="5956300" cy="3351213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Frequency of stakeholders as expected.,. Virtually everyone invited HEIs and Research sectors… in fact I think there is a mistake about Emilia Romagna.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US" altLang="en-US" dirty="0"/>
              <a:t>Public and Business sector – clear preference for local/regional actors and </a:t>
            </a:r>
            <a:r>
              <a:rPr lang="en-US" altLang="en-US" dirty="0" err="1"/>
              <a:t>institutionalised</a:t>
            </a:r>
            <a:r>
              <a:rPr lang="en-US" altLang="en-US" dirty="0"/>
              <a:t> ones (business associations/clusters)</a:t>
            </a: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"Other" unsurprisingly less represented! Civil Society and Users' </a:t>
            </a:r>
            <a:r>
              <a:rPr lang="en-GB" altLang="en-US" dirty="0" err="1"/>
              <a:t>centered</a:t>
            </a:r>
            <a:r>
              <a:rPr lang="en-GB" altLang="en-US" dirty="0"/>
              <a:t>  most interesting to follow-up. They are closer to citizenship . Unions – institutionalised presence they are often invited.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Other includes a mix of civil society and various socio-economic actors, peripheral to the innovation systems. </a:t>
            </a:r>
          </a:p>
          <a:p>
            <a:pPr eaLnBrk="1" hangingPunct="1"/>
            <a:r>
              <a:rPr lang="en-US" altLang="en-US" dirty="0"/>
              <a:t>Frequency is correlated with the role stakeholders are expected to have in the EDP process as indicated in the next slide</a:t>
            </a: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9DE5928-F2EF-49C1-B0A9-4B5940B2300D}" type="slidenum">
              <a:rPr lang="en-GB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960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420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960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960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376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570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1241425"/>
            <a:ext cx="5956300" cy="335121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D1380C1-11BC-448F-808A-477FBA7CB1DF}" type="slidenum">
              <a:rPr lang="en-GB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1241425"/>
            <a:ext cx="5956300" cy="3351213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Local firms more than 50% would like them more engaged. Same with Civil society (i.e. fairly frequent invited stakeholders). Approx 25% want local firms substantially more involved. Opportunity – get those who are satisfied with the involvement to chat  with those who are not </a:t>
            </a:r>
          </a:p>
          <a:p>
            <a:pPr eaLnBrk="1" hangingPunct="1"/>
            <a:r>
              <a:rPr lang="en-US" altLang="en-US"/>
              <a:t>It seems that there were some bad experiences in relation to Risk Capital (anyways not frequently invited).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EC – more than 50% Equally engaged or less engaged! </a:t>
            </a:r>
            <a:endParaRPr lang="en-GB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83AE9C-2969-41B0-996C-0828B7749CAE}" type="slidenum">
              <a:rPr lang="en-GB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4185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1241425"/>
            <a:ext cx="5956300" cy="3351213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High levels of satisfaction across 5 dimensions. Though 3.4% unsatisfied with ability of EDP to improve decision making. </a:t>
            </a:r>
            <a:endParaRPr lang="en-GB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77F93E-66DD-4164-87FA-7C7102A26751}" type="slidenum">
              <a:rPr lang="en-GB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1241425"/>
            <a:ext cx="5956300" cy="3351213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9A49C48-10A2-4355-AC00-5E6466622CBD}" type="slidenum">
              <a:rPr lang="en-GB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941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445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65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GB" sz="1600" b="1" dirty="0"/>
              <a:t>The cyclical nature of the EDP: </a:t>
            </a:r>
            <a:r>
              <a:rPr lang="en-GB" dirty="0"/>
              <a:t>Discovering or learning what a country or a region is good at requires an investment in a concrete process of exploration. However, the experience accumulated over the past five years has shown that this is only the initial step of EDP.</a:t>
            </a:r>
            <a:r>
              <a:rPr lang="en-GB" i="1" dirty="0"/>
              <a:t> </a:t>
            </a:r>
            <a:r>
              <a:rPr lang="en-GB" dirty="0"/>
              <a:t>In other words, the EDP in practice goes beyond the prioritisation phase and the subsequent related investments. </a:t>
            </a:r>
            <a:r>
              <a:rPr lang="en-GB" dirty="0" err="1"/>
              <a:t>Hausmann</a:t>
            </a:r>
            <a:r>
              <a:rPr lang="en-GB" dirty="0"/>
              <a:t> &amp; </a:t>
            </a:r>
            <a:r>
              <a:rPr lang="en-GB" dirty="0" err="1"/>
              <a:t>Rodrik</a:t>
            </a:r>
            <a:r>
              <a:rPr lang="en-GB" dirty="0"/>
              <a:t> (2003). It is critical to ensure continuity to the EDP. Breaking the EDP means disrupting a trust-building process that is crucial for the sustainability of the S3 itself.</a:t>
            </a:r>
          </a:p>
          <a:p>
            <a:pPr marL="0" lvl="1"/>
            <a:endParaRPr lang="en-GB" sz="1600" b="1" dirty="0"/>
          </a:p>
          <a:p>
            <a:r>
              <a:rPr lang="en-GB" sz="1600" b="1" dirty="0"/>
              <a:t>The new role of government: </a:t>
            </a:r>
            <a:r>
              <a:rPr lang="en-GB" dirty="0"/>
              <a:t>The inclusive governance and evidence-based policy, required for the EDP, demands that the public sector</a:t>
            </a:r>
            <a:r>
              <a:rPr lang="en-US" dirty="0"/>
              <a:t> acts as a platform to enable targeted stakeholders’ interaction and policy coordination. </a:t>
            </a:r>
            <a:r>
              <a:rPr lang="en-GB" dirty="0"/>
              <a:t>This should sustain and guide stakeholders’ participation across the entire policy cycle. Here, the government operates as a service provider enabling its user community. As such, the EDP brings new opportunities to policy- makers, as well as important challenges. O’Reilly, (2010).</a:t>
            </a:r>
            <a:endParaRPr lang="en-GB" sz="1400" dirty="0"/>
          </a:p>
          <a:p>
            <a:pPr marL="0" lvl="1"/>
            <a:endParaRPr lang="en-GB" sz="1600" b="1" dirty="0"/>
          </a:p>
          <a:p>
            <a:pPr marL="0" lvl="1"/>
            <a:r>
              <a:rPr lang="en-GB" sz="1600" b="1" dirty="0"/>
              <a:t>The need to adapt EDP to contextual factors: </a:t>
            </a:r>
            <a:r>
              <a:rPr lang="en-US" dirty="0"/>
              <a:t>The afore-mentioned challenges need to be addressed starting from the contextual factors. </a:t>
            </a:r>
            <a:r>
              <a:rPr lang="en-GB" dirty="0"/>
              <a:t>At the core of the S3 concept lays the conviction that development paths are place-based, which is why one EDP size does not fit all.</a:t>
            </a:r>
            <a:r>
              <a:rPr lang="en-GB" i="1" dirty="0"/>
              <a:t> </a:t>
            </a:r>
            <a:r>
              <a:rPr lang="en-GB" dirty="0"/>
              <a:t>A place-based approach is about extracting and building on local knowledge with the aim to mobilise it nationally and internationally, taking into account local specificities and constraints</a:t>
            </a:r>
            <a:r>
              <a:rPr lang="en-GB" sz="1600" dirty="0"/>
              <a:t> </a:t>
            </a:r>
            <a:r>
              <a:rPr lang="en-GB" dirty="0"/>
              <a:t>McCann and Ortega-</a:t>
            </a:r>
            <a:r>
              <a:rPr lang="en-GB" dirty="0" err="1"/>
              <a:t>Argilés</a:t>
            </a:r>
            <a:r>
              <a:rPr lang="en-GB" dirty="0"/>
              <a:t> (2015).</a:t>
            </a:r>
          </a:p>
          <a:p>
            <a:pPr marL="0" lvl="1"/>
            <a:endParaRPr lang="en-GB" sz="1600" b="1" dirty="0"/>
          </a:p>
          <a:p>
            <a:pPr marL="0" lvl="1" defTabSz="915772">
              <a:defRPr/>
            </a:pPr>
            <a:r>
              <a:rPr lang="en-GB" sz="1600" b="1" dirty="0"/>
              <a:t>The local, regional, national or transnational structures for EDP: </a:t>
            </a:r>
            <a:r>
              <a:rPr lang="en-GB" dirty="0"/>
              <a:t>The EDP approach has triggered </a:t>
            </a:r>
            <a:r>
              <a:rPr lang="en-US" dirty="0"/>
              <a:t>new</a:t>
            </a:r>
            <a:r>
              <a:rPr lang="en-GB" dirty="0"/>
              <a:t> institutional arrangements beyond the regional scale. Such structures are based on the awareness that ‘bottom-up approaches’, which mobilise stakeholders in the pursuit of innovation and which requires multiple points of view to combine technology with market opportunities, have the potential to add value at different levels.</a:t>
            </a:r>
          </a:p>
          <a:p>
            <a:pPr marL="0" lvl="1"/>
            <a:endParaRPr lang="en-GB" sz="16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8FC2D-FD16-45AF-AB75-C25E31966F3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01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604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96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1241425"/>
            <a:ext cx="5956300" cy="3351213"/>
          </a:xfrm>
          <a:ln/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 b="1" dirty="0">
                <a:solidFill>
                  <a:srgbClr val="164194"/>
                </a:solidFill>
                <a:latin typeface="Verdana" pitchFamily="34" charset="0"/>
              </a:rPr>
              <a:t>Informative: </a:t>
            </a:r>
            <a:r>
              <a:rPr lang="en-US" altLang="en-US" dirty="0">
                <a:solidFill>
                  <a:srgbClr val="164194"/>
                </a:solidFill>
                <a:latin typeface="Verdana" pitchFamily="34" charset="0"/>
              </a:rPr>
              <a:t>Surveys, Bilateral dialogue, Public meetings</a:t>
            </a:r>
          </a:p>
          <a:p>
            <a:pPr defTabSz="800100">
              <a:lnSpc>
                <a:spcPct val="13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 b="1" dirty="0">
                <a:solidFill>
                  <a:srgbClr val="164194"/>
                </a:solidFill>
                <a:latin typeface="Verdana" pitchFamily="34" charset="0"/>
              </a:rPr>
              <a:t> Interactive: </a:t>
            </a:r>
            <a:r>
              <a:rPr lang="en-US" altLang="en-US" dirty="0">
                <a:solidFill>
                  <a:srgbClr val="164194"/>
                </a:solidFill>
                <a:latin typeface="Verdana" pitchFamily="34" charset="0"/>
              </a:rPr>
              <a:t>Workshops, Participatory methods</a:t>
            </a:r>
          </a:p>
          <a:p>
            <a:pPr defTabSz="800100">
              <a:lnSpc>
                <a:spcPct val="14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 b="1" dirty="0">
                <a:solidFill>
                  <a:srgbClr val="164194"/>
                </a:solidFill>
                <a:latin typeface="Verdana" pitchFamily="34" charset="0"/>
              </a:rPr>
              <a:t> (6 regions only informative)</a:t>
            </a:r>
            <a:endParaRPr lang="en-US" altLang="en-US" dirty="0">
              <a:solidFill>
                <a:srgbClr val="164194"/>
              </a:solidFill>
              <a:latin typeface="Verdana" pitchFamily="34" charset="0"/>
            </a:endParaRPr>
          </a:p>
          <a:p>
            <a:pPr defTabSz="800100"/>
            <a:endParaRPr lang="es-ES" altLang="en-US" dirty="0"/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339800-6D38-497B-ADB1-60B85326197B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3" y="922714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14" y="2581263"/>
            <a:ext cx="468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27" y="16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16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75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75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36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68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16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27" y="2406370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51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6"/>
          <p:cNvSpPr>
            <a:spLocks noGrp="1"/>
          </p:cNvSpPr>
          <p:nvPr>
            <p:ph type="body" idx="1"/>
          </p:nvPr>
        </p:nvSpPr>
        <p:spPr>
          <a:xfrm>
            <a:off x="803513" y="1768709"/>
            <a:ext cx="4955736" cy="43797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21457">
              <a:spcBef>
                <a:spcPts val="1969"/>
              </a:spcBef>
              <a:tabLst/>
              <a:defRPr sz="700" b="0">
                <a:solidFill>
                  <a:srgbClr val="5B5B5A"/>
                </a:solidFill>
              </a:defRPr>
            </a:lvl1pPr>
            <a:lvl2pPr indent="321457">
              <a:buClr>
                <a:srgbClr val="FBB702"/>
              </a:buClr>
              <a:tabLst>
                <a:tab pos="383963" algn="l"/>
                <a:tab pos="776855" algn="l"/>
              </a:tabLst>
            </a:lvl2pPr>
            <a:lvl3pPr indent="642915">
              <a:buClr>
                <a:srgbClr val="FBB702"/>
              </a:buClr>
              <a:tabLst>
                <a:tab pos="383963" algn="l"/>
                <a:tab pos="776855" algn="l"/>
              </a:tabLst>
            </a:lvl3pPr>
            <a:lvl4pPr indent="964372">
              <a:buClr>
                <a:srgbClr val="5B5B5A"/>
              </a:buClr>
              <a:tabLst>
                <a:tab pos="383963" algn="l"/>
                <a:tab pos="776855" algn="l"/>
              </a:tabLst>
            </a:lvl4pPr>
            <a:lvl5pPr algn="ctr">
              <a:lnSpc>
                <a:spcPts val="914"/>
              </a:lnSpc>
              <a:spcBef>
                <a:spcPts val="0"/>
              </a:spcBef>
              <a:tabLst/>
              <a:defRPr sz="700">
                <a:solidFill>
                  <a:srgbClr val="5B5B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hape 26"/>
          <p:cNvSpPr>
            <a:spLocks noGrp="1"/>
          </p:cNvSpPr>
          <p:nvPr>
            <p:ph type="body" idx="10"/>
          </p:nvPr>
        </p:nvSpPr>
        <p:spPr>
          <a:xfrm>
            <a:off x="6432752" y="1768708"/>
            <a:ext cx="4955736" cy="615553"/>
          </a:xfrm>
          <a:prstGeom prst="rect">
            <a:avLst/>
          </a:prstGeom>
        </p:spPr>
        <p:txBody>
          <a:bodyPr/>
          <a:lstStyle>
            <a:lvl1pPr algn="l" defTabSz="321457">
              <a:spcBef>
                <a:spcPts val="1969"/>
              </a:spcBef>
              <a:tabLst/>
              <a:defRPr sz="700" b="0">
                <a:solidFill>
                  <a:srgbClr val="5B5B5A"/>
                </a:solidFill>
              </a:defRPr>
            </a:lvl1pPr>
            <a:lvl2pPr indent="321457">
              <a:buClr>
                <a:srgbClr val="FBB702"/>
              </a:buClr>
              <a:tabLst>
                <a:tab pos="383963" algn="l"/>
                <a:tab pos="776855" algn="l"/>
              </a:tabLst>
            </a:lvl2pPr>
            <a:lvl3pPr indent="642915">
              <a:buClr>
                <a:srgbClr val="FBB702"/>
              </a:buClr>
              <a:tabLst>
                <a:tab pos="383963" algn="l"/>
                <a:tab pos="776855" algn="l"/>
              </a:tabLst>
            </a:lvl3pPr>
            <a:lvl4pPr indent="964372">
              <a:buClr>
                <a:srgbClr val="5B5B5A"/>
              </a:buClr>
              <a:tabLst>
                <a:tab pos="383963" algn="l"/>
                <a:tab pos="776855" algn="l"/>
              </a:tabLst>
            </a:lvl4pPr>
            <a:lvl5pPr algn="ctr">
              <a:lnSpc>
                <a:spcPts val="914"/>
              </a:lnSpc>
              <a:spcBef>
                <a:spcPts val="0"/>
              </a:spcBef>
              <a:tabLst/>
              <a:defRPr sz="700">
                <a:solidFill>
                  <a:srgbClr val="5B5B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19"/>
          <p:cNvSpPr>
            <a:spLocks noGrp="1"/>
          </p:cNvSpPr>
          <p:nvPr>
            <p:ph type="sldNum" sz="quarter" idx="11"/>
          </p:nvPr>
        </p:nvSpPr>
        <p:spPr>
          <a:xfrm>
            <a:off x="11353800" y="6516688"/>
            <a:ext cx="838200" cy="22860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5F8CD97-80B5-4368-8F5E-F84989071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600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80043" y="404829"/>
            <a:ext cx="5760640" cy="55444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3392" y="1416669"/>
            <a:ext cx="5279992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800" b="0" i="0">
                <a:solidFill>
                  <a:srgbClr val="000000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4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2300" y="334838"/>
            <a:ext cx="528168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96104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2299" y="334838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3392" y="1053505"/>
            <a:ext cx="5280587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800" b="0" i="0">
                <a:solidFill>
                  <a:srgbClr val="000000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4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86996" y="1053505"/>
            <a:ext cx="5280587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800" b="0" i="0">
                <a:solidFill>
                  <a:srgbClr val="000000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4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699701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99" y="1484784"/>
            <a:ext cx="10945284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203452"/>
            <a:ext cx="10944192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57272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3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31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87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305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3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3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1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3" y="558815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47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2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41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  <p:sldLayoutId id="2147483669" r:id="rId13"/>
    <p:sldLayoutId id="2147483670" r:id="rId14"/>
    <p:sldLayoutId id="2147483671" r:id="rId15"/>
    <p:sldLayoutId id="2147483672" r:id="rId16"/>
  </p:sldLayoutIdLst>
  <p:transition spd="med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 – Design phase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392944" y="1630574"/>
            <a:ext cx="0" cy="4103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0848" y="3682418"/>
            <a:ext cx="10944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37717" y="1889259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Higher education institutions</a:t>
            </a:r>
            <a:endParaRPr lang="es-ES_tradnl" sz="1400" dirty="0">
              <a:latin typeface="Verdana"/>
              <a:ea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66987" y="2781626"/>
            <a:ext cx="2315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GB" dirty="0"/>
              <a:t>Research organisations</a:t>
            </a:r>
            <a:endParaRPr lang="es-ES_tradnl" sz="1400" dirty="0">
              <a:latin typeface="Verdana"/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37717" y="3822582"/>
            <a:ext cx="356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Regional government and agencies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35681" y="46400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Local government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94583" y="50093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European Commission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66412" y="5384095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National government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67260" y="1894634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Regional </a:t>
            </a:r>
            <a:r>
              <a:rPr lang="es-ES_tradnl" dirty="0" err="1"/>
              <a:t>SMEs</a:t>
            </a:r>
            <a:endParaRPr lang="es-ES_tradnl" dirty="0"/>
          </a:p>
        </p:txBody>
      </p:sp>
      <p:sp>
        <p:nvSpPr>
          <p:cNvPr id="21" name="Rectangle 20"/>
          <p:cNvSpPr/>
          <p:nvPr/>
        </p:nvSpPr>
        <p:spPr>
          <a:xfrm>
            <a:off x="753356" y="1092813"/>
            <a:ext cx="2155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Regional </a:t>
            </a:r>
            <a:r>
              <a:rPr lang="es-ES_tradnl" dirty="0" err="1"/>
              <a:t>Large</a:t>
            </a:r>
            <a:r>
              <a:rPr lang="es-ES_tradnl" dirty="0"/>
              <a:t> </a:t>
            </a:r>
            <a:r>
              <a:rPr lang="es-ES_tradnl" dirty="0" err="1"/>
              <a:t>firms</a:t>
            </a:r>
            <a:endParaRPr lang="es-ES_tradnl" dirty="0"/>
          </a:p>
        </p:txBody>
      </p:sp>
      <p:sp>
        <p:nvSpPr>
          <p:cNvPr id="22" name="Rectangle 21"/>
          <p:cNvSpPr/>
          <p:nvPr/>
        </p:nvSpPr>
        <p:spPr>
          <a:xfrm>
            <a:off x="1075980" y="27092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>Business </a:t>
            </a:r>
            <a:r>
              <a:rPr lang="es-ES_tradnl" dirty="0" err="1"/>
              <a:t>associations</a:t>
            </a:r>
            <a:endParaRPr lang="es-ES_tradnl" dirty="0"/>
          </a:p>
        </p:txBody>
      </p:sp>
      <p:sp>
        <p:nvSpPr>
          <p:cNvPr id="23" name="Rectangle 22"/>
          <p:cNvSpPr/>
          <p:nvPr/>
        </p:nvSpPr>
        <p:spPr>
          <a:xfrm>
            <a:off x="3469428" y="1566693"/>
            <a:ext cx="2225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/>
              <a:t>Clusters</a:t>
            </a:r>
            <a:r>
              <a:rPr lang="es-ES_tradnl" dirty="0"/>
              <a:t> </a:t>
            </a:r>
            <a:r>
              <a:rPr lang="es-ES_tradnl" dirty="0" err="1"/>
              <a:t>organisations</a:t>
            </a:r>
            <a:endParaRPr lang="es-ES_tradnl" dirty="0"/>
          </a:p>
        </p:txBody>
      </p:sp>
      <p:sp>
        <p:nvSpPr>
          <p:cNvPr id="24" name="Rectangle 23"/>
          <p:cNvSpPr/>
          <p:nvPr/>
        </p:nvSpPr>
        <p:spPr>
          <a:xfrm>
            <a:off x="30059" y="2333199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Incubators, accelerators, etc. </a:t>
            </a:r>
            <a:endParaRPr lang="es-ES_tradnl" dirty="0"/>
          </a:p>
        </p:txBody>
      </p:sp>
      <p:sp>
        <p:nvSpPr>
          <p:cNvPr id="25" name="Rectangle 24"/>
          <p:cNvSpPr/>
          <p:nvPr/>
        </p:nvSpPr>
        <p:spPr>
          <a:xfrm>
            <a:off x="3003457" y="1977639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/>
              <a:t>Foreign</a:t>
            </a:r>
            <a:r>
              <a:rPr lang="es-ES_tradnl" dirty="0"/>
              <a:t> </a:t>
            </a:r>
            <a:r>
              <a:rPr lang="es-ES_tradnl" dirty="0" err="1"/>
              <a:t>firms</a:t>
            </a:r>
            <a:endParaRPr lang="es-ES_tradnl" dirty="0"/>
          </a:p>
        </p:txBody>
      </p:sp>
      <p:sp>
        <p:nvSpPr>
          <p:cNvPr id="26" name="Rectangle 25"/>
          <p:cNvSpPr/>
          <p:nvPr/>
        </p:nvSpPr>
        <p:spPr>
          <a:xfrm>
            <a:off x="1383978" y="324433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/>
              <a:t>National</a:t>
            </a:r>
            <a:r>
              <a:rPr lang="es-ES_tradnl" dirty="0"/>
              <a:t> </a:t>
            </a:r>
            <a:r>
              <a:rPr lang="es-ES_tradnl" dirty="0" err="1"/>
              <a:t>firms</a:t>
            </a:r>
            <a:endParaRPr lang="es-ES_tradnl" dirty="0"/>
          </a:p>
        </p:txBody>
      </p:sp>
      <p:sp>
        <p:nvSpPr>
          <p:cNvPr id="29" name="Rectangle 28"/>
          <p:cNvSpPr/>
          <p:nvPr/>
        </p:nvSpPr>
        <p:spPr>
          <a:xfrm>
            <a:off x="1274968" y="4640056"/>
            <a:ext cx="3886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dirty="0"/>
              <a:t>Civil society organisations (</a:t>
            </a:r>
            <a:r>
              <a:rPr lang="fr-FR" dirty="0" err="1"/>
              <a:t>NGOs</a:t>
            </a:r>
            <a:r>
              <a:rPr lang="fr-FR" dirty="0"/>
              <a:t>, etc.)</a:t>
            </a:r>
            <a:endParaRPr lang="es-ES_tradnl" sz="1400" dirty="0">
              <a:latin typeface="Verdana"/>
              <a:ea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02773" y="4126325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dirty="0" err="1"/>
              <a:t>Labor</a:t>
            </a:r>
            <a:r>
              <a:rPr lang="en-GB" dirty="0"/>
              <a:t> unions</a:t>
            </a:r>
            <a:endParaRPr lang="es-ES_tradnl" sz="1400" dirty="0">
              <a:latin typeface="Verdana"/>
              <a:ea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49645" y="5194054"/>
            <a:ext cx="354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User-</a:t>
            </a:r>
            <a:r>
              <a:rPr lang="en-GB" dirty="0" err="1"/>
              <a:t>centered</a:t>
            </a:r>
            <a:r>
              <a:rPr lang="en-GB" dirty="0"/>
              <a:t> communities and labs</a:t>
            </a:r>
            <a:endParaRPr lang="es-ES_tradnl" sz="1400" dirty="0">
              <a:latin typeface="Verdana"/>
              <a:ea typeface="Times New Roman"/>
              <a:cs typeface="Times New Roman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641091" y="2212036"/>
            <a:ext cx="3322064" cy="2750798"/>
            <a:chOff x="3631808" y="1071181"/>
            <a:chExt cx="5394325" cy="5024437"/>
          </a:xfrm>
        </p:grpSpPr>
        <p:sp>
          <p:nvSpPr>
            <p:cNvPr id="32" name="Teardrop 31"/>
            <p:cNvSpPr/>
            <p:nvPr/>
          </p:nvSpPr>
          <p:spPr bwMode="auto">
            <a:xfrm rot="16200000">
              <a:off x="6150377" y="3219862"/>
              <a:ext cx="2816225" cy="2935287"/>
            </a:xfrm>
            <a:prstGeom prst="teardrop">
              <a:avLst/>
            </a:prstGeom>
            <a:noFill/>
            <a:ln w="50800">
              <a:solidFill>
                <a:schemeClr val="accent4">
                  <a:lumMod val="60000"/>
                  <a:lumOff val="40000"/>
                </a:schemeClr>
              </a:solidFill>
            </a:ln>
            <a:effectLst/>
            <a:extLst/>
          </p:spPr>
          <p:txBody>
            <a:bodyPr lIns="90000" tIns="46800" rIns="90000" bIns="46800" anchor="ctr"/>
            <a:lstStyle/>
            <a:p>
              <a:pPr marL="3175" eaLnBrk="1" hangingPunct="1">
                <a:defRPr/>
              </a:pPr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Teardrop 32"/>
            <p:cNvSpPr/>
            <p:nvPr/>
          </p:nvSpPr>
          <p:spPr bwMode="auto">
            <a:xfrm>
              <a:off x="3631808" y="3280981"/>
              <a:ext cx="3116263" cy="2814637"/>
            </a:xfrm>
            <a:prstGeom prst="teardrop">
              <a:avLst/>
            </a:prstGeom>
            <a:noFill/>
            <a:ln w="50800">
              <a:solidFill>
                <a:srgbClr val="C00000"/>
              </a:solidFill>
            </a:ln>
            <a:effectLst/>
            <a:extLst/>
          </p:spPr>
          <p:txBody>
            <a:bodyPr lIns="90000" tIns="46800" rIns="90000" bIns="46800" anchor="ctr"/>
            <a:lstStyle/>
            <a:p>
              <a:pPr marL="3175" eaLnBrk="1" hangingPunct="1">
                <a:defRPr/>
              </a:pPr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Teardrop 33"/>
            <p:cNvSpPr/>
            <p:nvPr/>
          </p:nvSpPr>
          <p:spPr bwMode="auto">
            <a:xfrm rot="10800000">
              <a:off x="6103546" y="1071181"/>
              <a:ext cx="2922587" cy="2965450"/>
            </a:xfrm>
            <a:prstGeom prst="teardrop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extLst/>
          </p:spPr>
          <p:txBody>
            <a:bodyPr lIns="90000" tIns="46800" rIns="90000" bIns="46800" anchor="ctr"/>
            <a:lstStyle/>
            <a:p>
              <a:pPr marL="3175" eaLnBrk="1" hangingPunct="1">
                <a:defRPr/>
              </a:pPr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Teardrop 34"/>
            <p:cNvSpPr/>
            <p:nvPr/>
          </p:nvSpPr>
          <p:spPr bwMode="auto">
            <a:xfrm rot="5400000">
              <a:off x="3707215" y="995774"/>
              <a:ext cx="2965450" cy="3116263"/>
            </a:xfrm>
            <a:prstGeom prst="teardrop">
              <a:avLst>
                <a:gd name="adj" fmla="val 98861"/>
              </a:avLst>
            </a:prstGeom>
            <a:noFill/>
            <a:ln w="50800">
              <a:solidFill>
                <a:schemeClr val="accent5">
                  <a:lumMod val="50000"/>
                </a:schemeClr>
              </a:solidFill>
            </a:ln>
            <a:effectLst/>
            <a:extLst/>
          </p:spPr>
          <p:txBody>
            <a:bodyPr lIns="90000" tIns="46800" rIns="90000" bIns="46800" anchor="ctr"/>
            <a:lstStyle/>
            <a:p>
              <a:pPr marL="3175" eaLnBrk="1" hangingPunct="1">
                <a:defRPr/>
              </a:pPr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898236" y="289389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73098" y="2893894"/>
            <a:ext cx="123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57711" y="3894714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Societal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actors</a:t>
            </a: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12339" y="4007684"/>
            <a:ext cx="891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</a:t>
            </a: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958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068850"/>
              </p:ext>
            </p:extLst>
          </p:nvPr>
        </p:nvGraphicFramePr>
        <p:xfrm>
          <a:off x="623392" y="1344058"/>
          <a:ext cx="10944192" cy="496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 – Design phase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220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00"/>
          <a:stretch/>
        </p:blipFill>
        <p:spPr bwMode="auto">
          <a:xfrm>
            <a:off x="349219" y="1221340"/>
            <a:ext cx="11213329" cy="550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34" name="TextBox 15"/>
          <p:cNvSpPr txBox="1">
            <a:spLocks noChangeArrowheads="1"/>
          </p:cNvSpPr>
          <p:nvPr/>
        </p:nvSpPr>
        <p:spPr bwMode="auto">
          <a:xfrm>
            <a:off x="300565" y="6007366"/>
            <a:ext cx="120791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r>
              <a:rPr lang="en-US" altLang="en-US" sz="2400" b="1" dirty="0">
                <a:solidFill>
                  <a:srgbClr val="FF0000"/>
                </a:solidFill>
              </a:rPr>
              <a:t>RTI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32" name="TextBox 18"/>
          <p:cNvSpPr txBox="1">
            <a:spLocks noChangeArrowheads="1"/>
          </p:cNvSpPr>
          <p:nvPr/>
        </p:nvSpPr>
        <p:spPr bwMode="auto">
          <a:xfrm>
            <a:off x="2733466" y="1221340"/>
            <a:ext cx="190170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r>
              <a:rPr lang="en-US" altLang="en-US" sz="2400" b="1" dirty="0">
                <a:solidFill>
                  <a:srgbClr val="FF0000"/>
                </a:solidFill>
              </a:rPr>
              <a:t>Public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30" name="TextBox 28"/>
          <p:cNvSpPr txBox="1">
            <a:spLocks noChangeArrowheads="1"/>
          </p:cNvSpPr>
          <p:nvPr/>
        </p:nvSpPr>
        <p:spPr bwMode="auto">
          <a:xfrm>
            <a:off x="5559893" y="6021340"/>
            <a:ext cx="1919322" cy="4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r>
              <a:rPr lang="en-US" altLang="en-US" sz="2400" b="1" dirty="0">
                <a:solidFill>
                  <a:srgbClr val="FF0000"/>
                </a:solidFill>
              </a:rPr>
              <a:t>Private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28" name="TextBox 30"/>
          <p:cNvSpPr txBox="1">
            <a:spLocks noChangeArrowheads="1"/>
          </p:cNvSpPr>
          <p:nvPr/>
        </p:nvSpPr>
        <p:spPr bwMode="auto">
          <a:xfrm>
            <a:off x="9325278" y="2453826"/>
            <a:ext cx="163300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r>
              <a:rPr lang="en-US" altLang="en-US" sz="2400" b="1" dirty="0">
                <a:solidFill>
                  <a:srgbClr val="FF0000"/>
                </a:solidFill>
              </a:rPr>
              <a:t>Other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4239685" y="3089275"/>
            <a:ext cx="371263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n-US" sz="1100"/>
          </a:p>
        </p:txBody>
      </p:sp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34" y="115889"/>
            <a:ext cx="190076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invited to the EDP – Design phase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966833" y="1071637"/>
            <a:ext cx="4161545" cy="131112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3ACE3"/>
              </a:buClr>
              <a:buFont typeface="Arial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EDP often a triple helix business</a:t>
            </a:r>
          </a:p>
          <a:p>
            <a:pPr eaLnBrk="1" hangingPunct="1">
              <a:lnSpc>
                <a:spcPct val="110000"/>
              </a:lnSpc>
              <a:buClr>
                <a:srgbClr val="33ACE3"/>
              </a:buClr>
              <a:buFont typeface="Arial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Interesting dynamics for civil society and citizenship</a:t>
            </a:r>
            <a:endParaRPr lang="en-GB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5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719518"/>
              </p:ext>
            </p:extLst>
          </p:nvPr>
        </p:nvGraphicFramePr>
        <p:xfrm>
          <a:off x="623392" y="1344058"/>
          <a:ext cx="10944192" cy="496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 – Design phase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585270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EDP: – Design phase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52897543"/>
              </p:ext>
            </p:extLst>
          </p:nvPr>
        </p:nvGraphicFramePr>
        <p:xfrm>
          <a:off x="256734" y="1294248"/>
          <a:ext cx="10948295" cy="556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033328" y="1509486"/>
            <a:ext cx="2801257" cy="1384995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But…</a:t>
            </a:r>
          </a:p>
          <a:p>
            <a:endParaRPr lang="es-ES_trad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15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250288"/>
              </p:ext>
            </p:extLst>
          </p:nvPr>
        </p:nvGraphicFramePr>
        <p:xfrm>
          <a:off x="623392" y="1344058"/>
          <a:ext cx="10944192" cy="496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 – Design phase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9671" y="1577882"/>
            <a:ext cx="696216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Verdana"/>
                <a:cs typeface="Verdana"/>
              </a:rPr>
              <a:t>Do regions understand the EDP actors?</a:t>
            </a:r>
            <a:endParaRPr lang="en-GB" sz="24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177848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 – Design phase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0" y="1077413"/>
            <a:ext cx="9958614" cy="551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477827" y="3964090"/>
            <a:ext cx="5780146" cy="192052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rgbClr val="33ACE3"/>
              </a:buClr>
              <a:defRPr/>
            </a:pPr>
            <a:r>
              <a:rPr lang="en-US" altLang="en-US" sz="1800" b="1" dirty="0">
                <a:solidFill>
                  <a:schemeClr val="bg1"/>
                </a:solidFill>
              </a:rPr>
              <a:t>Actual-Expected</a:t>
            </a:r>
          </a:p>
          <a:p>
            <a:pPr eaLnBrk="1" hangingPunct="1">
              <a:lnSpc>
                <a:spcPct val="110000"/>
              </a:lnSpc>
              <a:buClr>
                <a:srgbClr val="33ACE3"/>
              </a:buCl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chemeClr val="bg1"/>
                </a:solidFill>
              </a:rPr>
              <a:t>Top 4: most often good knowledge</a:t>
            </a:r>
          </a:p>
          <a:p>
            <a:pPr eaLnBrk="1" hangingPunct="1">
              <a:lnSpc>
                <a:spcPct val="110000"/>
              </a:lnSpc>
              <a:buClr>
                <a:srgbClr val="33ACE3"/>
              </a:buCl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chemeClr val="bg1"/>
                </a:solidFill>
              </a:rPr>
              <a:t>Good:  research, public sector, national firms, private associations</a:t>
            </a:r>
          </a:p>
          <a:p>
            <a:pPr eaLnBrk="1" hangingPunct="1">
              <a:lnSpc>
                <a:spcPct val="110000"/>
              </a:lnSpc>
              <a:buClr>
                <a:srgbClr val="33ACE3"/>
              </a:buCl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chemeClr val="bg1"/>
                </a:solidFill>
              </a:rPr>
              <a:t>So-So: individual firms, civil society or user-centered facilities</a:t>
            </a:r>
          </a:p>
        </p:txBody>
      </p:sp>
    </p:spTree>
    <p:extLst>
      <p:ext uri="{BB962C8B-B14F-4D97-AF65-F5344CB8AC3E}">
        <p14:creationId xmlns:p14="http://schemas.microsoft.com/office/powerpoint/2010/main" val="1155873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257027"/>
              </p:ext>
            </p:extLst>
          </p:nvPr>
        </p:nvGraphicFramePr>
        <p:xfrm>
          <a:off x="623392" y="1344058"/>
          <a:ext cx="10944192" cy="496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 – Design phase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559" y="1577882"/>
            <a:ext cx="118561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Verdana"/>
                <a:cs typeface="Verdana"/>
              </a:rPr>
              <a:t>What is the quality of the relationship between regions and actors?</a:t>
            </a:r>
            <a:endParaRPr lang="en-GB" sz="24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548273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2676"/>
              </p:ext>
            </p:extLst>
          </p:nvPr>
        </p:nvGraphicFramePr>
        <p:xfrm>
          <a:off x="1442357" y="387803"/>
          <a:ext cx="9307286" cy="608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EDP: – Design phase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1071179"/>
            <a:ext cx="11538857" cy="539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096000" y="1492700"/>
            <a:ext cx="5756729" cy="131112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lnSpc>
                <a:spcPct val="110000"/>
              </a:lnSpc>
              <a:buClr>
                <a:srgbClr val="33ACE3"/>
              </a:buClr>
              <a:defRPr/>
            </a:pPr>
            <a:r>
              <a:rPr lang="en-US" altLang="en-US" sz="1800" b="1" dirty="0">
                <a:solidFill>
                  <a:schemeClr val="bg1"/>
                </a:solidFill>
              </a:rPr>
              <a:t>Actual- Desired</a:t>
            </a:r>
          </a:p>
          <a:p>
            <a:pPr eaLnBrk="1" hangingPunct="1">
              <a:lnSpc>
                <a:spcPct val="110000"/>
              </a:lnSpc>
              <a:buClr>
                <a:srgbClr val="33ACE3"/>
              </a:buCl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chemeClr val="bg1"/>
                </a:solidFill>
              </a:rPr>
              <a:t>Top 4: most often satisfactory</a:t>
            </a:r>
          </a:p>
          <a:p>
            <a:pPr eaLnBrk="1" hangingPunct="1">
              <a:lnSpc>
                <a:spcPct val="110000"/>
              </a:lnSpc>
              <a:buClr>
                <a:srgbClr val="33ACE3"/>
              </a:buCl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chemeClr val="bg1"/>
                </a:solidFill>
              </a:rPr>
              <a:t>So-So: individual firms</a:t>
            </a:r>
          </a:p>
          <a:p>
            <a:pPr eaLnBrk="1" hangingPunct="1">
              <a:lnSpc>
                <a:spcPct val="110000"/>
              </a:lnSpc>
              <a:buClr>
                <a:srgbClr val="33ACE3"/>
              </a:buCl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chemeClr val="bg1"/>
                </a:solidFill>
              </a:rPr>
              <a:t>Civil society: difficult situation</a:t>
            </a:r>
          </a:p>
        </p:txBody>
      </p:sp>
    </p:spTree>
    <p:extLst>
      <p:ext uri="{BB962C8B-B14F-4D97-AF65-F5344CB8AC3E}">
        <p14:creationId xmlns:p14="http://schemas.microsoft.com/office/powerpoint/2010/main" val="1662354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EDP: – Design phase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cxnSp>
        <p:nvCxnSpPr>
          <p:cNvPr id="6" name="Straight Connector 5"/>
          <p:cNvCxnSpPr>
            <a:stCxn id="3" idx="1"/>
            <a:endCxn id="3" idx="3"/>
          </p:cNvCxnSpPr>
          <p:nvPr/>
        </p:nvCxnSpPr>
        <p:spPr>
          <a:xfrm>
            <a:off x="623392" y="4255296"/>
            <a:ext cx="10944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79374" y="2203452"/>
            <a:ext cx="0" cy="4103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26947" y="1867168"/>
            <a:ext cx="39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Unsatisfactory relationship</a:t>
            </a: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54379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Actor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well-understood</a:t>
            </a: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8345" y="4255296"/>
            <a:ext cx="301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Actor well-understood</a:t>
            </a: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6570" y="1197427"/>
            <a:ext cx="1842803" cy="55880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angle 14"/>
          <p:cNvSpPr/>
          <p:nvPr/>
        </p:nvSpPr>
        <p:spPr>
          <a:xfrm>
            <a:off x="7035543" y="1197428"/>
            <a:ext cx="2115202" cy="558801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extBox 15"/>
          <p:cNvSpPr txBox="1"/>
          <p:nvPr/>
        </p:nvSpPr>
        <p:spPr>
          <a:xfrm>
            <a:off x="4238170" y="1288533"/>
            <a:ext cx="203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 invited</a:t>
            </a:r>
            <a:endParaRPr lang="es-ES_trad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6344" y="1313541"/>
            <a:ext cx="203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Rarely invited</a:t>
            </a:r>
            <a:endParaRPr lang="es-ES_trad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64343" y="2260209"/>
            <a:ext cx="2351314" cy="1136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TextBox 18"/>
          <p:cNvSpPr txBox="1"/>
          <p:nvPr/>
        </p:nvSpPr>
        <p:spPr>
          <a:xfrm>
            <a:off x="1784743" y="2489422"/>
            <a:ext cx="20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firms</a:t>
            </a:r>
            <a:endParaRPr lang="es-ES_trad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47031" y="2285736"/>
            <a:ext cx="2351314" cy="1136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TextBox 20"/>
          <p:cNvSpPr txBox="1"/>
          <p:nvPr/>
        </p:nvSpPr>
        <p:spPr>
          <a:xfrm>
            <a:off x="6806687" y="2480059"/>
            <a:ext cx="20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government</a:t>
            </a:r>
            <a:endParaRPr lang="es-ES_trad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77003" y="2902911"/>
            <a:ext cx="2351314" cy="1136134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3896316" y="3286312"/>
            <a:ext cx="203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Civil society &amp; user-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centred</a:t>
            </a:r>
            <a:endParaRPr lang="es-ES_trad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70171" y="4628437"/>
            <a:ext cx="2351314" cy="1136134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TextBox 25"/>
          <p:cNvSpPr txBox="1"/>
          <p:nvPr/>
        </p:nvSpPr>
        <p:spPr>
          <a:xfrm>
            <a:off x="6922800" y="5010638"/>
            <a:ext cx="203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Unions</a:t>
            </a:r>
            <a:endParaRPr lang="es-ES_trad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8715" y="6307139"/>
            <a:ext cx="39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Satisfactory relationship</a:t>
            </a: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89205" y="3362220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decent rival</a:t>
            </a:r>
            <a:endParaRPr lang="es-ES_tradn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313986" y="4126285"/>
            <a:ext cx="123628" cy="589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61719" y="4825944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Unexplored potential</a:t>
            </a:r>
            <a:endParaRPr lang="es-ES_tradn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040350" y="2996307"/>
            <a:ext cx="540783" cy="365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0628" y="1575599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so-secret love</a:t>
            </a:r>
            <a:endParaRPr lang="es-ES_tradn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54186" y="2011103"/>
            <a:ext cx="410156" cy="498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954801" y="5584472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Peripheral actor</a:t>
            </a:r>
            <a:endParaRPr lang="es-ES_tradn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8727953" y="5193041"/>
            <a:ext cx="540783" cy="365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964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70F1-C6DC-4249-88C1-24EB21C6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 </a:t>
            </a:r>
            <a:r>
              <a:rPr lang="it-IT" dirty="0"/>
              <a:t>Entrepreneurial Discovery Process: </a:t>
            </a:r>
            <a:br>
              <a:rPr lang="it-IT" b="0" dirty="0"/>
            </a:br>
            <a:r>
              <a:rPr lang="en-GB" dirty="0"/>
              <a:t>An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AD0EE-8D9F-41A9-935B-A5CD72B21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Elisabetta Marinelli, PhD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33E01-E67F-43EE-B4AC-4D51E5643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Magdeburg, 8</a:t>
            </a:r>
            <a:r>
              <a:rPr lang="en-US" baseline="30000" dirty="0"/>
              <a:t>th</a:t>
            </a:r>
            <a:r>
              <a:rPr lang="en-US" dirty="0"/>
              <a:t> March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46921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958851" y="2276475"/>
            <a:ext cx="1094528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altLang="en-US"/>
              <a:t>PART II</a:t>
            </a:r>
            <a:br>
              <a:rPr lang="es-ES" altLang="en-US"/>
            </a:br>
            <a:br>
              <a:rPr lang="es-ES" altLang="en-US"/>
            </a:br>
            <a:r>
              <a:rPr lang="es-ES" altLang="en-US"/>
              <a:t>EDP survey </a:t>
            </a:r>
            <a:r>
              <a:rPr lang="mr-IN" altLang="en-US"/>
              <a:t>–</a:t>
            </a:r>
            <a:r>
              <a:rPr lang="es-ES" altLang="en-US"/>
              <a:t> </a:t>
            </a:r>
            <a:r>
              <a:rPr lang="es-ES" altLang="en-US">
                <a:solidFill>
                  <a:srgbClr val="800000"/>
                </a:solidFill>
              </a:rPr>
              <a:t>results </a:t>
            </a:r>
            <a:br>
              <a:rPr lang="es-ES" altLang="en-US">
                <a:solidFill>
                  <a:srgbClr val="800000"/>
                </a:solidFill>
              </a:rPr>
            </a:br>
            <a:r>
              <a:rPr lang="es-ES" altLang="en-US">
                <a:solidFill>
                  <a:srgbClr val="800000"/>
                </a:solidFill>
              </a:rPr>
              <a:t>in the RIS3 implementation</a:t>
            </a:r>
            <a:br>
              <a:rPr lang="es-ES" altLang="en-US">
                <a:solidFill>
                  <a:srgbClr val="800000"/>
                </a:solidFill>
              </a:rPr>
            </a:br>
            <a:endParaRPr lang="es-ES" altLang="en-US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948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302492"/>
              </p:ext>
            </p:extLst>
          </p:nvPr>
        </p:nvGraphicFramePr>
        <p:xfrm>
          <a:off x="449220" y="2184400"/>
          <a:ext cx="5046133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523139"/>
              </p:ext>
            </p:extLst>
          </p:nvPr>
        </p:nvGraphicFramePr>
        <p:xfrm>
          <a:off x="5575754" y="2091182"/>
          <a:ext cx="6296932" cy="317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84" y="0"/>
            <a:ext cx="41910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EDP in RIS3 Implementation – Investment decision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5365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 bwMode="auto">
          <a:xfrm>
            <a:off x="622301" y="1484314"/>
            <a:ext cx="10945284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/>
              <a:t>Governance</a:t>
            </a:r>
            <a:br>
              <a:rPr lang="en-US" altLang="en-US" dirty="0"/>
            </a:br>
            <a:endParaRPr lang="es-ES" altLang="en-US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84" y="0"/>
            <a:ext cx="41910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097783"/>
              </p:ext>
            </p:extLst>
          </p:nvPr>
        </p:nvGraphicFramePr>
        <p:xfrm>
          <a:off x="383365" y="2060847"/>
          <a:ext cx="6096000" cy="335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524380"/>
              </p:ext>
            </p:extLst>
          </p:nvPr>
        </p:nvGraphicFramePr>
        <p:xfrm>
          <a:off x="6288022" y="2024844"/>
          <a:ext cx="5664629" cy="338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16" name="CuadroTexto 1"/>
          <p:cNvSpPr txBox="1">
            <a:spLocks noChangeArrowheads="1"/>
          </p:cNvSpPr>
          <p:nvPr/>
        </p:nvSpPr>
        <p:spPr bwMode="auto">
          <a:xfrm>
            <a:off x="-469899" y="2921001"/>
            <a:ext cx="18473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endParaRPr lang="es-ES" altLang="en-US" sz="2400">
              <a:solidFill>
                <a:srgbClr val="16419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EDP in RIS3 Implementation – Governance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5011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84" y="0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1801" y="1206500"/>
            <a:ext cx="10945284" cy="649288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Role of stakeholders in monitoring</a:t>
            </a:r>
            <a:endParaRPr lang="en-GB" kern="0" dirty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1700214"/>
            <a:ext cx="11576049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70985" y="2228851"/>
            <a:ext cx="3448049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r>
              <a:rPr lang="en-US" altLang="en-US" sz="2400">
                <a:solidFill>
                  <a:srgbClr val="164194"/>
                </a:solidFill>
              </a:rPr>
              <a:t>Direct involvement</a:t>
            </a:r>
            <a:endParaRPr lang="en-GB" altLang="en-US" sz="2400">
              <a:solidFill>
                <a:srgbClr val="164194"/>
              </a:solidFill>
            </a:endParaRP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5674784" y="2251076"/>
            <a:ext cx="315806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r>
              <a:rPr lang="en-US" altLang="en-US" sz="2400">
                <a:solidFill>
                  <a:srgbClr val="164194"/>
                </a:solidFill>
              </a:rPr>
              <a:t>Indirect</a:t>
            </a:r>
          </a:p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r>
              <a:rPr lang="en-US" altLang="en-US" sz="2400">
                <a:solidFill>
                  <a:srgbClr val="164194"/>
                </a:solidFill>
              </a:rPr>
              <a:t>Involvement</a:t>
            </a:r>
            <a:endParaRPr lang="en-GB" altLang="en-US" sz="2400">
              <a:solidFill>
                <a:srgbClr val="16419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EDP in RIS3 Implementation – Monitoring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033947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84" y="0"/>
            <a:ext cx="419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2" y="1083880"/>
            <a:ext cx="9321800" cy="54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78387" y="1472365"/>
            <a:ext cx="560251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sector mainly involved in implementation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Civil society -similar engagement to firms in monitoring and governance</a:t>
            </a:r>
            <a:endParaRPr lang="es-ES_trad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1750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071179"/>
            <a:ext cx="9321800" cy="54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Stakeholders in the EDP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4400" y="1929743"/>
            <a:ext cx="6096000" cy="1006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33ACE3"/>
              </a:buClr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Across most actors (</a:t>
            </a:r>
            <a:r>
              <a:rPr lang="en-US" altLang="en-US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EC, Regional </a:t>
            </a:r>
            <a:r>
              <a:rPr lang="en-US" altLang="en-US" strike="sngStrik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</a:t>
            </a:r>
            <a:r>
              <a:rPr lang="en-US" altLang="en-US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National firms, Unions, Risk, Other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50% would like more engagement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114709632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1520825"/>
            <a:ext cx="11554884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-1057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Self-evaluation of the EDP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331186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484274"/>
              </p:ext>
            </p:extLst>
          </p:nvPr>
        </p:nvGraphicFramePr>
        <p:xfrm>
          <a:off x="623392" y="1698172"/>
          <a:ext cx="10944192" cy="460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-1057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Self-evaluation of the EDP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673407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-116114" y="233680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Many thanks!</a:t>
            </a:r>
            <a:b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sz="3200" b="1">
                <a:solidFill>
                  <a:schemeClr val="bg1"/>
                </a:solidFill>
                <a:latin typeface="Verdana"/>
                <a:cs typeface="Verdana"/>
              </a:rPr>
              <a:t>Any question?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288F6-6067-45FA-BE8C-901393385446}"/>
              </a:ext>
            </a:extLst>
          </p:cNvPr>
          <p:cNvSpPr/>
          <p:nvPr/>
        </p:nvSpPr>
        <p:spPr>
          <a:xfrm>
            <a:off x="3429996" y="2595874"/>
            <a:ext cx="5332007" cy="1666252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28059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3200" b="1" dirty="0">
                <a:solidFill>
                  <a:schemeClr val="bg1"/>
                </a:solidFill>
                <a:latin typeface="Verdana"/>
                <a:cs typeface="Verdana"/>
              </a:rPr>
              <a:t>JRC work on Smart Specialisation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6972864"/>
              </p:ext>
            </p:extLst>
          </p:nvPr>
        </p:nvGraphicFramePr>
        <p:xfrm>
          <a:off x="1112704" y="1200839"/>
          <a:ext cx="9827045" cy="502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8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Structure of the presentation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25742"/>
              </p:ext>
            </p:extLst>
          </p:nvPr>
        </p:nvGraphicFramePr>
        <p:xfrm>
          <a:off x="623904" y="1458686"/>
          <a:ext cx="10944192" cy="440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69098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28381"/>
              </p:ext>
            </p:extLst>
          </p:nvPr>
        </p:nvGraphicFramePr>
        <p:xfrm>
          <a:off x="623392" y="1574157"/>
          <a:ext cx="11340926" cy="473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EDP: the legal basis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673748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42" y="128629"/>
            <a:ext cx="8497192" cy="851477"/>
          </a:xfrm>
        </p:spPr>
        <p:txBody>
          <a:bodyPr/>
          <a:lstStyle/>
          <a:p>
            <a:r>
              <a:rPr lang="en-US" sz="2000">
                <a:solidFill>
                  <a:schemeClr val="bg1"/>
                </a:solidFill>
              </a:rPr>
              <a:t>Entrepreneurial Discovery Process (EDP) – Evolution of the concept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641" y="1476261"/>
            <a:ext cx="10617799" cy="4401634"/>
          </a:xfrm>
        </p:spPr>
        <p:txBody>
          <a:bodyPr/>
          <a:lstStyle/>
          <a:p>
            <a:pPr marL="360000" lvl="1" algn="just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An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intact logic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of the EDP…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dirty="0"/>
              <a:t>as </a:t>
            </a:r>
            <a:r>
              <a:rPr lang="en-GB" sz="2800" b="1" dirty="0"/>
              <a:t>interactive and inclusive </a:t>
            </a:r>
            <a:r>
              <a:rPr lang="en-GB" sz="2800" dirty="0"/>
              <a:t>process to:</a:t>
            </a:r>
          </a:p>
          <a:p>
            <a:pPr lvl="1" algn="just">
              <a:buFont typeface="Verdana" panose="020B0604030504040204" pitchFamily="34" charset="0"/>
              <a:buChar char="─"/>
            </a:pPr>
            <a:r>
              <a:rPr lang="en-GB" dirty="0"/>
              <a:t>open new technological and market domains</a:t>
            </a:r>
          </a:p>
          <a:p>
            <a:pPr lvl="1" algn="just">
              <a:buFont typeface="Verdana" panose="020B0604030504040204" pitchFamily="34" charset="0"/>
              <a:buChar char="─"/>
            </a:pPr>
            <a:r>
              <a:rPr lang="en-GB" dirty="0"/>
              <a:t>inform governments’ policy and decision-making</a:t>
            </a:r>
          </a:p>
          <a:p>
            <a:pPr marL="0" lvl="1" indent="0" algn="just">
              <a:buNone/>
            </a:pPr>
            <a:endParaRPr lang="en-GB" dirty="0"/>
          </a:p>
          <a:p>
            <a:pPr marL="0" lvl="1" indent="0" algn="just">
              <a:buNone/>
            </a:pPr>
            <a:r>
              <a:rPr lang="en-GB" dirty="0"/>
              <a:t> </a:t>
            </a:r>
          </a:p>
          <a:p>
            <a:pPr marL="360000" lvl="1" algn="just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…for an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evolved concept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1" algn="just">
              <a:buFont typeface="Verdana" panose="020B0604030504040204" pitchFamily="34" charset="0"/>
              <a:buChar char="─"/>
            </a:pPr>
            <a:r>
              <a:rPr lang="en-GB" dirty="0"/>
              <a:t>The continuous nature of the EDP</a:t>
            </a:r>
          </a:p>
          <a:p>
            <a:pPr lvl="1" algn="just">
              <a:buFont typeface="Verdana" panose="020B0604030504040204" pitchFamily="34" charset="0"/>
              <a:buChar char="─"/>
            </a:pPr>
            <a:r>
              <a:rPr lang="en-GB" dirty="0"/>
              <a:t>The cyclical nature of the EDP;</a:t>
            </a:r>
          </a:p>
          <a:p>
            <a:pPr lvl="1" algn="just">
              <a:buFont typeface="Verdana" panose="020B0604030504040204" pitchFamily="34" charset="0"/>
              <a:buChar char="─"/>
            </a:pPr>
            <a:endParaRPr lang="en-GB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 algn="just">
              <a:buNone/>
            </a:pPr>
            <a:endParaRPr lang="en-GB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 algn="just">
              <a:buNone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The EDP is embedded in the strategy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15" y="2642254"/>
            <a:ext cx="3945779" cy="342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A8FD73-644A-4A12-95C2-2DDCBC82F058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EDP – Evolution of the concept</a:t>
            </a:r>
            <a:endParaRPr lang="en-GB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25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Defining and testing the concept of continuous EDP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334CF4A5-E167-4FF8-9407-C05F3E55DF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79348"/>
              </p:ext>
            </p:extLst>
          </p:nvPr>
        </p:nvGraphicFramePr>
        <p:xfrm>
          <a:off x="251520" y="1354238"/>
          <a:ext cx="11462060" cy="538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91454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The EDP survey – Key components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752791"/>
              </p:ext>
            </p:extLst>
          </p:nvPr>
        </p:nvGraphicFramePr>
        <p:xfrm>
          <a:off x="623392" y="2203455"/>
          <a:ext cx="10944192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1100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42E33B-687F-4F47-9D95-6C1ACDD1BADA}"/>
              </a:ext>
            </a:extLst>
          </p:cNvPr>
          <p:cNvSpPr/>
          <p:nvPr/>
        </p:nvSpPr>
        <p:spPr>
          <a:xfrm>
            <a:off x="0" y="0"/>
            <a:ext cx="12192000" cy="1071180"/>
          </a:xfrm>
          <a:prstGeom prst="rect">
            <a:avLst/>
          </a:prstGeom>
          <a:solidFill>
            <a:srgbClr val="093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EDP in the design phase: key features</a:t>
            </a:r>
            <a:endParaRPr lang="en-GB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6060" y="1064158"/>
            <a:ext cx="11744334" cy="5525328"/>
            <a:chOff x="315081" y="1064158"/>
            <a:chExt cx="11424175" cy="5525328"/>
          </a:xfrm>
        </p:grpSpPr>
        <p:sp>
          <p:nvSpPr>
            <p:cNvPr id="7" name="Freeform 6"/>
            <p:cNvSpPr/>
            <p:nvPr/>
          </p:nvSpPr>
          <p:spPr>
            <a:xfrm>
              <a:off x="6027111" y="4462664"/>
              <a:ext cx="5572854" cy="2126821"/>
            </a:xfrm>
            <a:custGeom>
              <a:avLst/>
              <a:gdLst>
                <a:gd name="connsiteX0" fmla="*/ 0 w 3322905"/>
                <a:gd name="connsiteY0" fmla="*/ 159519 h 1595192"/>
                <a:gd name="connsiteX1" fmla="*/ 159519 w 3322905"/>
                <a:gd name="connsiteY1" fmla="*/ 0 h 1595192"/>
                <a:gd name="connsiteX2" fmla="*/ 3163386 w 3322905"/>
                <a:gd name="connsiteY2" fmla="*/ 0 h 1595192"/>
                <a:gd name="connsiteX3" fmla="*/ 3322905 w 3322905"/>
                <a:gd name="connsiteY3" fmla="*/ 159519 h 1595192"/>
                <a:gd name="connsiteX4" fmla="*/ 3322905 w 3322905"/>
                <a:gd name="connsiteY4" fmla="*/ 1435673 h 1595192"/>
                <a:gd name="connsiteX5" fmla="*/ 3163386 w 3322905"/>
                <a:gd name="connsiteY5" fmla="*/ 1595192 h 1595192"/>
                <a:gd name="connsiteX6" fmla="*/ 159519 w 3322905"/>
                <a:gd name="connsiteY6" fmla="*/ 1595192 h 1595192"/>
                <a:gd name="connsiteX7" fmla="*/ 0 w 3322905"/>
                <a:gd name="connsiteY7" fmla="*/ 1435673 h 1595192"/>
                <a:gd name="connsiteX8" fmla="*/ 0 w 3322905"/>
                <a:gd name="connsiteY8" fmla="*/ 159519 h 159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2905" h="1595192">
                  <a:moveTo>
                    <a:pt x="0" y="159519"/>
                  </a:moveTo>
                  <a:cubicBezTo>
                    <a:pt x="0" y="71419"/>
                    <a:pt x="71419" y="0"/>
                    <a:pt x="159519" y="0"/>
                  </a:cubicBezTo>
                  <a:lnTo>
                    <a:pt x="3163386" y="0"/>
                  </a:lnTo>
                  <a:cubicBezTo>
                    <a:pt x="3251486" y="0"/>
                    <a:pt x="3322905" y="71419"/>
                    <a:pt x="3322905" y="159519"/>
                  </a:cubicBezTo>
                  <a:lnTo>
                    <a:pt x="3322905" y="1435673"/>
                  </a:lnTo>
                  <a:cubicBezTo>
                    <a:pt x="3322905" y="1523773"/>
                    <a:pt x="3251486" y="1595192"/>
                    <a:pt x="3163386" y="1595192"/>
                  </a:cubicBezTo>
                  <a:lnTo>
                    <a:pt x="159519" y="1595192"/>
                  </a:lnTo>
                  <a:cubicBezTo>
                    <a:pt x="71419" y="1595192"/>
                    <a:pt x="0" y="1523773"/>
                    <a:pt x="0" y="1435673"/>
                  </a:cubicBezTo>
                  <a:lnTo>
                    <a:pt x="0" y="1595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2872" tIns="494799" rIns="96002" bIns="96001" numCol="1" spcCol="1270" anchor="t" anchorCtr="0">
              <a:noAutofit/>
            </a:bodyPr>
            <a:lstStyle/>
            <a:p>
              <a:pPr marL="114300" lvl="1" indent="-114300" algn="r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Adapted </a:t>
              </a:r>
              <a:r>
                <a:rPr lang="en-GB" b="0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- 37.3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14300" lvl="1" indent="-114300" algn="r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  <a:r>
                <a:rPr lang="en-GB" b="0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- 25.4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14300" lvl="1" indent="-114300" algn="r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 &amp; adapted </a:t>
              </a:r>
              <a:r>
                <a:rPr lang="en-GB" b="0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- 13.6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14300" lvl="1" indent="-114300" algn="r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None of the above - 23.7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15081" y="4469136"/>
              <a:ext cx="5651557" cy="2120350"/>
            </a:xfrm>
            <a:custGeom>
              <a:avLst/>
              <a:gdLst>
                <a:gd name="connsiteX0" fmla="*/ 0 w 7728976"/>
                <a:gd name="connsiteY0" fmla="*/ 199117 h 1991167"/>
                <a:gd name="connsiteX1" fmla="*/ 199117 w 7728976"/>
                <a:gd name="connsiteY1" fmla="*/ 0 h 1991167"/>
                <a:gd name="connsiteX2" fmla="*/ 7529859 w 7728976"/>
                <a:gd name="connsiteY2" fmla="*/ 0 h 1991167"/>
                <a:gd name="connsiteX3" fmla="*/ 7728976 w 7728976"/>
                <a:gd name="connsiteY3" fmla="*/ 199117 h 1991167"/>
                <a:gd name="connsiteX4" fmla="*/ 7728976 w 7728976"/>
                <a:gd name="connsiteY4" fmla="*/ 1792050 h 1991167"/>
                <a:gd name="connsiteX5" fmla="*/ 7529859 w 7728976"/>
                <a:gd name="connsiteY5" fmla="*/ 1991167 h 1991167"/>
                <a:gd name="connsiteX6" fmla="*/ 199117 w 7728976"/>
                <a:gd name="connsiteY6" fmla="*/ 1991167 h 1991167"/>
                <a:gd name="connsiteX7" fmla="*/ 0 w 7728976"/>
                <a:gd name="connsiteY7" fmla="*/ 1792050 h 1991167"/>
                <a:gd name="connsiteX8" fmla="*/ 0 w 7728976"/>
                <a:gd name="connsiteY8" fmla="*/ 199117 h 199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8976" h="1991167">
                  <a:moveTo>
                    <a:pt x="0" y="199117"/>
                  </a:moveTo>
                  <a:cubicBezTo>
                    <a:pt x="0" y="89148"/>
                    <a:pt x="89148" y="0"/>
                    <a:pt x="199117" y="0"/>
                  </a:cubicBezTo>
                  <a:lnTo>
                    <a:pt x="7529859" y="0"/>
                  </a:lnTo>
                  <a:cubicBezTo>
                    <a:pt x="7639828" y="0"/>
                    <a:pt x="7728976" y="89148"/>
                    <a:pt x="7728976" y="199117"/>
                  </a:cubicBezTo>
                  <a:lnTo>
                    <a:pt x="7728976" y="1792050"/>
                  </a:lnTo>
                  <a:cubicBezTo>
                    <a:pt x="7728976" y="1902019"/>
                    <a:pt x="7639828" y="1991167"/>
                    <a:pt x="7529859" y="1991167"/>
                  </a:cubicBezTo>
                  <a:lnTo>
                    <a:pt x="199117" y="1991167"/>
                  </a:lnTo>
                  <a:cubicBezTo>
                    <a:pt x="89148" y="1991167"/>
                    <a:pt x="0" y="1902019"/>
                    <a:pt x="0" y="1792050"/>
                  </a:cubicBezTo>
                  <a:lnTo>
                    <a:pt x="0" y="19911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699" tIns="602491" rIns="2423392" bIns="104699" numCol="1" spcCol="1270" anchor="t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buChar char="••"/>
              </a:pPr>
              <a:r>
                <a:rPr lang="en-GB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Effective</a:t>
              </a:r>
              <a:r>
                <a:rPr lang="en-GB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for identification of priorities</a:t>
              </a:r>
              <a:r>
                <a:rPr lang="en-GB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93.2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buChar char="••"/>
              </a:pPr>
              <a:r>
                <a:rPr lang="en-GB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Positive </a:t>
              </a:r>
              <a:r>
                <a:rPr lang="en-GB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experience</a:t>
              </a:r>
              <a:r>
                <a:rPr lang="en-GB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96.6 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buChar char="••"/>
              </a:pPr>
              <a:r>
                <a:rPr lang="en-GB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Conflicts 39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339264" y="1064158"/>
              <a:ext cx="5399992" cy="2634646"/>
            </a:xfrm>
            <a:custGeom>
              <a:avLst/>
              <a:gdLst>
                <a:gd name="connsiteX0" fmla="*/ 0 w 5399992"/>
                <a:gd name="connsiteY0" fmla="*/ 251913 h 2519128"/>
                <a:gd name="connsiteX1" fmla="*/ 251913 w 5399992"/>
                <a:gd name="connsiteY1" fmla="*/ 0 h 2519128"/>
                <a:gd name="connsiteX2" fmla="*/ 5148079 w 5399992"/>
                <a:gd name="connsiteY2" fmla="*/ 0 h 2519128"/>
                <a:gd name="connsiteX3" fmla="*/ 5399992 w 5399992"/>
                <a:gd name="connsiteY3" fmla="*/ 251913 h 2519128"/>
                <a:gd name="connsiteX4" fmla="*/ 5399992 w 5399992"/>
                <a:gd name="connsiteY4" fmla="*/ 2267215 h 2519128"/>
                <a:gd name="connsiteX5" fmla="*/ 5148079 w 5399992"/>
                <a:gd name="connsiteY5" fmla="*/ 2519128 h 2519128"/>
                <a:gd name="connsiteX6" fmla="*/ 251913 w 5399992"/>
                <a:gd name="connsiteY6" fmla="*/ 2519128 h 2519128"/>
                <a:gd name="connsiteX7" fmla="*/ 0 w 5399992"/>
                <a:gd name="connsiteY7" fmla="*/ 2267215 h 2519128"/>
                <a:gd name="connsiteX8" fmla="*/ 0 w 5399992"/>
                <a:gd name="connsiteY8" fmla="*/ 251913 h 251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9992" h="2519128">
                  <a:moveTo>
                    <a:pt x="0" y="251913"/>
                  </a:moveTo>
                  <a:cubicBezTo>
                    <a:pt x="0" y="112785"/>
                    <a:pt x="112785" y="0"/>
                    <a:pt x="251913" y="0"/>
                  </a:cubicBezTo>
                  <a:lnTo>
                    <a:pt x="5148079" y="0"/>
                  </a:lnTo>
                  <a:cubicBezTo>
                    <a:pt x="5287207" y="0"/>
                    <a:pt x="5399992" y="112785"/>
                    <a:pt x="5399992" y="251913"/>
                  </a:cubicBezTo>
                  <a:lnTo>
                    <a:pt x="5399992" y="2267215"/>
                  </a:lnTo>
                  <a:cubicBezTo>
                    <a:pt x="5399992" y="2406343"/>
                    <a:pt x="5287207" y="2519128"/>
                    <a:pt x="5148079" y="2519128"/>
                  </a:cubicBezTo>
                  <a:lnTo>
                    <a:pt x="251913" y="2519128"/>
                  </a:lnTo>
                  <a:cubicBezTo>
                    <a:pt x="112785" y="2519128"/>
                    <a:pt x="0" y="2406343"/>
                    <a:pt x="0" y="2267215"/>
                  </a:cubicBezTo>
                  <a:lnTo>
                    <a:pt x="0" y="25191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40105" tIns="120107" rIns="120107" bIns="749889" numCol="1" spcCol="1270" anchor="t" anchorCtr="0">
              <a:noAutofit/>
            </a:bodyPr>
            <a:lstStyle/>
            <a:p>
              <a:pPr marL="114300" lvl="1" algn="r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Collect views </a:t>
              </a:r>
              <a:r>
                <a:rPr lang="en-US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 regional development - 83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14300" lvl="1" algn="r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Build consensus </a:t>
              </a:r>
              <a:r>
                <a:rPr lang="en-US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 investment - 76 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14300" lvl="1" algn="r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Both</a:t>
              </a:r>
              <a:r>
                <a:rPr lang="en-US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63</a:t>
              </a:r>
            </a:p>
            <a:p>
              <a:pPr marL="114300" lvl="1" algn="r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5081" y="1071177"/>
              <a:ext cx="5398145" cy="2627627"/>
            </a:xfrm>
            <a:custGeom>
              <a:avLst/>
              <a:gdLst>
                <a:gd name="connsiteX0" fmla="*/ 0 w 5398145"/>
                <a:gd name="connsiteY0" fmla="*/ 251211 h 2512109"/>
                <a:gd name="connsiteX1" fmla="*/ 251211 w 5398145"/>
                <a:gd name="connsiteY1" fmla="*/ 0 h 2512109"/>
                <a:gd name="connsiteX2" fmla="*/ 5146934 w 5398145"/>
                <a:gd name="connsiteY2" fmla="*/ 0 h 2512109"/>
                <a:gd name="connsiteX3" fmla="*/ 5398145 w 5398145"/>
                <a:gd name="connsiteY3" fmla="*/ 251211 h 2512109"/>
                <a:gd name="connsiteX4" fmla="*/ 5398145 w 5398145"/>
                <a:gd name="connsiteY4" fmla="*/ 2260898 h 2512109"/>
                <a:gd name="connsiteX5" fmla="*/ 5146934 w 5398145"/>
                <a:gd name="connsiteY5" fmla="*/ 2512109 h 2512109"/>
                <a:gd name="connsiteX6" fmla="*/ 251211 w 5398145"/>
                <a:gd name="connsiteY6" fmla="*/ 2512109 h 2512109"/>
                <a:gd name="connsiteX7" fmla="*/ 0 w 5398145"/>
                <a:gd name="connsiteY7" fmla="*/ 2260898 h 2512109"/>
                <a:gd name="connsiteX8" fmla="*/ 0 w 5398145"/>
                <a:gd name="connsiteY8" fmla="*/ 251211 h 251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8145" h="2512109">
                  <a:moveTo>
                    <a:pt x="0" y="251211"/>
                  </a:moveTo>
                  <a:cubicBezTo>
                    <a:pt x="0" y="112471"/>
                    <a:pt x="112471" y="0"/>
                    <a:pt x="251211" y="0"/>
                  </a:cubicBezTo>
                  <a:lnTo>
                    <a:pt x="5146934" y="0"/>
                  </a:lnTo>
                  <a:cubicBezTo>
                    <a:pt x="5285674" y="0"/>
                    <a:pt x="5398145" y="112471"/>
                    <a:pt x="5398145" y="251211"/>
                  </a:cubicBezTo>
                  <a:lnTo>
                    <a:pt x="5398145" y="2260898"/>
                  </a:lnTo>
                  <a:cubicBezTo>
                    <a:pt x="5398145" y="2399638"/>
                    <a:pt x="5285674" y="2512109"/>
                    <a:pt x="5146934" y="2512109"/>
                  </a:cubicBezTo>
                  <a:lnTo>
                    <a:pt x="251211" y="2512109"/>
                  </a:lnTo>
                  <a:cubicBezTo>
                    <a:pt x="112471" y="2512109"/>
                    <a:pt x="0" y="2399638"/>
                    <a:pt x="0" y="2260898"/>
                  </a:cubicBezTo>
                  <a:lnTo>
                    <a:pt x="0" y="25121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623" tIns="146623" rIns="1766067" bIns="774650" numCol="1" spcCol="1270" anchor="t" anchorCtr="0">
              <a:noAutofit/>
            </a:bodyPr>
            <a:lstStyle/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Informative: </a:t>
              </a:r>
              <a:r>
                <a:rPr lang="en-US" b="0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Surveys, Bilateral dialogue, Public meetings</a:t>
              </a:r>
            </a:p>
            <a:p>
              <a:pPr marL="0" lvl="1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Interactive: </a:t>
              </a:r>
              <a:r>
                <a:rPr lang="en-US" b="0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Workshops, Participatory methods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 regions only informative</a:t>
              </a:r>
              <a:endParaRPr lang="es-ES_tradnl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08143" y="1540310"/>
              <a:ext cx="2158495" cy="2158495"/>
            </a:xfrm>
            <a:custGeom>
              <a:avLst/>
              <a:gdLst>
                <a:gd name="connsiteX0" fmla="*/ 0 w 2158495"/>
                <a:gd name="connsiteY0" fmla="*/ 2158495 h 2158495"/>
                <a:gd name="connsiteX1" fmla="*/ 2158495 w 2158495"/>
                <a:gd name="connsiteY1" fmla="*/ 0 h 2158495"/>
                <a:gd name="connsiteX2" fmla="*/ 2158495 w 2158495"/>
                <a:gd name="connsiteY2" fmla="*/ 2158495 h 2158495"/>
                <a:gd name="connsiteX3" fmla="*/ 0 w 2158495"/>
                <a:gd name="connsiteY3" fmla="*/ 2158495 h 215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8495" h="2158495">
                  <a:moveTo>
                    <a:pt x="0" y="2158495"/>
                  </a:moveTo>
                  <a:cubicBezTo>
                    <a:pt x="0" y="966391"/>
                    <a:pt x="966391" y="0"/>
                    <a:pt x="2158495" y="0"/>
                  </a:cubicBezTo>
                  <a:lnTo>
                    <a:pt x="2158495" y="2158495"/>
                  </a:lnTo>
                  <a:lnTo>
                    <a:pt x="0" y="21584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449" tIns="774449" rIns="142240" bIns="14224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0" kern="12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Methods</a:t>
              </a:r>
              <a:endParaRPr lang="es-ES_tradnl" sz="2000" kern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79640" y="1540309"/>
              <a:ext cx="2158496" cy="2158495"/>
            </a:xfrm>
            <a:custGeom>
              <a:avLst/>
              <a:gdLst>
                <a:gd name="connsiteX0" fmla="*/ 0 w 2158495"/>
                <a:gd name="connsiteY0" fmla="*/ 2158495 h 2158495"/>
                <a:gd name="connsiteX1" fmla="*/ 2158495 w 2158495"/>
                <a:gd name="connsiteY1" fmla="*/ 0 h 2158495"/>
                <a:gd name="connsiteX2" fmla="*/ 2158495 w 2158495"/>
                <a:gd name="connsiteY2" fmla="*/ 2158495 h 2158495"/>
                <a:gd name="connsiteX3" fmla="*/ 0 w 2158495"/>
                <a:gd name="connsiteY3" fmla="*/ 2158495 h 215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8495" h="2158495">
                  <a:moveTo>
                    <a:pt x="0" y="0"/>
                  </a:moveTo>
                  <a:cubicBezTo>
                    <a:pt x="1192104" y="0"/>
                    <a:pt x="2158495" y="966391"/>
                    <a:pt x="2158495" y="2158495"/>
                  </a:cubicBezTo>
                  <a:lnTo>
                    <a:pt x="0" y="21584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774449" rIns="774450" bIns="14224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Aims -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 (%)</a:t>
              </a:r>
              <a:endParaRPr lang="es-ES_tradnl" sz="20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79640" y="3698805"/>
              <a:ext cx="2158496" cy="2158495"/>
            </a:xfrm>
            <a:custGeom>
              <a:avLst/>
              <a:gdLst>
                <a:gd name="connsiteX0" fmla="*/ 0 w 2158495"/>
                <a:gd name="connsiteY0" fmla="*/ 2158495 h 2158495"/>
                <a:gd name="connsiteX1" fmla="*/ 2158495 w 2158495"/>
                <a:gd name="connsiteY1" fmla="*/ 0 h 2158495"/>
                <a:gd name="connsiteX2" fmla="*/ 2158495 w 2158495"/>
                <a:gd name="connsiteY2" fmla="*/ 2158495 h 2158495"/>
                <a:gd name="connsiteX3" fmla="*/ 0 w 2158495"/>
                <a:gd name="connsiteY3" fmla="*/ 2158495 h 215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8495" h="2158495">
                  <a:moveTo>
                    <a:pt x="2158495" y="0"/>
                  </a:moveTo>
                  <a:cubicBezTo>
                    <a:pt x="2158495" y="1192104"/>
                    <a:pt x="1192104" y="2158495"/>
                    <a:pt x="0" y="2158495"/>
                  </a:cubicBezTo>
                  <a:lnTo>
                    <a:pt x="0" y="0"/>
                  </a:lnTo>
                  <a:lnTo>
                    <a:pt x="215849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774450" bIns="774449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Structures: (%)</a:t>
              </a:r>
              <a:endParaRPr lang="es-ES_tradnl" sz="20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21146" y="3698805"/>
              <a:ext cx="2158495" cy="2158495"/>
            </a:xfrm>
            <a:custGeom>
              <a:avLst/>
              <a:gdLst>
                <a:gd name="connsiteX0" fmla="*/ 0 w 2158495"/>
                <a:gd name="connsiteY0" fmla="*/ 2158495 h 2158495"/>
                <a:gd name="connsiteX1" fmla="*/ 2158495 w 2158495"/>
                <a:gd name="connsiteY1" fmla="*/ 0 h 2158495"/>
                <a:gd name="connsiteX2" fmla="*/ 2158495 w 2158495"/>
                <a:gd name="connsiteY2" fmla="*/ 2158495 h 2158495"/>
                <a:gd name="connsiteX3" fmla="*/ 0 w 2158495"/>
                <a:gd name="connsiteY3" fmla="*/ 2158495 h 215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8495" h="2158495">
                  <a:moveTo>
                    <a:pt x="2158495" y="2158495"/>
                  </a:moveTo>
                  <a:cubicBezTo>
                    <a:pt x="966391" y="2158495"/>
                    <a:pt x="0" y="1192104"/>
                    <a:pt x="0" y="0"/>
                  </a:cubicBezTo>
                  <a:lnTo>
                    <a:pt x="2158495" y="0"/>
                  </a:lnTo>
                  <a:lnTo>
                    <a:pt x="2158495" y="21584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449" tIns="142240" rIns="142240" bIns="774449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i="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Assessment 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(% yes)</a:t>
              </a:r>
              <a:endParaRPr lang="es-ES_tradnl" sz="20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5594010" y="3225229"/>
              <a:ext cx="745254" cy="648047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ircular Arrow 15"/>
            <p:cNvSpPr/>
            <p:nvPr/>
          </p:nvSpPr>
          <p:spPr>
            <a:xfrm rot="10800000">
              <a:off x="5594011" y="3549253"/>
              <a:ext cx="745254" cy="648047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8606564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lide_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_Mast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lide_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_Mast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lide_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_Mast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lide_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_Mast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6939</TotalTime>
  <Words>1386</Words>
  <Application>Microsoft Office PowerPoint</Application>
  <PresentationFormat>Widescreen</PresentationFormat>
  <Paragraphs>247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PGothic</vt:lpstr>
      <vt:lpstr>Arial</vt:lpstr>
      <vt:lpstr>Calibri</vt:lpstr>
      <vt:lpstr>Times New Roman</vt:lpstr>
      <vt:lpstr>Verdana</vt:lpstr>
      <vt:lpstr>Verdana </vt:lpstr>
      <vt:lpstr>Verdana Standaard</vt:lpstr>
      <vt:lpstr>JRC-presentation_new-style_template</vt:lpstr>
      <vt:lpstr>PowerPoint Presentation</vt:lpstr>
      <vt:lpstr> Entrepreneurial Discovery Process:  An introduction</vt:lpstr>
      <vt:lpstr>PowerPoint Presentation</vt:lpstr>
      <vt:lpstr>PowerPoint Presentation</vt:lpstr>
      <vt:lpstr>PowerPoint Presentation</vt:lpstr>
      <vt:lpstr>Entrepreneurial Discovery Process (EDP) – Evolution of the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  EDP survey – results  in the RIS3 implementation </vt:lpstr>
      <vt:lpstr>PowerPoint Presentation</vt:lpstr>
      <vt:lpstr>Governance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Elisabetta Marinelli</cp:lastModifiedBy>
  <cp:revision>277</cp:revision>
  <cp:lastPrinted>2017-10-05T15:56:59Z</cp:lastPrinted>
  <dcterms:created xsi:type="dcterms:W3CDTF">2017-10-24T18:07:45Z</dcterms:created>
  <dcterms:modified xsi:type="dcterms:W3CDTF">2018-03-08T07:24:35Z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633a526b-d3b8-4a04-8ba5-bae25dbe6460</vt:lpwstr>
  </property>
  <property fmtid="{D5CDD505-2E9C-101B-9397-08002B2CF9AE}" pid="3" name="Offisync_UniqueId">
    <vt:lpwstr>127154</vt:lpwstr>
  </property>
  <property fmtid="{D5CDD505-2E9C-101B-9397-08002B2CF9AE}" pid="4" name="Offisync_UpdateToken">
    <vt:lpwstr>2</vt:lpwstr>
  </property>
  <property fmtid="{D5CDD505-2E9C-101B-9397-08002B2CF9AE}" pid="5" name="Jive_LatestUserAccountName">
    <vt:lpwstr>haegeka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Offisync_ServerID">
    <vt:lpwstr>0d3b22a6-6203-4efc-8e8e-b5279256493b</vt:lpwstr>
  </property>
</Properties>
</file>