
<file path=[Content_Types].xml><?xml version="1.0" encoding="utf-8"?>
<Types xmlns="http://schemas.openxmlformats.org/package/2006/content-types">
  <Default Extension="emf" ContentType="image/x-emf"/>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Lst>
  <p:notesMasterIdLst>
    <p:notesMasterId r:id="rId10"/>
  </p:notesMasterIdLst>
  <p:sldIdLst>
    <p:sldId id="263" r:id="rId4"/>
    <p:sldId id="271" r:id="rId5"/>
    <p:sldId id="264" r:id="rId6"/>
    <p:sldId id="265" r:id="rId7"/>
    <p:sldId id="268" r:id="rId8"/>
    <p:sldId id="276" r:id="rId9"/>
  </p:sldIdLst>
  <p:sldSz cx="9144000" cy="6858000" type="screen4x3"/>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Čermák Michal" initials="ČM"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5376" autoAdjust="0"/>
  </p:normalViewPr>
  <p:slideViewPr>
    <p:cSldViewPr>
      <p:cViewPr varScale="1">
        <p:scale>
          <a:sx n="70" d="100"/>
          <a:sy n="70" d="100"/>
        </p:scale>
        <p:origin x="-136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20D4D418-C00F-4564-9012-EA219787D4A9}" type="datetimeFigureOut">
              <a:rPr lang="en-US" smtClean="0"/>
              <a:t>3/13/2018</a:t>
            </a:fld>
            <a:endParaRPr lang="en-US" dirty="0"/>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D9026508-95AB-41C2-BAFB-7596C3B577B5}" type="slidenum">
              <a:rPr lang="en-US" smtClean="0"/>
              <a:t>‹#›</a:t>
            </a:fld>
            <a:endParaRPr lang="en-US" dirty="0"/>
          </a:p>
        </p:txBody>
      </p:sp>
    </p:spTree>
    <p:extLst>
      <p:ext uri="{BB962C8B-B14F-4D97-AF65-F5344CB8AC3E}">
        <p14:creationId xmlns:p14="http://schemas.microsoft.com/office/powerpoint/2010/main" val="1333668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D9026508-95AB-41C2-BAFB-7596C3B577B5}" type="slidenum">
              <a:rPr lang="en-US" smtClean="0"/>
              <a:t>1</a:t>
            </a:fld>
            <a:endParaRPr lang="en-US" dirty="0"/>
          </a:p>
        </p:txBody>
      </p:sp>
    </p:spTree>
    <p:extLst>
      <p:ext uri="{BB962C8B-B14F-4D97-AF65-F5344CB8AC3E}">
        <p14:creationId xmlns:p14="http://schemas.microsoft.com/office/powerpoint/2010/main" val="1528660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Zástupný symbol pro číslo snímku 3"/>
          <p:cNvSpPr>
            <a:spLocks noGrp="1"/>
          </p:cNvSpPr>
          <p:nvPr>
            <p:ph type="sldNum" sz="quarter" idx="10"/>
          </p:nvPr>
        </p:nvSpPr>
        <p:spPr/>
        <p:txBody>
          <a:bodyPr/>
          <a:lstStyle/>
          <a:p>
            <a:fld id="{D9026508-95AB-41C2-BAFB-7596C3B577B5}" type="slidenum">
              <a:rPr lang="en-US" smtClean="0"/>
              <a:t>2</a:t>
            </a:fld>
            <a:endParaRPr lang="en-US" dirty="0"/>
          </a:p>
        </p:txBody>
      </p:sp>
    </p:spTree>
    <p:extLst>
      <p:ext uri="{BB962C8B-B14F-4D97-AF65-F5344CB8AC3E}">
        <p14:creationId xmlns:p14="http://schemas.microsoft.com/office/powerpoint/2010/main" val="40780076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GB" dirty="0"/>
          </a:p>
        </p:txBody>
      </p:sp>
      <p:sp>
        <p:nvSpPr>
          <p:cNvPr id="4" name="Zástupný symbol pro číslo snímku 3"/>
          <p:cNvSpPr>
            <a:spLocks noGrp="1"/>
          </p:cNvSpPr>
          <p:nvPr>
            <p:ph type="sldNum" sz="quarter" idx="10"/>
          </p:nvPr>
        </p:nvSpPr>
        <p:spPr/>
        <p:txBody>
          <a:bodyPr/>
          <a:lstStyle/>
          <a:p>
            <a:fld id="{D9026508-95AB-41C2-BAFB-7596C3B577B5}" type="slidenum">
              <a:rPr lang="en-US" smtClean="0"/>
              <a:t>3</a:t>
            </a:fld>
            <a:endParaRPr lang="en-US" dirty="0"/>
          </a:p>
        </p:txBody>
      </p:sp>
    </p:spTree>
    <p:extLst>
      <p:ext uri="{BB962C8B-B14F-4D97-AF65-F5344CB8AC3E}">
        <p14:creationId xmlns:p14="http://schemas.microsoft.com/office/powerpoint/2010/main" val="13264352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Díky prosazování</a:t>
            </a:r>
            <a:r>
              <a:rPr lang="cs-CZ" baseline="0" dirty="0" smtClean="0"/>
              <a:t> myšlenky synergií a komplementarit v Bruselu se otevírá cesta pro LE + SME – konsorcia s účinnou spoluprací </a:t>
            </a:r>
            <a:endParaRPr lang="en-GB" dirty="0"/>
          </a:p>
        </p:txBody>
      </p:sp>
      <p:sp>
        <p:nvSpPr>
          <p:cNvPr id="4" name="Zástupný symbol pro číslo snímku 3"/>
          <p:cNvSpPr>
            <a:spLocks noGrp="1"/>
          </p:cNvSpPr>
          <p:nvPr>
            <p:ph type="sldNum" sz="quarter" idx="10"/>
          </p:nvPr>
        </p:nvSpPr>
        <p:spPr/>
        <p:txBody>
          <a:bodyPr/>
          <a:lstStyle/>
          <a:p>
            <a:fld id="{D9026508-95AB-41C2-BAFB-7596C3B577B5}" type="slidenum">
              <a:rPr lang="en-US" smtClean="0"/>
              <a:t>4</a:t>
            </a:fld>
            <a:endParaRPr lang="en-US" dirty="0"/>
          </a:p>
        </p:txBody>
      </p:sp>
    </p:spTree>
    <p:extLst>
      <p:ext uri="{BB962C8B-B14F-4D97-AF65-F5344CB8AC3E}">
        <p14:creationId xmlns:p14="http://schemas.microsoft.com/office/powerpoint/2010/main" val="39818832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D9026508-95AB-41C2-BAFB-7596C3B577B5}" type="slidenum">
              <a:rPr lang="en-US" smtClean="0"/>
              <a:t>5</a:t>
            </a:fld>
            <a:endParaRPr lang="en-US" dirty="0"/>
          </a:p>
        </p:txBody>
      </p:sp>
    </p:spTree>
    <p:extLst>
      <p:ext uri="{BB962C8B-B14F-4D97-AF65-F5344CB8AC3E}">
        <p14:creationId xmlns:p14="http://schemas.microsoft.com/office/powerpoint/2010/main" val="4188464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D9026508-95AB-41C2-BAFB-7596C3B577B5}" type="slidenum">
              <a:rPr lang="en-US" smtClean="0"/>
              <a:t>6</a:t>
            </a:fld>
            <a:endParaRPr lang="en-US" dirty="0"/>
          </a:p>
        </p:txBody>
      </p:sp>
    </p:spTree>
    <p:extLst>
      <p:ext uri="{BB962C8B-B14F-4D97-AF65-F5344CB8AC3E}">
        <p14:creationId xmlns:p14="http://schemas.microsoft.com/office/powerpoint/2010/main" val="3699005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l-B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l-BE"/>
          </a:p>
        </p:txBody>
      </p:sp>
      <p:sp>
        <p:nvSpPr>
          <p:cNvPr id="4" name="Date Placeholder 3"/>
          <p:cNvSpPr>
            <a:spLocks noGrp="1"/>
          </p:cNvSpPr>
          <p:nvPr>
            <p:ph type="dt" sz="half" idx="10"/>
          </p:nvPr>
        </p:nvSpPr>
        <p:spPr/>
        <p:txBody>
          <a:bodyPr/>
          <a:lstStyle/>
          <a:p>
            <a:fld id="{5D89A9FD-41C8-4B34-AC0D-3F00ED11873A}" type="datetimeFigureOut">
              <a:rPr lang="nl-BE" smtClean="0">
                <a:solidFill>
                  <a:prstClr val="black">
                    <a:tint val="75000"/>
                  </a:prstClr>
                </a:solidFill>
              </a:rPr>
              <a:pPr/>
              <a:t>13/03/2018</a:t>
            </a:fld>
            <a:endParaRPr lang="nl-BE">
              <a:solidFill>
                <a:prstClr val="black">
                  <a:tint val="75000"/>
                </a:prstClr>
              </a:solidFill>
            </a:endParaRPr>
          </a:p>
        </p:txBody>
      </p:sp>
      <p:sp>
        <p:nvSpPr>
          <p:cNvPr id="5" name="Footer Placeholder 4"/>
          <p:cNvSpPr>
            <a:spLocks noGrp="1"/>
          </p:cNvSpPr>
          <p:nvPr>
            <p:ph type="ftr" sz="quarter" idx="11"/>
          </p:nvPr>
        </p:nvSpPr>
        <p:spPr/>
        <p:txBody>
          <a:bodyPr/>
          <a:lstStyle/>
          <a:p>
            <a:endParaRPr lang="nl-BE">
              <a:solidFill>
                <a:prstClr val="black">
                  <a:tint val="75000"/>
                </a:prstClr>
              </a:solidFill>
            </a:endParaRPr>
          </a:p>
        </p:txBody>
      </p:sp>
      <p:sp>
        <p:nvSpPr>
          <p:cNvPr id="6" name="Slide Number Placeholder 5"/>
          <p:cNvSpPr>
            <a:spLocks noGrp="1"/>
          </p:cNvSpPr>
          <p:nvPr>
            <p:ph type="sldNum" sz="quarter" idx="12"/>
          </p:nvPr>
        </p:nvSpPr>
        <p:spPr/>
        <p:txBody>
          <a:bodyPr/>
          <a:lstStyle/>
          <a:p>
            <a:fld id="{7D8DC15C-10CD-402A-9A26-B442EAA39E5D}" type="slidenum">
              <a:rPr lang="nl-BE" smtClean="0">
                <a:solidFill>
                  <a:prstClr val="black">
                    <a:tint val="75000"/>
                  </a:prstClr>
                </a:solidFill>
              </a:rPr>
              <a:pPr/>
              <a:t>‹#›</a:t>
            </a:fld>
            <a:endParaRPr lang="nl-BE">
              <a:solidFill>
                <a:prstClr val="black">
                  <a:tint val="75000"/>
                </a:prstClr>
              </a:solidFill>
            </a:endParaRPr>
          </a:p>
        </p:txBody>
      </p:sp>
    </p:spTree>
    <p:extLst>
      <p:ext uri="{BB962C8B-B14F-4D97-AF65-F5344CB8AC3E}">
        <p14:creationId xmlns:p14="http://schemas.microsoft.com/office/powerpoint/2010/main" val="10898244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p>
            <a:fld id="{5D89A9FD-41C8-4B34-AC0D-3F00ED11873A}" type="datetimeFigureOut">
              <a:rPr lang="nl-BE" smtClean="0">
                <a:solidFill>
                  <a:prstClr val="black">
                    <a:tint val="75000"/>
                  </a:prstClr>
                </a:solidFill>
              </a:rPr>
              <a:pPr/>
              <a:t>13/03/2018</a:t>
            </a:fld>
            <a:endParaRPr lang="nl-BE">
              <a:solidFill>
                <a:prstClr val="black">
                  <a:tint val="75000"/>
                </a:prstClr>
              </a:solidFill>
            </a:endParaRPr>
          </a:p>
        </p:txBody>
      </p:sp>
      <p:sp>
        <p:nvSpPr>
          <p:cNvPr id="5" name="Footer Placeholder 4"/>
          <p:cNvSpPr>
            <a:spLocks noGrp="1"/>
          </p:cNvSpPr>
          <p:nvPr>
            <p:ph type="ftr" sz="quarter" idx="11"/>
          </p:nvPr>
        </p:nvSpPr>
        <p:spPr/>
        <p:txBody>
          <a:bodyPr/>
          <a:lstStyle/>
          <a:p>
            <a:endParaRPr lang="nl-BE">
              <a:solidFill>
                <a:prstClr val="black">
                  <a:tint val="75000"/>
                </a:prstClr>
              </a:solidFill>
            </a:endParaRPr>
          </a:p>
        </p:txBody>
      </p:sp>
      <p:sp>
        <p:nvSpPr>
          <p:cNvPr id="6" name="Slide Number Placeholder 5"/>
          <p:cNvSpPr>
            <a:spLocks noGrp="1"/>
          </p:cNvSpPr>
          <p:nvPr>
            <p:ph type="sldNum" sz="quarter" idx="12"/>
          </p:nvPr>
        </p:nvSpPr>
        <p:spPr/>
        <p:txBody>
          <a:bodyPr/>
          <a:lstStyle/>
          <a:p>
            <a:fld id="{7D8DC15C-10CD-402A-9A26-B442EAA39E5D}" type="slidenum">
              <a:rPr lang="nl-BE" smtClean="0">
                <a:solidFill>
                  <a:prstClr val="black">
                    <a:tint val="75000"/>
                  </a:prstClr>
                </a:solidFill>
              </a:rPr>
              <a:pPr/>
              <a:t>‹#›</a:t>
            </a:fld>
            <a:endParaRPr lang="nl-BE">
              <a:solidFill>
                <a:prstClr val="black">
                  <a:tint val="75000"/>
                </a:prstClr>
              </a:solidFill>
            </a:endParaRPr>
          </a:p>
        </p:txBody>
      </p:sp>
    </p:spTree>
    <p:extLst>
      <p:ext uri="{BB962C8B-B14F-4D97-AF65-F5344CB8AC3E}">
        <p14:creationId xmlns:p14="http://schemas.microsoft.com/office/powerpoint/2010/main" val="256002315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l-B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89A9FD-41C8-4B34-AC0D-3F00ED11873A}" type="datetimeFigureOut">
              <a:rPr lang="nl-BE" smtClean="0">
                <a:solidFill>
                  <a:prstClr val="black">
                    <a:tint val="75000"/>
                  </a:prstClr>
                </a:solidFill>
              </a:rPr>
              <a:pPr/>
              <a:t>13/03/2018</a:t>
            </a:fld>
            <a:endParaRPr lang="nl-BE">
              <a:solidFill>
                <a:prstClr val="black">
                  <a:tint val="75000"/>
                </a:prstClr>
              </a:solidFill>
            </a:endParaRPr>
          </a:p>
        </p:txBody>
      </p:sp>
      <p:sp>
        <p:nvSpPr>
          <p:cNvPr id="5" name="Footer Placeholder 4"/>
          <p:cNvSpPr>
            <a:spLocks noGrp="1"/>
          </p:cNvSpPr>
          <p:nvPr>
            <p:ph type="ftr" sz="quarter" idx="11"/>
          </p:nvPr>
        </p:nvSpPr>
        <p:spPr/>
        <p:txBody>
          <a:bodyPr/>
          <a:lstStyle/>
          <a:p>
            <a:endParaRPr lang="nl-BE">
              <a:solidFill>
                <a:prstClr val="black">
                  <a:tint val="75000"/>
                </a:prstClr>
              </a:solidFill>
            </a:endParaRPr>
          </a:p>
        </p:txBody>
      </p:sp>
      <p:sp>
        <p:nvSpPr>
          <p:cNvPr id="6" name="Slide Number Placeholder 5"/>
          <p:cNvSpPr>
            <a:spLocks noGrp="1"/>
          </p:cNvSpPr>
          <p:nvPr>
            <p:ph type="sldNum" sz="quarter" idx="12"/>
          </p:nvPr>
        </p:nvSpPr>
        <p:spPr/>
        <p:txBody>
          <a:bodyPr/>
          <a:lstStyle/>
          <a:p>
            <a:fld id="{7D8DC15C-10CD-402A-9A26-B442EAA39E5D}" type="slidenum">
              <a:rPr lang="nl-BE" smtClean="0">
                <a:solidFill>
                  <a:prstClr val="black">
                    <a:tint val="75000"/>
                  </a:prstClr>
                </a:solidFill>
              </a:rPr>
              <a:pPr/>
              <a:t>‹#›</a:t>
            </a:fld>
            <a:endParaRPr lang="nl-BE">
              <a:solidFill>
                <a:prstClr val="black">
                  <a:tint val="75000"/>
                </a:prstClr>
              </a:solidFill>
            </a:endParaRPr>
          </a:p>
        </p:txBody>
      </p:sp>
    </p:spTree>
    <p:extLst>
      <p:ext uri="{BB962C8B-B14F-4D97-AF65-F5344CB8AC3E}">
        <p14:creationId xmlns:p14="http://schemas.microsoft.com/office/powerpoint/2010/main" val="806251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Date Placeholder 4"/>
          <p:cNvSpPr>
            <a:spLocks noGrp="1"/>
          </p:cNvSpPr>
          <p:nvPr>
            <p:ph type="dt" sz="half" idx="10"/>
          </p:nvPr>
        </p:nvSpPr>
        <p:spPr/>
        <p:txBody>
          <a:bodyPr/>
          <a:lstStyle/>
          <a:p>
            <a:fld id="{5D89A9FD-41C8-4B34-AC0D-3F00ED11873A}" type="datetimeFigureOut">
              <a:rPr lang="nl-BE" smtClean="0">
                <a:solidFill>
                  <a:prstClr val="black">
                    <a:tint val="75000"/>
                  </a:prstClr>
                </a:solidFill>
              </a:rPr>
              <a:pPr/>
              <a:t>13/03/2018</a:t>
            </a:fld>
            <a:endParaRPr lang="nl-BE">
              <a:solidFill>
                <a:prstClr val="black">
                  <a:tint val="75000"/>
                </a:prstClr>
              </a:solidFill>
            </a:endParaRPr>
          </a:p>
        </p:txBody>
      </p:sp>
      <p:sp>
        <p:nvSpPr>
          <p:cNvPr id="6" name="Footer Placeholder 5"/>
          <p:cNvSpPr>
            <a:spLocks noGrp="1"/>
          </p:cNvSpPr>
          <p:nvPr>
            <p:ph type="ftr" sz="quarter" idx="11"/>
          </p:nvPr>
        </p:nvSpPr>
        <p:spPr/>
        <p:txBody>
          <a:bodyPr/>
          <a:lstStyle/>
          <a:p>
            <a:endParaRPr lang="nl-BE">
              <a:solidFill>
                <a:prstClr val="black">
                  <a:tint val="75000"/>
                </a:prstClr>
              </a:solidFill>
            </a:endParaRPr>
          </a:p>
        </p:txBody>
      </p:sp>
      <p:sp>
        <p:nvSpPr>
          <p:cNvPr id="7" name="Slide Number Placeholder 6"/>
          <p:cNvSpPr>
            <a:spLocks noGrp="1"/>
          </p:cNvSpPr>
          <p:nvPr>
            <p:ph type="sldNum" sz="quarter" idx="12"/>
          </p:nvPr>
        </p:nvSpPr>
        <p:spPr/>
        <p:txBody>
          <a:bodyPr/>
          <a:lstStyle/>
          <a:p>
            <a:fld id="{7D8DC15C-10CD-402A-9A26-B442EAA39E5D}" type="slidenum">
              <a:rPr lang="nl-BE" smtClean="0">
                <a:solidFill>
                  <a:prstClr val="black">
                    <a:tint val="75000"/>
                  </a:prstClr>
                </a:solidFill>
              </a:rPr>
              <a:pPr/>
              <a:t>‹#›</a:t>
            </a:fld>
            <a:endParaRPr lang="nl-BE">
              <a:solidFill>
                <a:prstClr val="black">
                  <a:tint val="75000"/>
                </a:prstClr>
              </a:solidFill>
            </a:endParaRPr>
          </a:p>
        </p:txBody>
      </p:sp>
    </p:spTree>
    <p:extLst>
      <p:ext uri="{BB962C8B-B14F-4D97-AF65-F5344CB8AC3E}">
        <p14:creationId xmlns:p14="http://schemas.microsoft.com/office/powerpoint/2010/main" val="27778625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l-B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7" name="Date Placeholder 6"/>
          <p:cNvSpPr>
            <a:spLocks noGrp="1"/>
          </p:cNvSpPr>
          <p:nvPr>
            <p:ph type="dt" sz="half" idx="10"/>
          </p:nvPr>
        </p:nvSpPr>
        <p:spPr/>
        <p:txBody>
          <a:bodyPr/>
          <a:lstStyle/>
          <a:p>
            <a:fld id="{5D89A9FD-41C8-4B34-AC0D-3F00ED11873A}" type="datetimeFigureOut">
              <a:rPr lang="nl-BE" smtClean="0">
                <a:solidFill>
                  <a:prstClr val="black">
                    <a:tint val="75000"/>
                  </a:prstClr>
                </a:solidFill>
              </a:rPr>
              <a:pPr/>
              <a:t>13/03/2018</a:t>
            </a:fld>
            <a:endParaRPr lang="nl-BE">
              <a:solidFill>
                <a:prstClr val="black">
                  <a:tint val="75000"/>
                </a:prstClr>
              </a:solidFill>
            </a:endParaRPr>
          </a:p>
        </p:txBody>
      </p:sp>
      <p:sp>
        <p:nvSpPr>
          <p:cNvPr id="8" name="Footer Placeholder 7"/>
          <p:cNvSpPr>
            <a:spLocks noGrp="1"/>
          </p:cNvSpPr>
          <p:nvPr>
            <p:ph type="ftr" sz="quarter" idx="11"/>
          </p:nvPr>
        </p:nvSpPr>
        <p:spPr/>
        <p:txBody>
          <a:bodyPr/>
          <a:lstStyle/>
          <a:p>
            <a:endParaRPr lang="nl-BE">
              <a:solidFill>
                <a:prstClr val="black">
                  <a:tint val="75000"/>
                </a:prstClr>
              </a:solidFill>
            </a:endParaRPr>
          </a:p>
        </p:txBody>
      </p:sp>
      <p:sp>
        <p:nvSpPr>
          <p:cNvPr id="9" name="Slide Number Placeholder 8"/>
          <p:cNvSpPr>
            <a:spLocks noGrp="1"/>
          </p:cNvSpPr>
          <p:nvPr>
            <p:ph type="sldNum" sz="quarter" idx="12"/>
          </p:nvPr>
        </p:nvSpPr>
        <p:spPr/>
        <p:txBody>
          <a:bodyPr/>
          <a:lstStyle/>
          <a:p>
            <a:fld id="{7D8DC15C-10CD-402A-9A26-B442EAA39E5D}" type="slidenum">
              <a:rPr lang="nl-BE" smtClean="0">
                <a:solidFill>
                  <a:prstClr val="black">
                    <a:tint val="75000"/>
                  </a:prstClr>
                </a:solidFill>
              </a:rPr>
              <a:pPr/>
              <a:t>‹#›</a:t>
            </a:fld>
            <a:endParaRPr lang="nl-BE">
              <a:solidFill>
                <a:prstClr val="black">
                  <a:tint val="75000"/>
                </a:prstClr>
              </a:solidFill>
            </a:endParaRPr>
          </a:p>
        </p:txBody>
      </p:sp>
    </p:spTree>
    <p:extLst>
      <p:ext uri="{BB962C8B-B14F-4D97-AF65-F5344CB8AC3E}">
        <p14:creationId xmlns:p14="http://schemas.microsoft.com/office/powerpoint/2010/main" val="18816689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Date Placeholder 2"/>
          <p:cNvSpPr>
            <a:spLocks noGrp="1"/>
          </p:cNvSpPr>
          <p:nvPr>
            <p:ph type="dt" sz="half" idx="10"/>
          </p:nvPr>
        </p:nvSpPr>
        <p:spPr/>
        <p:txBody>
          <a:bodyPr/>
          <a:lstStyle/>
          <a:p>
            <a:fld id="{5D89A9FD-41C8-4B34-AC0D-3F00ED11873A}" type="datetimeFigureOut">
              <a:rPr lang="nl-BE" smtClean="0">
                <a:solidFill>
                  <a:prstClr val="black">
                    <a:tint val="75000"/>
                  </a:prstClr>
                </a:solidFill>
              </a:rPr>
              <a:pPr/>
              <a:t>13/03/2018</a:t>
            </a:fld>
            <a:endParaRPr lang="nl-BE">
              <a:solidFill>
                <a:prstClr val="black">
                  <a:tint val="75000"/>
                </a:prstClr>
              </a:solidFill>
            </a:endParaRPr>
          </a:p>
        </p:txBody>
      </p:sp>
      <p:sp>
        <p:nvSpPr>
          <p:cNvPr id="4" name="Footer Placeholder 3"/>
          <p:cNvSpPr>
            <a:spLocks noGrp="1"/>
          </p:cNvSpPr>
          <p:nvPr>
            <p:ph type="ftr" sz="quarter" idx="11"/>
          </p:nvPr>
        </p:nvSpPr>
        <p:spPr/>
        <p:txBody>
          <a:bodyPr/>
          <a:lstStyle/>
          <a:p>
            <a:endParaRPr lang="nl-BE">
              <a:solidFill>
                <a:prstClr val="black">
                  <a:tint val="75000"/>
                </a:prstClr>
              </a:solidFill>
            </a:endParaRPr>
          </a:p>
        </p:txBody>
      </p:sp>
      <p:sp>
        <p:nvSpPr>
          <p:cNvPr id="5" name="Slide Number Placeholder 4"/>
          <p:cNvSpPr>
            <a:spLocks noGrp="1"/>
          </p:cNvSpPr>
          <p:nvPr>
            <p:ph type="sldNum" sz="quarter" idx="12"/>
          </p:nvPr>
        </p:nvSpPr>
        <p:spPr/>
        <p:txBody>
          <a:bodyPr/>
          <a:lstStyle/>
          <a:p>
            <a:fld id="{7D8DC15C-10CD-402A-9A26-B442EAA39E5D}" type="slidenum">
              <a:rPr lang="nl-BE" smtClean="0">
                <a:solidFill>
                  <a:prstClr val="black">
                    <a:tint val="75000"/>
                  </a:prstClr>
                </a:solidFill>
              </a:rPr>
              <a:pPr/>
              <a:t>‹#›</a:t>
            </a:fld>
            <a:endParaRPr lang="nl-BE">
              <a:solidFill>
                <a:prstClr val="black">
                  <a:tint val="75000"/>
                </a:prstClr>
              </a:solidFill>
            </a:endParaRPr>
          </a:p>
        </p:txBody>
      </p:sp>
    </p:spTree>
    <p:extLst>
      <p:ext uri="{BB962C8B-B14F-4D97-AF65-F5344CB8AC3E}">
        <p14:creationId xmlns:p14="http://schemas.microsoft.com/office/powerpoint/2010/main" val="33014906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89A9FD-41C8-4B34-AC0D-3F00ED11873A}" type="datetimeFigureOut">
              <a:rPr lang="nl-BE" smtClean="0">
                <a:solidFill>
                  <a:prstClr val="black">
                    <a:tint val="75000"/>
                  </a:prstClr>
                </a:solidFill>
              </a:rPr>
              <a:pPr/>
              <a:t>13/03/2018</a:t>
            </a:fld>
            <a:endParaRPr lang="nl-BE">
              <a:solidFill>
                <a:prstClr val="black">
                  <a:tint val="75000"/>
                </a:prstClr>
              </a:solidFill>
            </a:endParaRPr>
          </a:p>
        </p:txBody>
      </p:sp>
      <p:sp>
        <p:nvSpPr>
          <p:cNvPr id="3" name="Footer Placeholder 2"/>
          <p:cNvSpPr>
            <a:spLocks noGrp="1"/>
          </p:cNvSpPr>
          <p:nvPr>
            <p:ph type="ftr" sz="quarter" idx="11"/>
          </p:nvPr>
        </p:nvSpPr>
        <p:spPr/>
        <p:txBody>
          <a:bodyPr/>
          <a:lstStyle/>
          <a:p>
            <a:endParaRPr lang="nl-BE">
              <a:solidFill>
                <a:prstClr val="black">
                  <a:tint val="75000"/>
                </a:prstClr>
              </a:solidFill>
            </a:endParaRPr>
          </a:p>
        </p:txBody>
      </p:sp>
      <p:sp>
        <p:nvSpPr>
          <p:cNvPr id="4" name="Slide Number Placeholder 3"/>
          <p:cNvSpPr>
            <a:spLocks noGrp="1"/>
          </p:cNvSpPr>
          <p:nvPr>
            <p:ph type="sldNum" sz="quarter" idx="12"/>
          </p:nvPr>
        </p:nvSpPr>
        <p:spPr/>
        <p:txBody>
          <a:bodyPr/>
          <a:lstStyle/>
          <a:p>
            <a:fld id="{7D8DC15C-10CD-402A-9A26-B442EAA39E5D}" type="slidenum">
              <a:rPr lang="nl-BE" smtClean="0">
                <a:solidFill>
                  <a:prstClr val="black">
                    <a:tint val="75000"/>
                  </a:prstClr>
                </a:solidFill>
              </a:rPr>
              <a:pPr/>
              <a:t>‹#›</a:t>
            </a:fld>
            <a:endParaRPr lang="nl-BE">
              <a:solidFill>
                <a:prstClr val="black">
                  <a:tint val="75000"/>
                </a:prstClr>
              </a:solidFill>
            </a:endParaRPr>
          </a:p>
        </p:txBody>
      </p:sp>
    </p:spTree>
    <p:extLst>
      <p:ext uri="{BB962C8B-B14F-4D97-AF65-F5344CB8AC3E}">
        <p14:creationId xmlns:p14="http://schemas.microsoft.com/office/powerpoint/2010/main" val="11488899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l-B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89A9FD-41C8-4B34-AC0D-3F00ED11873A}" type="datetimeFigureOut">
              <a:rPr lang="nl-BE" smtClean="0">
                <a:solidFill>
                  <a:prstClr val="black">
                    <a:tint val="75000"/>
                  </a:prstClr>
                </a:solidFill>
              </a:rPr>
              <a:pPr/>
              <a:t>13/03/2018</a:t>
            </a:fld>
            <a:endParaRPr lang="nl-BE">
              <a:solidFill>
                <a:prstClr val="black">
                  <a:tint val="75000"/>
                </a:prstClr>
              </a:solidFill>
            </a:endParaRPr>
          </a:p>
        </p:txBody>
      </p:sp>
      <p:sp>
        <p:nvSpPr>
          <p:cNvPr id="6" name="Footer Placeholder 5"/>
          <p:cNvSpPr>
            <a:spLocks noGrp="1"/>
          </p:cNvSpPr>
          <p:nvPr>
            <p:ph type="ftr" sz="quarter" idx="11"/>
          </p:nvPr>
        </p:nvSpPr>
        <p:spPr/>
        <p:txBody>
          <a:bodyPr/>
          <a:lstStyle/>
          <a:p>
            <a:endParaRPr lang="nl-BE">
              <a:solidFill>
                <a:prstClr val="black">
                  <a:tint val="75000"/>
                </a:prstClr>
              </a:solidFill>
            </a:endParaRPr>
          </a:p>
        </p:txBody>
      </p:sp>
      <p:sp>
        <p:nvSpPr>
          <p:cNvPr id="7" name="Slide Number Placeholder 6"/>
          <p:cNvSpPr>
            <a:spLocks noGrp="1"/>
          </p:cNvSpPr>
          <p:nvPr>
            <p:ph type="sldNum" sz="quarter" idx="12"/>
          </p:nvPr>
        </p:nvSpPr>
        <p:spPr/>
        <p:txBody>
          <a:bodyPr/>
          <a:lstStyle/>
          <a:p>
            <a:fld id="{7D8DC15C-10CD-402A-9A26-B442EAA39E5D}" type="slidenum">
              <a:rPr lang="nl-BE" smtClean="0">
                <a:solidFill>
                  <a:prstClr val="black">
                    <a:tint val="75000"/>
                  </a:prstClr>
                </a:solidFill>
              </a:rPr>
              <a:pPr/>
              <a:t>‹#›</a:t>
            </a:fld>
            <a:endParaRPr lang="nl-BE">
              <a:solidFill>
                <a:prstClr val="black">
                  <a:tint val="75000"/>
                </a:prstClr>
              </a:solidFill>
            </a:endParaRPr>
          </a:p>
        </p:txBody>
      </p:sp>
    </p:spTree>
    <p:extLst>
      <p:ext uri="{BB962C8B-B14F-4D97-AF65-F5344CB8AC3E}">
        <p14:creationId xmlns:p14="http://schemas.microsoft.com/office/powerpoint/2010/main" val="4101889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l-B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89A9FD-41C8-4B34-AC0D-3F00ED11873A}" type="datetimeFigureOut">
              <a:rPr lang="nl-BE" smtClean="0">
                <a:solidFill>
                  <a:prstClr val="black">
                    <a:tint val="75000"/>
                  </a:prstClr>
                </a:solidFill>
              </a:rPr>
              <a:pPr/>
              <a:t>13/03/2018</a:t>
            </a:fld>
            <a:endParaRPr lang="nl-BE">
              <a:solidFill>
                <a:prstClr val="black">
                  <a:tint val="75000"/>
                </a:prstClr>
              </a:solidFill>
            </a:endParaRPr>
          </a:p>
        </p:txBody>
      </p:sp>
      <p:sp>
        <p:nvSpPr>
          <p:cNvPr id="6" name="Footer Placeholder 5"/>
          <p:cNvSpPr>
            <a:spLocks noGrp="1"/>
          </p:cNvSpPr>
          <p:nvPr>
            <p:ph type="ftr" sz="quarter" idx="11"/>
          </p:nvPr>
        </p:nvSpPr>
        <p:spPr/>
        <p:txBody>
          <a:bodyPr/>
          <a:lstStyle/>
          <a:p>
            <a:endParaRPr lang="nl-BE">
              <a:solidFill>
                <a:prstClr val="black">
                  <a:tint val="75000"/>
                </a:prstClr>
              </a:solidFill>
            </a:endParaRPr>
          </a:p>
        </p:txBody>
      </p:sp>
      <p:sp>
        <p:nvSpPr>
          <p:cNvPr id="7" name="Slide Number Placeholder 6"/>
          <p:cNvSpPr>
            <a:spLocks noGrp="1"/>
          </p:cNvSpPr>
          <p:nvPr>
            <p:ph type="sldNum" sz="quarter" idx="12"/>
          </p:nvPr>
        </p:nvSpPr>
        <p:spPr/>
        <p:txBody>
          <a:bodyPr/>
          <a:lstStyle/>
          <a:p>
            <a:fld id="{7D8DC15C-10CD-402A-9A26-B442EAA39E5D}" type="slidenum">
              <a:rPr lang="nl-BE" smtClean="0">
                <a:solidFill>
                  <a:prstClr val="black">
                    <a:tint val="75000"/>
                  </a:prstClr>
                </a:solidFill>
              </a:rPr>
              <a:pPr/>
              <a:t>‹#›</a:t>
            </a:fld>
            <a:endParaRPr lang="nl-BE">
              <a:solidFill>
                <a:prstClr val="black">
                  <a:tint val="75000"/>
                </a:prstClr>
              </a:solidFill>
            </a:endParaRPr>
          </a:p>
        </p:txBody>
      </p:sp>
    </p:spTree>
    <p:extLst>
      <p:ext uri="{BB962C8B-B14F-4D97-AF65-F5344CB8AC3E}">
        <p14:creationId xmlns:p14="http://schemas.microsoft.com/office/powerpoint/2010/main" val="29093927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p>
            <a:fld id="{5D89A9FD-41C8-4B34-AC0D-3F00ED11873A}" type="datetimeFigureOut">
              <a:rPr lang="nl-BE" smtClean="0">
                <a:solidFill>
                  <a:prstClr val="black">
                    <a:tint val="75000"/>
                  </a:prstClr>
                </a:solidFill>
              </a:rPr>
              <a:pPr/>
              <a:t>13/03/2018</a:t>
            </a:fld>
            <a:endParaRPr lang="nl-BE">
              <a:solidFill>
                <a:prstClr val="black">
                  <a:tint val="75000"/>
                </a:prstClr>
              </a:solidFill>
            </a:endParaRPr>
          </a:p>
        </p:txBody>
      </p:sp>
      <p:sp>
        <p:nvSpPr>
          <p:cNvPr id="5" name="Footer Placeholder 4"/>
          <p:cNvSpPr>
            <a:spLocks noGrp="1"/>
          </p:cNvSpPr>
          <p:nvPr>
            <p:ph type="ftr" sz="quarter" idx="11"/>
          </p:nvPr>
        </p:nvSpPr>
        <p:spPr/>
        <p:txBody>
          <a:bodyPr/>
          <a:lstStyle/>
          <a:p>
            <a:endParaRPr lang="nl-BE">
              <a:solidFill>
                <a:prstClr val="black">
                  <a:tint val="75000"/>
                </a:prstClr>
              </a:solidFill>
            </a:endParaRPr>
          </a:p>
        </p:txBody>
      </p:sp>
      <p:sp>
        <p:nvSpPr>
          <p:cNvPr id="6" name="Slide Number Placeholder 5"/>
          <p:cNvSpPr>
            <a:spLocks noGrp="1"/>
          </p:cNvSpPr>
          <p:nvPr>
            <p:ph type="sldNum" sz="quarter" idx="12"/>
          </p:nvPr>
        </p:nvSpPr>
        <p:spPr/>
        <p:txBody>
          <a:bodyPr/>
          <a:lstStyle/>
          <a:p>
            <a:fld id="{7D8DC15C-10CD-402A-9A26-B442EAA39E5D}" type="slidenum">
              <a:rPr lang="nl-BE" smtClean="0">
                <a:solidFill>
                  <a:prstClr val="black">
                    <a:tint val="75000"/>
                  </a:prstClr>
                </a:solidFill>
              </a:rPr>
              <a:pPr/>
              <a:t>‹#›</a:t>
            </a:fld>
            <a:endParaRPr lang="nl-BE">
              <a:solidFill>
                <a:prstClr val="black">
                  <a:tint val="75000"/>
                </a:prstClr>
              </a:solidFill>
            </a:endParaRPr>
          </a:p>
        </p:txBody>
      </p:sp>
    </p:spTree>
    <p:extLst>
      <p:ext uri="{BB962C8B-B14F-4D97-AF65-F5344CB8AC3E}">
        <p14:creationId xmlns:p14="http://schemas.microsoft.com/office/powerpoint/2010/main" val="1401878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nl-B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p>
            <a:fld id="{5D89A9FD-41C8-4B34-AC0D-3F00ED11873A}" type="datetimeFigureOut">
              <a:rPr lang="nl-BE" smtClean="0">
                <a:solidFill>
                  <a:prstClr val="black">
                    <a:tint val="75000"/>
                  </a:prstClr>
                </a:solidFill>
              </a:rPr>
              <a:pPr/>
              <a:t>13/03/2018</a:t>
            </a:fld>
            <a:endParaRPr lang="nl-BE">
              <a:solidFill>
                <a:prstClr val="black">
                  <a:tint val="75000"/>
                </a:prstClr>
              </a:solidFill>
            </a:endParaRPr>
          </a:p>
        </p:txBody>
      </p:sp>
      <p:sp>
        <p:nvSpPr>
          <p:cNvPr id="5" name="Footer Placeholder 4"/>
          <p:cNvSpPr>
            <a:spLocks noGrp="1"/>
          </p:cNvSpPr>
          <p:nvPr>
            <p:ph type="ftr" sz="quarter" idx="11"/>
          </p:nvPr>
        </p:nvSpPr>
        <p:spPr/>
        <p:txBody>
          <a:bodyPr/>
          <a:lstStyle/>
          <a:p>
            <a:endParaRPr lang="nl-BE">
              <a:solidFill>
                <a:prstClr val="black">
                  <a:tint val="75000"/>
                </a:prstClr>
              </a:solidFill>
            </a:endParaRPr>
          </a:p>
        </p:txBody>
      </p:sp>
      <p:sp>
        <p:nvSpPr>
          <p:cNvPr id="6" name="Slide Number Placeholder 5"/>
          <p:cNvSpPr>
            <a:spLocks noGrp="1"/>
          </p:cNvSpPr>
          <p:nvPr>
            <p:ph type="sldNum" sz="quarter" idx="12"/>
          </p:nvPr>
        </p:nvSpPr>
        <p:spPr/>
        <p:txBody>
          <a:bodyPr/>
          <a:lstStyle/>
          <a:p>
            <a:fld id="{7D8DC15C-10CD-402A-9A26-B442EAA39E5D}" type="slidenum">
              <a:rPr lang="nl-BE" smtClean="0">
                <a:solidFill>
                  <a:prstClr val="black">
                    <a:tint val="75000"/>
                  </a:prstClr>
                </a:solidFill>
              </a:rPr>
              <a:pPr/>
              <a:t>‹#›</a:t>
            </a:fld>
            <a:endParaRPr lang="nl-BE">
              <a:solidFill>
                <a:prstClr val="black">
                  <a:tint val="75000"/>
                </a:prstClr>
              </a:solidFill>
            </a:endParaRPr>
          </a:p>
        </p:txBody>
      </p:sp>
    </p:spTree>
    <p:extLst>
      <p:ext uri="{BB962C8B-B14F-4D97-AF65-F5344CB8AC3E}">
        <p14:creationId xmlns:p14="http://schemas.microsoft.com/office/powerpoint/2010/main" val="16266125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l-B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l-BE"/>
          </a:p>
        </p:txBody>
      </p:sp>
      <p:sp>
        <p:nvSpPr>
          <p:cNvPr id="4" name="Date Placeholder 3"/>
          <p:cNvSpPr>
            <a:spLocks noGrp="1"/>
          </p:cNvSpPr>
          <p:nvPr>
            <p:ph type="dt" sz="half" idx="10"/>
          </p:nvPr>
        </p:nvSpPr>
        <p:spPr/>
        <p:txBody>
          <a:bodyPr/>
          <a:lstStyle/>
          <a:p>
            <a:fld id="{5D89A9FD-41C8-4B34-AC0D-3F00ED11873A}" type="datetimeFigureOut">
              <a:rPr lang="nl-BE" smtClean="0">
                <a:solidFill>
                  <a:prstClr val="black">
                    <a:tint val="75000"/>
                  </a:prstClr>
                </a:solidFill>
              </a:rPr>
              <a:pPr/>
              <a:t>13/03/2018</a:t>
            </a:fld>
            <a:endParaRPr lang="nl-BE">
              <a:solidFill>
                <a:prstClr val="black">
                  <a:tint val="75000"/>
                </a:prstClr>
              </a:solidFill>
            </a:endParaRPr>
          </a:p>
        </p:txBody>
      </p:sp>
      <p:sp>
        <p:nvSpPr>
          <p:cNvPr id="5" name="Footer Placeholder 4"/>
          <p:cNvSpPr>
            <a:spLocks noGrp="1"/>
          </p:cNvSpPr>
          <p:nvPr>
            <p:ph type="ftr" sz="quarter" idx="11"/>
          </p:nvPr>
        </p:nvSpPr>
        <p:spPr/>
        <p:txBody>
          <a:bodyPr/>
          <a:lstStyle/>
          <a:p>
            <a:endParaRPr lang="nl-BE">
              <a:solidFill>
                <a:prstClr val="black">
                  <a:tint val="75000"/>
                </a:prstClr>
              </a:solidFill>
            </a:endParaRPr>
          </a:p>
        </p:txBody>
      </p:sp>
      <p:sp>
        <p:nvSpPr>
          <p:cNvPr id="6" name="Slide Number Placeholder 5"/>
          <p:cNvSpPr>
            <a:spLocks noGrp="1"/>
          </p:cNvSpPr>
          <p:nvPr>
            <p:ph type="sldNum" sz="quarter" idx="12"/>
          </p:nvPr>
        </p:nvSpPr>
        <p:spPr/>
        <p:txBody>
          <a:bodyPr/>
          <a:lstStyle/>
          <a:p>
            <a:fld id="{7D8DC15C-10CD-402A-9A26-B442EAA39E5D}" type="slidenum">
              <a:rPr lang="nl-BE" smtClean="0">
                <a:solidFill>
                  <a:prstClr val="black">
                    <a:tint val="75000"/>
                  </a:prstClr>
                </a:solidFill>
              </a:rPr>
              <a:pPr/>
              <a:t>‹#›</a:t>
            </a:fld>
            <a:endParaRPr lang="nl-BE">
              <a:solidFill>
                <a:prstClr val="black">
                  <a:tint val="75000"/>
                </a:prstClr>
              </a:solidFill>
            </a:endParaRPr>
          </a:p>
        </p:txBody>
      </p:sp>
    </p:spTree>
    <p:extLst>
      <p:ext uri="{BB962C8B-B14F-4D97-AF65-F5344CB8AC3E}">
        <p14:creationId xmlns:p14="http://schemas.microsoft.com/office/powerpoint/2010/main" val="2570634938"/>
      </p:ext>
    </p:extLst>
  </p:cSld>
  <p:clrMapOvr>
    <a:masterClrMapping/>
  </p:clrMapOvr>
  <mc:AlternateContent xmlns:mc="http://schemas.openxmlformats.org/markup-compatibility/2006" xmlns:p14="http://schemas.microsoft.com/office/powerpoint/2010/main">
    <mc:Choice Requires="p14">
      <p:transition spd="med" p14:dur="700" advClick="0" advTm="10000">
        <p:fade/>
      </p:transition>
    </mc:Choice>
    <mc:Fallback xmlns="">
      <p:transition spd="med" advClick="0" advTm="10000">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p>
            <a:fld id="{5D89A9FD-41C8-4B34-AC0D-3F00ED11873A}" type="datetimeFigureOut">
              <a:rPr lang="nl-BE" smtClean="0">
                <a:solidFill>
                  <a:prstClr val="black">
                    <a:tint val="75000"/>
                  </a:prstClr>
                </a:solidFill>
              </a:rPr>
              <a:pPr/>
              <a:t>13/03/2018</a:t>
            </a:fld>
            <a:endParaRPr lang="nl-BE">
              <a:solidFill>
                <a:prstClr val="black">
                  <a:tint val="75000"/>
                </a:prstClr>
              </a:solidFill>
            </a:endParaRPr>
          </a:p>
        </p:txBody>
      </p:sp>
      <p:sp>
        <p:nvSpPr>
          <p:cNvPr id="5" name="Footer Placeholder 4"/>
          <p:cNvSpPr>
            <a:spLocks noGrp="1"/>
          </p:cNvSpPr>
          <p:nvPr>
            <p:ph type="ftr" sz="quarter" idx="11"/>
          </p:nvPr>
        </p:nvSpPr>
        <p:spPr/>
        <p:txBody>
          <a:bodyPr/>
          <a:lstStyle/>
          <a:p>
            <a:endParaRPr lang="nl-BE">
              <a:solidFill>
                <a:prstClr val="black">
                  <a:tint val="75000"/>
                </a:prstClr>
              </a:solidFill>
            </a:endParaRPr>
          </a:p>
        </p:txBody>
      </p:sp>
      <p:sp>
        <p:nvSpPr>
          <p:cNvPr id="6" name="Slide Number Placeholder 5"/>
          <p:cNvSpPr>
            <a:spLocks noGrp="1"/>
          </p:cNvSpPr>
          <p:nvPr>
            <p:ph type="sldNum" sz="quarter" idx="12"/>
          </p:nvPr>
        </p:nvSpPr>
        <p:spPr/>
        <p:txBody>
          <a:bodyPr/>
          <a:lstStyle/>
          <a:p>
            <a:fld id="{7D8DC15C-10CD-402A-9A26-B442EAA39E5D}" type="slidenum">
              <a:rPr lang="nl-BE" smtClean="0">
                <a:solidFill>
                  <a:prstClr val="black">
                    <a:tint val="75000"/>
                  </a:prstClr>
                </a:solidFill>
              </a:rPr>
              <a:pPr/>
              <a:t>‹#›</a:t>
            </a:fld>
            <a:endParaRPr lang="nl-BE">
              <a:solidFill>
                <a:prstClr val="black">
                  <a:tint val="75000"/>
                </a:prstClr>
              </a:solidFill>
            </a:endParaRPr>
          </a:p>
        </p:txBody>
      </p:sp>
    </p:spTree>
    <p:extLst>
      <p:ext uri="{BB962C8B-B14F-4D97-AF65-F5344CB8AC3E}">
        <p14:creationId xmlns:p14="http://schemas.microsoft.com/office/powerpoint/2010/main" val="414384332"/>
      </p:ext>
    </p:extLst>
  </p:cSld>
  <p:clrMapOvr>
    <a:masterClrMapping/>
  </p:clrMapOvr>
  <mc:AlternateContent xmlns:mc="http://schemas.openxmlformats.org/markup-compatibility/2006" xmlns:p14="http://schemas.microsoft.com/office/powerpoint/2010/main">
    <mc:Choice Requires="p14">
      <p:transition spd="med" p14:dur="700" advClick="0" advTm="10000">
        <p:fade/>
      </p:transition>
    </mc:Choice>
    <mc:Fallback xmlns="">
      <p:transition spd="med" advClick="0" advTm="10000">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l-B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89A9FD-41C8-4B34-AC0D-3F00ED11873A}" type="datetimeFigureOut">
              <a:rPr lang="nl-BE" smtClean="0">
                <a:solidFill>
                  <a:prstClr val="black">
                    <a:tint val="75000"/>
                  </a:prstClr>
                </a:solidFill>
              </a:rPr>
              <a:pPr/>
              <a:t>13/03/2018</a:t>
            </a:fld>
            <a:endParaRPr lang="nl-BE">
              <a:solidFill>
                <a:prstClr val="black">
                  <a:tint val="75000"/>
                </a:prstClr>
              </a:solidFill>
            </a:endParaRPr>
          </a:p>
        </p:txBody>
      </p:sp>
      <p:sp>
        <p:nvSpPr>
          <p:cNvPr id="5" name="Footer Placeholder 4"/>
          <p:cNvSpPr>
            <a:spLocks noGrp="1"/>
          </p:cNvSpPr>
          <p:nvPr>
            <p:ph type="ftr" sz="quarter" idx="11"/>
          </p:nvPr>
        </p:nvSpPr>
        <p:spPr/>
        <p:txBody>
          <a:bodyPr/>
          <a:lstStyle/>
          <a:p>
            <a:endParaRPr lang="nl-BE">
              <a:solidFill>
                <a:prstClr val="black">
                  <a:tint val="75000"/>
                </a:prstClr>
              </a:solidFill>
            </a:endParaRPr>
          </a:p>
        </p:txBody>
      </p:sp>
      <p:sp>
        <p:nvSpPr>
          <p:cNvPr id="6" name="Slide Number Placeholder 5"/>
          <p:cNvSpPr>
            <a:spLocks noGrp="1"/>
          </p:cNvSpPr>
          <p:nvPr>
            <p:ph type="sldNum" sz="quarter" idx="12"/>
          </p:nvPr>
        </p:nvSpPr>
        <p:spPr/>
        <p:txBody>
          <a:bodyPr/>
          <a:lstStyle/>
          <a:p>
            <a:fld id="{7D8DC15C-10CD-402A-9A26-B442EAA39E5D}" type="slidenum">
              <a:rPr lang="nl-BE" smtClean="0">
                <a:solidFill>
                  <a:prstClr val="black">
                    <a:tint val="75000"/>
                  </a:prstClr>
                </a:solidFill>
              </a:rPr>
              <a:pPr/>
              <a:t>‹#›</a:t>
            </a:fld>
            <a:endParaRPr lang="nl-BE">
              <a:solidFill>
                <a:prstClr val="black">
                  <a:tint val="75000"/>
                </a:prstClr>
              </a:solidFill>
            </a:endParaRPr>
          </a:p>
        </p:txBody>
      </p:sp>
    </p:spTree>
    <p:extLst>
      <p:ext uri="{BB962C8B-B14F-4D97-AF65-F5344CB8AC3E}">
        <p14:creationId xmlns:p14="http://schemas.microsoft.com/office/powerpoint/2010/main" val="1236053225"/>
      </p:ext>
    </p:extLst>
  </p:cSld>
  <p:clrMapOvr>
    <a:masterClrMapping/>
  </p:clrMapOvr>
  <mc:AlternateContent xmlns:mc="http://schemas.openxmlformats.org/markup-compatibility/2006" xmlns:p14="http://schemas.microsoft.com/office/powerpoint/2010/main">
    <mc:Choice Requires="p14">
      <p:transition spd="med" p14:dur="700" advClick="0" advTm="10000">
        <p:fade/>
      </p:transition>
    </mc:Choice>
    <mc:Fallback xmlns="">
      <p:transition spd="med" advClick="0" advTm="10000">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Date Placeholder 4"/>
          <p:cNvSpPr>
            <a:spLocks noGrp="1"/>
          </p:cNvSpPr>
          <p:nvPr>
            <p:ph type="dt" sz="half" idx="10"/>
          </p:nvPr>
        </p:nvSpPr>
        <p:spPr/>
        <p:txBody>
          <a:bodyPr/>
          <a:lstStyle/>
          <a:p>
            <a:fld id="{5D89A9FD-41C8-4B34-AC0D-3F00ED11873A}" type="datetimeFigureOut">
              <a:rPr lang="nl-BE" smtClean="0">
                <a:solidFill>
                  <a:prstClr val="black">
                    <a:tint val="75000"/>
                  </a:prstClr>
                </a:solidFill>
              </a:rPr>
              <a:pPr/>
              <a:t>13/03/2018</a:t>
            </a:fld>
            <a:endParaRPr lang="nl-BE">
              <a:solidFill>
                <a:prstClr val="black">
                  <a:tint val="75000"/>
                </a:prstClr>
              </a:solidFill>
            </a:endParaRPr>
          </a:p>
        </p:txBody>
      </p:sp>
      <p:sp>
        <p:nvSpPr>
          <p:cNvPr id="6" name="Footer Placeholder 5"/>
          <p:cNvSpPr>
            <a:spLocks noGrp="1"/>
          </p:cNvSpPr>
          <p:nvPr>
            <p:ph type="ftr" sz="quarter" idx="11"/>
          </p:nvPr>
        </p:nvSpPr>
        <p:spPr/>
        <p:txBody>
          <a:bodyPr/>
          <a:lstStyle/>
          <a:p>
            <a:endParaRPr lang="nl-BE">
              <a:solidFill>
                <a:prstClr val="black">
                  <a:tint val="75000"/>
                </a:prstClr>
              </a:solidFill>
            </a:endParaRPr>
          </a:p>
        </p:txBody>
      </p:sp>
      <p:sp>
        <p:nvSpPr>
          <p:cNvPr id="7" name="Slide Number Placeholder 6"/>
          <p:cNvSpPr>
            <a:spLocks noGrp="1"/>
          </p:cNvSpPr>
          <p:nvPr>
            <p:ph type="sldNum" sz="quarter" idx="12"/>
          </p:nvPr>
        </p:nvSpPr>
        <p:spPr/>
        <p:txBody>
          <a:bodyPr/>
          <a:lstStyle/>
          <a:p>
            <a:fld id="{7D8DC15C-10CD-402A-9A26-B442EAA39E5D}" type="slidenum">
              <a:rPr lang="nl-BE" smtClean="0">
                <a:solidFill>
                  <a:prstClr val="black">
                    <a:tint val="75000"/>
                  </a:prstClr>
                </a:solidFill>
              </a:rPr>
              <a:pPr/>
              <a:t>‹#›</a:t>
            </a:fld>
            <a:endParaRPr lang="nl-BE">
              <a:solidFill>
                <a:prstClr val="black">
                  <a:tint val="75000"/>
                </a:prstClr>
              </a:solidFill>
            </a:endParaRPr>
          </a:p>
        </p:txBody>
      </p:sp>
    </p:spTree>
    <p:extLst>
      <p:ext uri="{BB962C8B-B14F-4D97-AF65-F5344CB8AC3E}">
        <p14:creationId xmlns:p14="http://schemas.microsoft.com/office/powerpoint/2010/main" val="3049287270"/>
      </p:ext>
    </p:extLst>
  </p:cSld>
  <p:clrMapOvr>
    <a:masterClrMapping/>
  </p:clrMapOvr>
  <mc:AlternateContent xmlns:mc="http://schemas.openxmlformats.org/markup-compatibility/2006" xmlns:p14="http://schemas.microsoft.com/office/powerpoint/2010/main">
    <mc:Choice Requires="p14">
      <p:transition spd="med" p14:dur="700" advClick="0" advTm="10000">
        <p:fade/>
      </p:transition>
    </mc:Choice>
    <mc:Fallback xmlns="">
      <p:transition spd="med" advClick="0" advTm="10000">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l-B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7" name="Date Placeholder 6"/>
          <p:cNvSpPr>
            <a:spLocks noGrp="1"/>
          </p:cNvSpPr>
          <p:nvPr>
            <p:ph type="dt" sz="half" idx="10"/>
          </p:nvPr>
        </p:nvSpPr>
        <p:spPr/>
        <p:txBody>
          <a:bodyPr/>
          <a:lstStyle/>
          <a:p>
            <a:fld id="{5D89A9FD-41C8-4B34-AC0D-3F00ED11873A}" type="datetimeFigureOut">
              <a:rPr lang="nl-BE" smtClean="0">
                <a:solidFill>
                  <a:prstClr val="black">
                    <a:tint val="75000"/>
                  </a:prstClr>
                </a:solidFill>
              </a:rPr>
              <a:pPr/>
              <a:t>13/03/2018</a:t>
            </a:fld>
            <a:endParaRPr lang="nl-BE">
              <a:solidFill>
                <a:prstClr val="black">
                  <a:tint val="75000"/>
                </a:prstClr>
              </a:solidFill>
            </a:endParaRPr>
          </a:p>
        </p:txBody>
      </p:sp>
      <p:sp>
        <p:nvSpPr>
          <p:cNvPr id="8" name="Footer Placeholder 7"/>
          <p:cNvSpPr>
            <a:spLocks noGrp="1"/>
          </p:cNvSpPr>
          <p:nvPr>
            <p:ph type="ftr" sz="quarter" idx="11"/>
          </p:nvPr>
        </p:nvSpPr>
        <p:spPr/>
        <p:txBody>
          <a:bodyPr/>
          <a:lstStyle/>
          <a:p>
            <a:endParaRPr lang="nl-BE">
              <a:solidFill>
                <a:prstClr val="black">
                  <a:tint val="75000"/>
                </a:prstClr>
              </a:solidFill>
            </a:endParaRPr>
          </a:p>
        </p:txBody>
      </p:sp>
      <p:sp>
        <p:nvSpPr>
          <p:cNvPr id="9" name="Slide Number Placeholder 8"/>
          <p:cNvSpPr>
            <a:spLocks noGrp="1"/>
          </p:cNvSpPr>
          <p:nvPr>
            <p:ph type="sldNum" sz="quarter" idx="12"/>
          </p:nvPr>
        </p:nvSpPr>
        <p:spPr/>
        <p:txBody>
          <a:bodyPr/>
          <a:lstStyle/>
          <a:p>
            <a:fld id="{7D8DC15C-10CD-402A-9A26-B442EAA39E5D}" type="slidenum">
              <a:rPr lang="nl-BE" smtClean="0">
                <a:solidFill>
                  <a:prstClr val="black">
                    <a:tint val="75000"/>
                  </a:prstClr>
                </a:solidFill>
              </a:rPr>
              <a:pPr/>
              <a:t>‹#›</a:t>
            </a:fld>
            <a:endParaRPr lang="nl-BE">
              <a:solidFill>
                <a:prstClr val="black">
                  <a:tint val="75000"/>
                </a:prstClr>
              </a:solidFill>
            </a:endParaRPr>
          </a:p>
        </p:txBody>
      </p:sp>
    </p:spTree>
    <p:extLst>
      <p:ext uri="{BB962C8B-B14F-4D97-AF65-F5344CB8AC3E}">
        <p14:creationId xmlns:p14="http://schemas.microsoft.com/office/powerpoint/2010/main" val="4027124653"/>
      </p:ext>
    </p:extLst>
  </p:cSld>
  <p:clrMapOvr>
    <a:masterClrMapping/>
  </p:clrMapOvr>
  <mc:AlternateContent xmlns:mc="http://schemas.openxmlformats.org/markup-compatibility/2006" xmlns:p14="http://schemas.microsoft.com/office/powerpoint/2010/main">
    <mc:Choice Requires="p14">
      <p:transition spd="med" p14:dur="700" advClick="0" advTm="10000">
        <p:fade/>
      </p:transition>
    </mc:Choice>
    <mc:Fallback xmlns="">
      <p:transition spd="med" advClick="0" advTm="10000">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Date Placeholder 2"/>
          <p:cNvSpPr>
            <a:spLocks noGrp="1"/>
          </p:cNvSpPr>
          <p:nvPr>
            <p:ph type="dt" sz="half" idx="10"/>
          </p:nvPr>
        </p:nvSpPr>
        <p:spPr/>
        <p:txBody>
          <a:bodyPr/>
          <a:lstStyle/>
          <a:p>
            <a:fld id="{5D89A9FD-41C8-4B34-AC0D-3F00ED11873A}" type="datetimeFigureOut">
              <a:rPr lang="nl-BE" smtClean="0">
                <a:solidFill>
                  <a:prstClr val="black">
                    <a:tint val="75000"/>
                  </a:prstClr>
                </a:solidFill>
              </a:rPr>
              <a:pPr/>
              <a:t>13/03/2018</a:t>
            </a:fld>
            <a:endParaRPr lang="nl-BE">
              <a:solidFill>
                <a:prstClr val="black">
                  <a:tint val="75000"/>
                </a:prstClr>
              </a:solidFill>
            </a:endParaRPr>
          </a:p>
        </p:txBody>
      </p:sp>
      <p:sp>
        <p:nvSpPr>
          <p:cNvPr id="4" name="Footer Placeholder 3"/>
          <p:cNvSpPr>
            <a:spLocks noGrp="1"/>
          </p:cNvSpPr>
          <p:nvPr>
            <p:ph type="ftr" sz="quarter" idx="11"/>
          </p:nvPr>
        </p:nvSpPr>
        <p:spPr/>
        <p:txBody>
          <a:bodyPr/>
          <a:lstStyle/>
          <a:p>
            <a:endParaRPr lang="nl-BE">
              <a:solidFill>
                <a:prstClr val="black">
                  <a:tint val="75000"/>
                </a:prstClr>
              </a:solidFill>
            </a:endParaRPr>
          </a:p>
        </p:txBody>
      </p:sp>
      <p:sp>
        <p:nvSpPr>
          <p:cNvPr id="5" name="Slide Number Placeholder 4"/>
          <p:cNvSpPr>
            <a:spLocks noGrp="1"/>
          </p:cNvSpPr>
          <p:nvPr>
            <p:ph type="sldNum" sz="quarter" idx="12"/>
          </p:nvPr>
        </p:nvSpPr>
        <p:spPr/>
        <p:txBody>
          <a:bodyPr/>
          <a:lstStyle/>
          <a:p>
            <a:fld id="{7D8DC15C-10CD-402A-9A26-B442EAA39E5D}" type="slidenum">
              <a:rPr lang="nl-BE" smtClean="0">
                <a:solidFill>
                  <a:prstClr val="black">
                    <a:tint val="75000"/>
                  </a:prstClr>
                </a:solidFill>
              </a:rPr>
              <a:pPr/>
              <a:t>‹#›</a:t>
            </a:fld>
            <a:endParaRPr lang="nl-BE">
              <a:solidFill>
                <a:prstClr val="black">
                  <a:tint val="75000"/>
                </a:prstClr>
              </a:solidFill>
            </a:endParaRPr>
          </a:p>
        </p:txBody>
      </p:sp>
    </p:spTree>
    <p:extLst>
      <p:ext uri="{BB962C8B-B14F-4D97-AF65-F5344CB8AC3E}">
        <p14:creationId xmlns:p14="http://schemas.microsoft.com/office/powerpoint/2010/main" val="2618926471"/>
      </p:ext>
    </p:extLst>
  </p:cSld>
  <p:clrMapOvr>
    <a:masterClrMapping/>
  </p:clrMapOvr>
  <mc:AlternateContent xmlns:mc="http://schemas.openxmlformats.org/markup-compatibility/2006" xmlns:p14="http://schemas.microsoft.com/office/powerpoint/2010/main">
    <mc:Choice Requires="p14">
      <p:transition spd="med" p14:dur="700" advClick="0" advTm="10000">
        <p:fade/>
      </p:transition>
    </mc:Choice>
    <mc:Fallback xmlns="">
      <p:transition spd="med" advClick="0" advTm="10000">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89A9FD-41C8-4B34-AC0D-3F00ED11873A}" type="datetimeFigureOut">
              <a:rPr lang="nl-BE" smtClean="0">
                <a:solidFill>
                  <a:prstClr val="black">
                    <a:tint val="75000"/>
                  </a:prstClr>
                </a:solidFill>
              </a:rPr>
              <a:pPr/>
              <a:t>13/03/2018</a:t>
            </a:fld>
            <a:endParaRPr lang="nl-BE">
              <a:solidFill>
                <a:prstClr val="black">
                  <a:tint val="75000"/>
                </a:prstClr>
              </a:solidFill>
            </a:endParaRPr>
          </a:p>
        </p:txBody>
      </p:sp>
      <p:sp>
        <p:nvSpPr>
          <p:cNvPr id="3" name="Footer Placeholder 2"/>
          <p:cNvSpPr>
            <a:spLocks noGrp="1"/>
          </p:cNvSpPr>
          <p:nvPr>
            <p:ph type="ftr" sz="quarter" idx="11"/>
          </p:nvPr>
        </p:nvSpPr>
        <p:spPr/>
        <p:txBody>
          <a:bodyPr/>
          <a:lstStyle/>
          <a:p>
            <a:endParaRPr lang="nl-BE">
              <a:solidFill>
                <a:prstClr val="black">
                  <a:tint val="75000"/>
                </a:prstClr>
              </a:solidFill>
            </a:endParaRPr>
          </a:p>
        </p:txBody>
      </p:sp>
      <p:sp>
        <p:nvSpPr>
          <p:cNvPr id="4" name="Slide Number Placeholder 3"/>
          <p:cNvSpPr>
            <a:spLocks noGrp="1"/>
          </p:cNvSpPr>
          <p:nvPr>
            <p:ph type="sldNum" sz="quarter" idx="12"/>
          </p:nvPr>
        </p:nvSpPr>
        <p:spPr/>
        <p:txBody>
          <a:bodyPr/>
          <a:lstStyle/>
          <a:p>
            <a:fld id="{7D8DC15C-10CD-402A-9A26-B442EAA39E5D}" type="slidenum">
              <a:rPr lang="nl-BE" smtClean="0">
                <a:solidFill>
                  <a:prstClr val="black">
                    <a:tint val="75000"/>
                  </a:prstClr>
                </a:solidFill>
              </a:rPr>
              <a:pPr/>
              <a:t>‹#›</a:t>
            </a:fld>
            <a:endParaRPr lang="nl-BE">
              <a:solidFill>
                <a:prstClr val="black">
                  <a:tint val="75000"/>
                </a:prstClr>
              </a:solidFill>
            </a:endParaRPr>
          </a:p>
        </p:txBody>
      </p:sp>
    </p:spTree>
    <p:extLst>
      <p:ext uri="{BB962C8B-B14F-4D97-AF65-F5344CB8AC3E}">
        <p14:creationId xmlns:p14="http://schemas.microsoft.com/office/powerpoint/2010/main" val="2239462912"/>
      </p:ext>
    </p:extLst>
  </p:cSld>
  <p:clrMapOvr>
    <a:masterClrMapping/>
  </p:clrMapOvr>
  <mc:AlternateContent xmlns:mc="http://schemas.openxmlformats.org/markup-compatibility/2006" xmlns:p14="http://schemas.microsoft.com/office/powerpoint/2010/main">
    <mc:Choice Requires="p14">
      <p:transition spd="med" p14:dur="700" advClick="0" advTm="10000">
        <p:fade/>
      </p:transition>
    </mc:Choice>
    <mc:Fallback xmlns="">
      <p:transition spd="med" advClick="0" advTm="10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l-B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89A9FD-41C8-4B34-AC0D-3F00ED11873A}" type="datetimeFigureOut">
              <a:rPr lang="nl-BE" smtClean="0">
                <a:solidFill>
                  <a:prstClr val="black">
                    <a:tint val="75000"/>
                  </a:prstClr>
                </a:solidFill>
              </a:rPr>
              <a:pPr/>
              <a:t>13/03/2018</a:t>
            </a:fld>
            <a:endParaRPr lang="nl-BE">
              <a:solidFill>
                <a:prstClr val="black">
                  <a:tint val="75000"/>
                </a:prstClr>
              </a:solidFill>
            </a:endParaRPr>
          </a:p>
        </p:txBody>
      </p:sp>
      <p:sp>
        <p:nvSpPr>
          <p:cNvPr id="6" name="Footer Placeholder 5"/>
          <p:cNvSpPr>
            <a:spLocks noGrp="1"/>
          </p:cNvSpPr>
          <p:nvPr>
            <p:ph type="ftr" sz="quarter" idx="11"/>
          </p:nvPr>
        </p:nvSpPr>
        <p:spPr/>
        <p:txBody>
          <a:bodyPr/>
          <a:lstStyle/>
          <a:p>
            <a:endParaRPr lang="nl-BE">
              <a:solidFill>
                <a:prstClr val="black">
                  <a:tint val="75000"/>
                </a:prstClr>
              </a:solidFill>
            </a:endParaRPr>
          </a:p>
        </p:txBody>
      </p:sp>
      <p:sp>
        <p:nvSpPr>
          <p:cNvPr id="7" name="Slide Number Placeholder 6"/>
          <p:cNvSpPr>
            <a:spLocks noGrp="1"/>
          </p:cNvSpPr>
          <p:nvPr>
            <p:ph type="sldNum" sz="quarter" idx="12"/>
          </p:nvPr>
        </p:nvSpPr>
        <p:spPr/>
        <p:txBody>
          <a:bodyPr/>
          <a:lstStyle/>
          <a:p>
            <a:fld id="{7D8DC15C-10CD-402A-9A26-B442EAA39E5D}" type="slidenum">
              <a:rPr lang="nl-BE" smtClean="0">
                <a:solidFill>
                  <a:prstClr val="black">
                    <a:tint val="75000"/>
                  </a:prstClr>
                </a:solidFill>
              </a:rPr>
              <a:pPr/>
              <a:t>‹#›</a:t>
            </a:fld>
            <a:endParaRPr lang="nl-BE">
              <a:solidFill>
                <a:prstClr val="black">
                  <a:tint val="75000"/>
                </a:prstClr>
              </a:solidFill>
            </a:endParaRPr>
          </a:p>
        </p:txBody>
      </p:sp>
    </p:spTree>
    <p:extLst>
      <p:ext uri="{BB962C8B-B14F-4D97-AF65-F5344CB8AC3E}">
        <p14:creationId xmlns:p14="http://schemas.microsoft.com/office/powerpoint/2010/main" val="511165017"/>
      </p:ext>
    </p:extLst>
  </p:cSld>
  <p:clrMapOvr>
    <a:masterClrMapping/>
  </p:clrMapOvr>
  <mc:AlternateContent xmlns:mc="http://schemas.openxmlformats.org/markup-compatibility/2006" xmlns:p14="http://schemas.microsoft.com/office/powerpoint/2010/main">
    <mc:Choice Requires="p14">
      <p:transition spd="med" p14:dur="700" advClick="0" advTm="10000">
        <p:fade/>
      </p:transition>
    </mc:Choice>
    <mc:Fallback xmlns="">
      <p:transition spd="med" advClick="0" advTm="10000">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l-B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89A9FD-41C8-4B34-AC0D-3F00ED11873A}" type="datetimeFigureOut">
              <a:rPr lang="nl-BE" smtClean="0">
                <a:solidFill>
                  <a:prstClr val="black">
                    <a:tint val="75000"/>
                  </a:prstClr>
                </a:solidFill>
              </a:rPr>
              <a:pPr/>
              <a:t>13/03/2018</a:t>
            </a:fld>
            <a:endParaRPr lang="nl-BE">
              <a:solidFill>
                <a:prstClr val="black">
                  <a:tint val="75000"/>
                </a:prstClr>
              </a:solidFill>
            </a:endParaRPr>
          </a:p>
        </p:txBody>
      </p:sp>
      <p:sp>
        <p:nvSpPr>
          <p:cNvPr id="6" name="Footer Placeholder 5"/>
          <p:cNvSpPr>
            <a:spLocks noGrp="1"/>
          </p:cNvSpPr>
          <p:nvPr>
            <p:ph type="ftr" sz="quarter" idx="11"/>
          </p:nvPr>
        </p:nvSpPr>
        <p:spPr/>
        <p:txBody>
          <a:bodyPr/>
          <a:lstStyle/>
          <a:p>
            <a:endParaRPr lang="nl-BE">
              <a:solidFill>
                <a:prstClr val="black">
                  <a:tint val="75000"/>
                </a:prstClr>
              </a:solidFill>
            </a:endParaRPr>
          </a:p>
        </p:txBody>
      </p:sp>
      <p:sp>
        <p:nvSpPr>
          <p:cNvPr id="7" name="Slide Number Placeholder 6"/>
          <p:cNvSpPr>
            <a:spLocks noGrp="1"/>
          </p:cNvSpPr>
          <p:nvPr>
            <p:ph type="sldNum" sz="quarter" idx="12"/>
          </p:nvPr>
        </p:nvSpPr>
        <p:spPr/>
        <p:txBody>
          <a:bodyPr/>
          <a:lstStyle/>
          <a:p>
            <a:fld id="{7D8DC15C-10CD-402A-9A26-B442EAA39E5D}" type="slidenum">
              <a:rPr lang="nl-BE" smtClean="0">
                <a:solidFill>
                  <a:prstClr val="black">
                    <a:tint val="75000"/>
                  </a:prstClr>
                </a:solidFill>
              </a:rPr>
              <a:pPr/>
              <a:t>‹#›</a:t>
            </a:fld>
            <a:endParaRPr lang="nl-BE">
              <a:solidFill>
                <a:prstClr val="black">
                  <a:tint val="75000"/>
                </a:prstClr>
              </a:solidFill>
            </a:endParaRPr>
          </a:p>
        </p:txBody>
      </p:sp>
    </p:spTree>
    <p:extLst>
      <p:ext uri="{BB962C8B-B14F-4D97-AF65-F5344CB8AC3E}">
        <p14:creationId xmlns:p14="http://schemas.microsoft.com/office/powerpoint/2010/main" val="1386814734"/>
      </p:ext>
    </p:extLst>
  </p:cSld>
  <p:clrMapOvr>
    <a:masterClrMapping/>
  </p:clrMapOvr>
  <mc:AlternateContent xmlns:mc="http://schemas.openxmlformats.org/markup-compatibility/2006" xmlns:p14="http://schemas.microsoft.com/office/powerpoint/2010/main">
    <mc:Choice Requires="p14">
      <p:transition spd="med" p14:dur="700" advClick="0" advTm="10000">
        <p:fade/>
      </p:transition>
    </mc:Choice>
    <mc:Fallback xmlns="">
      <p:transition spd="med" advClick="0" advTm="10000">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p>
            <a:fld id="{5D89A9FD-41C8-4B34-AC0D-3F00ED11873A}" type="datetimeFigureOut">
              <a:rPr lang="nl-BE" smtClean="0">
                <a:solidFill>
                  <a:prstClr val="black">
                    <a:tint val="75000"/>
                  </a:prstClr>
                </a:solidFill>
              </a:rPr>
              <a:pPr/>
              <a:t>13/03/2018</a:t>
            </a:fld>
            <a:endParaRPr lang="nl-BE">
              <a:solidFill>
                <a:prstClr val="black">
                  <a:tint val="75000"/>
                </a:prstClr>
              </a:solidFill>
            </a:endParaRPr>
          </a:p>
        </p:txBody>
      </p:sp>
      <p:sp>
        <p:nvSpPr>
          <p:cNvPr id="5" name="Footer Placeholder 4"/>
          <p:cNvSpPr>
            <a:spLocks noGrp="1"/>
          </p:cNvSpPr>
          <p:nvPr>
            <p:ph type="ftr" sz="quarter" idx="11"/>
          </p:nvPr>
        </p:nvSpPr>
        <p:spPr/>
        <p:txBody>
          <a:bodyPr/>
          <a:lstStyle/>
          <a:p>
            <a:endParaRPr lang="nl-BE">
              <a:solidFill>
                <a:prstClr val="black">
                  <a:tint val="75000"/>
                </a:prstClr>
              </a:solidFill>
            </a:endParaRPr>
          </a:p>
        </p:txBody>
      </p:sp>
      <p:sp>
        <p:nvSpPr>
          <p:cNvPr id="6" name="Slide Number Placeholder 5"/>
          <p:cNvSpPr>
            <a:spLocks noGrp="1"/>
          </p:cNvSpPr>
          <p:nvPr>
            <p:ph type="sldNum" sz="quarter" idx="12"/>
          </p:nvPr>
        </p:nvSpPr>
        <p:spPr/>
        <p:txBody>
          <a:bodyPr/>
          <a:lstStyle/>
          <a:p>
            <a:fld id="{7D8DC15C-10CD-402A-9A26-B442EAA39E5D}" type="slidenum">
              <a:rPr lang="nl-BE" smtClean="0">
                <a:solidFill>
                  <a:prstClr val="black">
                    <a:tint val="75000"/>
                  </a:prstClr>
                </a:solidFill>
              </a:rPr>
              <a:pPr/>
              <a:t>‹#›</a:t>
            </a:fld>
            <a:endParaRPr lang="nl-BE">
              <a:solidFill>
                <a:prstClr val="black">
                  <a:tint val="75000"/>
                </a:prstClr>
              </a:solidFill>
            </a:endParaRPr>
          </a:p>
        </p:txBody>
      </p:sp>
    </p:spTree>
    <p:extLst>
      <p:ext uri="{BB962C8B-B14F-4D97-AF65-F5344CB8AC3E}">
        <p14:creationId xmlns:p14="http://schemas.microsoft.com/office/powerpoint/2010/main" val="2192544627"/>
      </p:ext>
    </p:extLst>
  </p:cSld>
  <p:clrMapOvr>
    <a:masterClrMapping/>
  </p:clrMapOvr>
  <mc:AlternateContent xmlns:mc="http://schemas.openxmlformats.org/markup-compatibility/2006" xmlns:p14="http://schemas.microsoft.com/office/powerpoint/2010/main">
    <mc:Choice Requires="p14">
      <p:transition spd="med" p14:dur="700" advClick="0" advTm="10000">
        <p:fade/>
      </p:transition>
    </mc:Choice>
    <mc:Fallback xmlns="">
      <p:transition spd="med" advClick="0" advTm="10000">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nl-B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p>
            <a:fld id="{5D89A9FD-41C8-4B34-AC0D-3F00ED11873A}" type="datetimeFigureOut">
              <a:rPr lang="nl-BE" smtClean="0">
                <a:solidFill>
                  <a:prstClr val="black">
                    <a:tint val="75000"/>
                  </a:prstClr>
                </a:solidFill>
              </a:rPr>
              <a:pPr/>
              <a:t>13/03/2018</a:t>
            </a:fld>
            <a:endParaRPr lang="nl-BE">
              <a:solidFill>
                <a:prstClr val="black">
                  <a:tint val="75000"/>
                </a:prstClr>
              </a:solidFill>
            </a:endParaRPr>
          </a:p>
        </p:txBody>
      </p:sp>
      <p:sp>
        <p:nvSpPr>
          <p:cNvPr id="5" name="Footer Placeholder 4"/>
          <p:cNvSpPr>
            <a:spLocks noGrp="1"/>
          </p:cNvSpPr>
          <p:nvPr>
            <p:ph type="ftr" sz="quarter" idx="11"/>
          </p:nvPr>
        </p:nvSpPr>
        <p:spPr/>
        <p:txBody>
          <a:bodyPr/>
          <a:lstStyle/>
          <a:p>
            <a:endParaRPr lang="nl-BE">
              <a:solidFill>
                <a:prstClr val="black">
                  <a:tint val="75000"/>
                </a:prstClr>
              </a:solidFill>
            </a:endParaRPr>
          </a:p>
        </p:txBody>
      </p:sp>
      <p:sp>
        <p:nvSpPr>
          <p:cNvPr id="6" name="Slide Number Placeholder 5"/>
          <p:cNvSpPr>
            <a:spLocks noGrp="1"/>
          </p:cNvSpPr>
          <p:nvPr>
            <p:ph type="sldNum" sz="quarter" idx="12"/>
          </p:nvPr>
        </p:nvSpPr>
        <p:spPr/>
        <p:txBody>
          <a:bodyPr/>
          <a:lstStyle/>
          <a:p>
            <a:fld id="{7D8DC15C-10CD-402A-9A26-B442EAA39E5D}" type="slidenum">
              <a:rPr lang="nl-BE" smtClean="0">
                <a:solidFill>
                  <a:prstClr val="black">
                    <a:tint val="75000"/>
                  </a:prstClr>
                </a:solidFill>
              </a:rPr>
              <a:pPr/>
              <a:t>‹#›</a:t>
            </a:fld>
            <a:endParaRPr lang="nl-BE">
              <a:solidFill>
                <a:prstClr val="black">
                  <a:tint val="75000"/>
                </a:prstClr>
              </a:solidFill>
            </a:endParaRPr>
          </a:p>
        </p:txBody>
      </p:sp>
    </p:spTree>
    <p:extLst>
      <p:ext uri="{BB962C8B-B14F-4D97-AF65-F5344CB8AC3E}">
        <p14:creationId xmlns:p14="http://schemas.microsoft.com/office/powerpoint/2010/main" val="4278065853"/>
      </p:ext>
    </p:extLst>
  </p:cSld>
  <p:clrMapOvr>
    <a:masterClrMapping/>
  </p:clrMapOvr>
  <mc:AlternateContent xmlns:mc="http://schemas.openxmlformats.org/markup-compatibility/2006" xmlns:p14="http://schemas.microsoft.com/office/powerpoint/2010/main">
    <mc:Choice Requires="p14">
      <p:transition spd="med" p14:dur="700" advClick="0" advTm="10000">
        <p:fade/>
      </p:transition>
    </mc:Choice>
    <mc:Fallback xmlns="">
      <p:transition spd="med" advClick="0" advTm="10000">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Vide">
    <p:spTree>
      <p:nvGrpSpPr>
        <p:cNvPr id="1" name=""/>
        <p:cNvGrpSpPr/>
        <p:nvPr/>
      </p:nvGrpSpPr>
      <p:grpSpPr>
        <a:xfrm>
          <a:off x="0" y="0"/>
          <a:ext cx="0" cy="0"/>
          <a:chOff x="0" y="0"/>
          <a:chExt cx="0" cy="0"/>
        </a:xfrm>
      </p:grpSpPr>
      <p:sp>
        <p:nvSpPr>
          <p:cNvPr id="2" name="Espace réservé du pied de page 4"/>
          <p:cNvSpPr>
            <a:spLocks noGrp="1"/>
          </p:cNvSpPr>
          <p:nvPr>
            <p:ph type="ftr" sz="quarter" idx="10"/>
          </p:nvPr>
        </p:nvSpPr>
        <p:spPr/>
        <p:txBody>
          <a:bodyPr/>
          <a:lstStyle>
            <a:lvl1pPr>
              <a:defRPr/>
            </a:lvl1pPr>
          </a:lstStyle>
          <a:p>
            <a:pPr>
              <a:defRPr/>
            </a:pPr>
            <a:endParaRPr dirty="0">
              <a:solidFill>
                <a:prstClr val="black">
                  <a:tint val="75000"/>
                </a:prstClr>
              </a:solidFill>
            </a:endParaRPr>
          </a:p>
        </p:txBody>
      </p:sp>
    </p:spTree>
    <p:extLst>
      <p:ext uri="{BB962C8B-B14F-4D97-AF65-F5344CB8AC3E}">
        <p14:creationId xmlns:p14="http://schemas.microsoft.com/office/powerpoint/2010/main" val="739836841"/>
      </p:ext>
    </p:extLst>
  </p:cSld>
  <p:clrMapOvr>
    <a:masterClrMapping/>
  </p:clrMapOvr>
  <mc:AlternateContent xmlns:mc="http://schemas.openxmlformats.org/markup-compatibility/2006" xmlns:p14="http://schemas.microsoft.com/office/powerpoint/2010/main">
    <mc:Choice Requires="p14">
      <p:transition spd="med" p14:dur="700" advClick="0" advTm="10000">
        <p:fade/>
      </p:transition>
    </mc:Choice>
    <mc:Fallback xmlns="">
      <p:transition spd="med" advClick="0" advTm="10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3/13/2018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652" y="0"/>
            <a:ext cx="9149304"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nl-B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89A9FD-41C8-4B34-AC0D-3F00ED11873A}" type="datetimeFigureOut">
              <a:rPr lang="nl-BE" smtClean="0">
                <a:solidFill>
                  <a:prstClr val="black">
                    <a:tint val="75000"/>
                  </a:prstClr>
                </a:solidFill>
              </a:rPr>
              <a:pPr/>
              <a:t>13/03/2018</a:t>
            </a:fld>
            <a:endParaRPr lang="nl-BE">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8DC15C-10CD-402A-9A26-B442EAA39E5D}" type="slidenum">
              <a:rPr lang="nl-BE" smtClean="0">
                <a:solidFill>
                  <a:prstClr val="black">
                    <a:tint val="75000"/>
                  </a:prstClr>
                </a:solidFill>
              </a:rPr>
              <a:pPr/>
              <a:t>‹#›</a:t>
            </a:fld>
            <a:endParaRPr lang="nl-BE">
              <a:solidFill>
                <a:prstClr val="black">
                  <a:tint val="75000"/>
                </a:prstClr>
              </a:solidFill>
            </a:endParaRPr>
          </a:p>
        </p:txBody>
      </p:sp>
    </p:spTree>
    <p:extLst>
      <p:ext uri="{BB962C8B-B14F-4D97-AF65-F5344CB8AC3E}">
        <p14:creationId xmlns:p14="http://schemas.microsoft.com/office/powerpoint/2010/main" val="12833233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2652" y="0"/>
            <a:ext cx="9149304"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nl-B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89A9FD-41C8-4B34-AC0D-3F00ED11873A}" type="datetimeFigureOut">
              <a:rPr lang="nl-BE" smtClean="0">
                <a:solidFill>
                  <a:prstClr val="black">
                    <a:tint val="75000"/>
                  </a:prstClr>
                </a:solidFill>
              </a:rPr>
              <a:pPr/>
              <a:t>13/03/2018</a:t>
            </a:fld>
            <a:endParaRPr lang="nl-BE">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8DC15C-10CD-402A-9A26-B442EAA39E5D}" type="slidenum">
              <a:rPr lang="nl-BE" smtClean="0">
                <a:solidFill>
                  <a:prstClr val="black">
                    <a:tint val="75000"/>
                  </a:prstClr>
                </a:solidFill>
              </a:rPr>
              <a:pPr/>
              <a:t>‹#›</a:t>
            </a:fld>
            <a:endParaRPr lang="nl-BE">
              <a:solidFill>
                <a:prstClr val="black">
                  <a:tint val="75000"/>
                </a:prstClr>
              </a:solidFill>
            </a:endParaRPr>
          </a:p>
        </p:txBody>
      </p:sp>
    </p:spTree>
    <p:extLst>
      <p:ext uri="{BB962C8B-B14F-4D97-AF65-F5344CB8AC3E}">
        <p14:creationId xmlns:p14="http://schemas.microsoft.com/office/powerpoint/2010/main" val="352698589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mc:AlternateContent xmlns:mc="http://schemas.openxmlformats.org/markup-compatibility/2006" xmlns:p14="http://schemas.microsoft.com/office/powerpoint/2010/main">
    <mc:Choice Requires="p14">
      <p:transition spd="med" p14:dur="700" advClick="0" advTm="10000">
        <p:fade/>
      </p:transition>
    </mc:Choice>
    <mc:Fallback xmlns="">
      <p:transition spd="med" advClick="0" advTm="10000">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3.xml"/><Relationship Id="rId6" Type="http://schemas.openxmlformats.org/officeDocument/2006/relationships/image" Target="../media/image4.jpeg"/><Relationship Id="rId5" Type="http://schemas.openxmlformats.org/officeDocument/2006/relationships/image" Target="../media/image3.emf"/><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7.wmf"/></Relationships>
</file>

<file path=ppt/slides/_rels/slide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image" Target="../media/image4.jpeg"/><Relationship Id="rId5" Type="http://schemas.openxmlformats.org/officeDocument/2006/relationships/image" Target="../media/image3.emf"/><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3" y="0"/>
            <a:ext cx="9149303" cy="68580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52" y="0"/>
            <a:ext cx="9146652" cy="6856012"/>
          </a:xfrm>
          <a:prstGeom prst="rect">
            <a:avLst/>
          </a:prstGeom>
        </p:spPr>
      </p:pic>
      <p:sp>
        <p:nvSpPr>
          <p:cNvPr id="2" name="Title 1"/>
          <p:cNvSpPr>
            <a:spLocks noGrp="1"/>
          </p:cNvSpPr>
          <p:nvPr>
            <p:ph type="ctrTitle"/>
          </p:nvPr>
        </p:nvSpPr>
        <p:spPr>
          <a:xfrm>
            <a:off x="341574" y="533400"/>
            <a:ext cx="8458200" cy="2384425"/>
          </a:xfrm>
        </p:spPr>
        <p:txBody>
          <a:bodyPr>
            <a:normAutofit fontScale="90000"/>
          </a:bodyPr>
          <a:lstStyle/>
          <a:p>
            <a:r>
              <a:rPr lang="en-GB" sz="4000" b="1" dirty="0" smtClean="0">
                <a:solidFill>
                  <a:schemeClr val="bg1"/>
                </a:solidFill>
              </a:rPr>
              <a:t/>
            </a:r>
            <a:br>
              <a:rPr lang="en-GB" sz="4000" b="1" dirty="0" smtClean="0">
                <a:solidFill>
                  <a:schemeClr val="bg1"/>
                </a:solidFill>
              </a:rPr>
            </a:br>
            <a:r>
              <a:rPr lang="en-GB" sz="4000" b="1" dirty="0" smtClean="0">
                <a:solidFill>
                  <a:schemeClr val="bg1"/>
                </a:solidFill>
              </a:rPr>
              <a:t/>
            </a:r>
            <a:br>
              <a:rPr lang="en-GB" sz="4000" b="1" dirty="0" smtClean="0">
                <a:solidFill>
                  <a:schemeClr val="bg1"/>
                </a:solidFill>
              </a:rPr>
            </a:br>
            <a:r>
              <a:rPr lang="en-GB" sz="4000" b="1" dirty="0" smtClean="0">
                <a:solidFill>
                  <a:schemeClr val="bg1"/>
                </a:solidFill>
              </a:rPr>
              <a:t/>
            </a:r>
            <a:br>
              <a:rPr lang="en-GB" sz="4000" b="1" dirty="0" smtClean="0">
                <a:solidFill>
                  <a:schemeClr val="bg1"/>
                </a:solidFill>
              </a:rPr>
            </a:br>
            <a:r>
              <a:rPr lang="en-US" sz="4000" b="1" i="1" dirty="0">
                <a:solidFill>
                  <a:schemeClr val="bg1"/>
                </a:solidFill>
                <a:effectLst>
                  <a:outerShdw blurRad="38100" dist="38100" dir="2700000" algn="tl">
                    <a:srgbClr val="000000">
                      <a:alpha val="43137"/>
                    </a:srgbClr>
                  </a:outerShdw>
                </a:effectLst>
              </a:rPr>
              <a:t>Workshop with </a:t>
            </a:r>
            <a:r>
              <a:rPr lang="en-US" sz="4000" b="1" i="1" dirty="0" smtClean="0">
                <a:solidFill>
                  <a:schemeClr val="bg1"/>
                </a:solidFill>
                <a:effectLst>
                  <a:outerShdw blurRad="38100" dist="38100" dir="2700000" algn="tl">
                    <a:srgbClr val="000000">
                      <a:alpha val="43137"/>
                    </a:srgbClr>
                  </a:outerShdw>
                </a:effectLst>
              </a:rPr>
              <a:t> </a:t>
            </a:r>
            <a:br>
              <a:rPr lang="en-US" sz="4000" b="1" i="1" dirty="0" smtClean="0">
                <a:solidFill>
                  <a:schemeClr val="bg1"/>
                </a:solidFill>
                <a:effectLst>
                  <a:outerShdw blurRad="38100" dist="38100" dir="2700000" algn="tl">
                    <a:srgbClr val="000000">
                      <a:alpha val="43137"/>
                    </a:srgbClr>
                  </a:outerShdw>
                </a:effectLst>
              </a:rPr>
            </a:br>
            <a:r>
              <a:rPr lang="en-US" sz="4000" b="1" i="1" dirty="0" smtClean="0">
                <a:solidFill>
                  <a:schemeClr val="bg1"/>
                </a:solidFill>
                <a:effectLst>
                  <a:outerShdw blurRad="38100" dist="38100" dir="2700000" algn="tl">
                    <a:srgbClr val="000000">
                      <a:alpha val="43137"/>
                    </a:srgbClr>
                  </a:outerShdw>
                </a:effectLst>
              </a:rPr>
              <a:t>Member </a:t>
            </a:r>
            <a:r>
              <a:rPr lang="en-US" sz="4000" b="1" i="1" dirty="0">
                <a:solidFill>
                  <a:schemeClr val="bg1"/>
                </a:solidFill>
                <a:effectLst>
                  <a:outerShdw blurRad="38100" dist="38100" dir="2700000" algn="tl">
                    <a:srgbClr val="000000">
                      <a:alpha val="43137"/>
                    </a:srgbClr>
                  </a:outerShdw>
                </a:effectLst>
              </a:rPr>
              <a:t>States/Regions</a:t>
            </a:r>
            <a:br>
              <a:rPr lang="en-US" sz="4000" b="1" i="1" dirty="0">
                <a:solidFill>
                  <a:schemeClr val="bg1"/>
                </a:solidFill>
                <a:effectLst>
                  <a:outerShdw blurRad="38100" dist="38100" dir="2700000" algn="tl">
                    <a:srgbClr val="000000">
                      <a:alpha val="43137"/>
                    </a:srgbClr>
                  </a:outerShdw>
                </a:effectLst>
              </a:rPr>
            </a:br>
            <a:r>
              <a:rPr lang="en-US" sz="4000" b="1" i="1" dirty="0">
                <a:solidFill>
                  <a:schemeClr val="bg1"/>
                </a:solidFill>
                <a:effectLst>
                  <a:outerShdw blurRad="38100" dist="38100" dir="2700000" algn="tl">
                    <a:srgbClr val="000000">
                      <a:alpha val="43137"/>
                    </a:srgbClr>
                  </a:outerShdw>
                </a:effectLst>
              </a:rPr>
              <a:t>Synergies with ESIF in Aviation/Aeronautics</a:t>
            </a:r>
            <a:r>
              <a:rPr lang="en-US" sz="4000" b="1" i="1" dirty="0">
                <a:solidFill>
                  <a:schemeClr val="bg1"/>
                </a:solidFill>
              </a:rPr>
              <a:t/>
            </a:r>
            <a:br>
              <a:rPr lang="en-US" sz="4000" b="1" i="1" dirty="0">
                <a:solidFill>
                  <a:schemeClr val="bg1"/>
                </a:solidFill>
              </a:rPr>
            </a:br>
            <a:r>
              <a:rPr lang="en-US" sz="4000" b="1" i="1" dirty="0" smtClean="0">
                <a:solidFill>
                  <a:schemeClr val="bg1"/>
                </a:solidFill>
              </a:rPr>
              <a:t/>
            </a:r>
            <a:br>
              <a:rPr lang="en-US" sz="4000" b="1" i="1" dirty="0" smtClean="0">
                <a:solidFill>
                  <a:schemeClr val="bg1"/>
                </a:solidFill>
              </a:rPr>
            </a:br>
            <a:r>
              <a:rPr lang="en-GB" sz="3100" b="1" dirty="0" smtClean="0">
                <a:solidFill>
                  <a:schemeClr val="bg1"/>
                </a:solidFill>
              </a:rPr>
              <a:t>Brussels, </a:t>
            </a:r>
            <a:r>
              <a:rPr lang="cs-CZ" sz="3100" b="1" dirty="0" smtClean="0">
                <a:solidFill>
                  <a:schemeClr val="bg1"/>
                </a:solidFill>
              </a:rPr>
              <a:t>7</a:t>
            </a:r>
            <a:r>
              <a:rPr lang="en-GB" sz="3100" b="1" dirty="0" smtClean="0">
                <a:solidFill>
                  <a:schemeClr val="bg1"/>
                </a:solidFill>
              </a:rPr>
              <a:t> March 2017</a:t>
            </a:r>
            <a:r>
              <a:rPr lang="en-GB" i="1" dirty="0" smtClean="0">
                <a:solidFill>
                  <a:schemeClr val="bg1"/>
                </a:solidFill>
              </a:rPr>
              <a:t/>
            </a:r>
            <a:br>
              <a:rPr lang="en-GB" i="1" dirty="0" smtClean="0">
                <a:solidFill>
                  <a:schemeClr val="bg1"/>
                </a:solidFill>
              </a:rPr>
            </a:br>
            <a:r>
              <a:rPr lang="en-GB" i="1" dirty="0" smtClean="0">
                <a:solidFill>
                  <a:schemeClr val="bg1"/>
                </a:solidFill>
              </a:rPr>
              <a:t/>
            </a:r>
            <a:br>
              <a:rPr lang="en-GB" i="1" dirty="0" smtClean="0">
                <a:solidFill>
                  <a:schemeClr val="bg1"/>
                </a:solidFill>
              </a:rPr>
            </a:br>
            <a:r>
              <a:rPr lang="en-GB" i="1" dirty="0" smtClean="0">
                <a:solidFill>
                  <a:schemeClr val="bg1"/>
                </a:solidFill>
              </a:rPr>
              <a:t/>
            </a:r>
            <a:br>
              <a:rPr lang="en-GB" i="1" dirty="0" smtClean="0">
                <a:solidFill>
                  <a:schemeClr val="bg1"/>
                </a:solidFill>
              </a:rPr>
            </a:br>
            <a:endParaRPr lang="nl-BE" sz="3600" dirty="0">
              <a:solidFill>
                <a:schemeClr val="bg1"/>
              </a:solidFill>
              <a:latin typeface="Arial" panose="020B0604020202020204" pitchFamily="34" charset="0"/>
              <a:cs typeface="Arial" panose="020B0604020202020204" pitchFamily="34" charset="0"/>
            </a:endParaRPr>
          </a:p>
        </p:txBody>
      </p:sp>
      <p:pic>
        <p:nvPicPr>
          <p:cNvPr id="6" name="Picture 5"/>
          <p:cNvPicPr/>
          <p:nvPr/>
        </p:nvPicPr>
        <p:blipFill rotWithShape="1">
          <a:blip r:embed="rId5">
            <a:extLst>
              <a:ext uri="{28A0092B-C50C-407E-A947-70E740481C1C}">
                <a14:useLocalDpi xmlns:a14="http://schemas.microsoft.com/office/drawing/2010/main" val="0"/>
              </a:ext>
            </a:extLst>
          </a:blip>
          <a:srcRect r="5528" b="9524"/>
          <a:stretch/>
        </p:blipFill>
        <p:spPr bwMode="auto">
          <a:xfrm>
            <a:off x="304800" y="5791200"/>
            <a:ext cx="1752600" cy="942340"/>
          </a:xfrm>
          <a:prstGeom prst="rect">
            <a:avLst/>
          </a:prstGeom>
          <a:noFill/>
          <a:ln>
            <a:noFill/>
          </a:ln>
          <a:extLst>
            <a:ext uri="{53640926-AAD7-44D8-BBD7-CCE9431645EC}">
              <a14:shadowObscured xmlns:a14="http://schemas.microsoft.com/office/drawing/2010/main"/>
            </a:ext>
          </a:extLst>
        </p:spPr>
      </p:pic>
      <p:pic>
        <p:nvPicPr>
          <p:cNvPr id="7" name="Picture 6"/>
          <p:cNvPicPr/>
          <p:nvPr/>
        </p:nvPicPr>
        <p:blipFill>
          <a:blip r:embed="rId6" cstate="print">
            <a:extLst>
              <a:ext uri="{28A0092B-C50C-407E-A947-70E740481C1C}">
                <a14:useLocalDpi xmlns:a14="http://schemas.microsoft.com/office/drawing/2010/main" val="0"/>
              </a:ext>
            </a:extLst>
          </a:blip>
          <a:stretch>
            <a:fillRect/>
          </a:stretch>
        </p:blipFill>
        <p:spPr>
          <a:xfrm>
            <a:off x="7391400" y="5638800"/>
            <a:ext cx="1524000" cy="1094740"/>
          </a:xfrm>
          <a:prstGeom prst="rect">
            <a:avLst/>
          </a:prstGeom>
        </p:spPr>
      </p:pic>
      <p:pic>
        <p:nvPicPr>
          <p:cNvPr id="8" name="Picture 7"/>
          <p:cNvPicPr/>
          <p:nvPr/>
        </p:nvPicPr>
        <p:blipFill>
          <a:blip r:embed="rId7">
            <a:extLst>
              <a:ext uri="{28A0092B-C50C-407E-A947-70E740481C1C}">
                <a14:useLocalDpi xmlns:a14="http://schemas.microsoft.com/office/drawing/2010/main" val="0"/>
              </a:ext>
            </a:extLst>
          </a:blip>
          <a:srcRect/>
          <a:stretch>
            <a:fillRect/>
          </a:stretch>
        </p:blipFill>
        <p:spPr bwMode="auto">
          <a:xfrm>
            <a:off x="3581400" y="5728970"/>
            <a:ext cx="1600200" cy="914400"/>
          </a:xfrm>
          <a:prstGeom prst="rect">
            <a:avLst/>
          </a:prstGeom>
          <a:noFill/>
        </p:spPr>
      </p:pic>
      <p:sp>
        <p:nvSpPr>
          <p:cNvPr id="3" name="TextBox 2"/>
          <p:cNvSpPr txBox="1"/>
          <p:nvPr/>
        </p:nvSpPr>
        <p:spPr>
          <a:xfrm>
            <a:off x="2322774" y="3886200"/>
            <a:ext cx="4495800" cy="1323439"/>
          </a:xfrm>
          <a:prstGeom prst="rect">
            <a:avLst/>
          </a:prstGeom>
          <a:noFill/>
        </p:spPr>
        <p:txBody>
          <a:bodyPr wrap="square" rtlCol="0">
            <a:spAutoFit/>
          </a:bodyPr>
          <a:lstStyle/>
          <a:p>
            <a:r>
              <a:rPr lang="en-US" sz="2000" b="1" dirty="0" smtClean="0">
                <a:solidFill>
                  <a:schemeClr val="bg1"/>
                </a:solidFill>
              </a:rPr>
              <a:t>Marcela Prihodova</a:t>
            </a:r>
            <a:br>
              <a:rPr lang="en-US" sz="2000" b="1" dirty="0" smtClean="0">
                <a:solidFill>
                  <a:schemeClr val="bg1"/>
                </a:solidFill>
              </a:rPr>
            </a:br>
            <a:r>
              <a:rPr lang="en-US" sz="2000" b="1" dirty="0" smtClean="0">
                <a:solidFill>
                  <a:schemeClr val="bg1"/>
                </a:solidFill>
              </a:rPr>
              <a:t>Head of ESIF/Horizon 2020 Support Unit</a:t>
            </a:r>
          </a:p>
          <a:p>
            <a:r>
              <a:rPr lang="en-US" sz="2000" b="1" dirty="0" smtClean="0">
                <a:solidFill>
                  <a:schemeClr val="bg1"/>
                </a:solidFill>
              </a:rPr>
              <a:t>MIT of the Czech Republic</a:t>
            </a:r>
            <a:r>
              <a:rPr lang="nl-BE" sz="2000" b="1" dirty="0">
                <a:solidFill>
                  <a:schemeClr val="bg1"/>
                </a:solidFill>
              </a:rPr>
              <a:t/>
            </a:r>
            <a:br>
              <a:rPr lang="nl-BE" sz="2000" b="1" dirty="0">
                <a:solidFill>
                  <a:schemeClr val="bg1"/>
                </a:solidFill>
              </a:rPr>
            </a:br>
            <a:endParaRPr lang="nl-BE" sz="2000" b="1" dirty="0">
              <a:solidFill>
                <a:schemeClr val="bg1"/>
              </a:solidFill>
            </a:endParaRPr>
          </a:p>
        </p:txBody>
      </p:sp>
    </p:spTree>
    <p:extLst>
      <p:ext uri="{BB962C8B-B14F-4D97-AF65-F5344CB8AC3E}">
        <p14:creationId xmlns:p14="http://schemas.microsoft.com/office/powerpoint/2010/main" val="1339235204"/>
      </p:ext>
    </p:extLst>
  </p:cSld>
  <p:clrMapOvr>
    <a:masterClrMapping/>
  </p:clrMapOvr>
  <mc:AlternateContent xmlns:mc="http://schemas.openxmlformats.org/markup-compatibility/2006" xmlns:p14="http://schemas.microsoft.com/office/powerpoint/2010/main">
    <mc:Choice Requires="p14">
      <p:transition spd="med" p14:dur="700" advClick="0" advTm="10000">
        <p:fade/>
      </p:transition>
    </mc:Choice>
    <mc:Fallback xmlns="">
      <p:transition spd="med" advClick="0" advTm="10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143000"/>
          </a:xfrm>
        </p:spPr>
        <p:txBody>
          <a:bodyPr>
            <a:normAutofit/>
          </a:bodyPr>
          <a:lstStyle/>
          <a:p>
            <a:r>
              <a:rPr lang="en-US" sz="3000" b="1" dirty="0">
                <a:solidFill>
                  <a:srgbClr val="FFC000"/>
                </a:solidFill>
                <a:effectLst>
                  <a:outerShdw blurRad="38100" dist="38100" dir="2700000" algn="tl">
                    <a:srgbClr val="000000">
                      <a:alpha val="43137"/>
                    </a:srgbClr>
                  </a:outerShdw>
                </a:effectLst>
                <a:ea typeface="+mn-ea"/>
                <a:cs typeface="+mn-cs"/>
              </a:rPr>
              <a:t>Background and (RIS3) context of the case</a:t>
            </a:r>
          </a:p>
        </p:txBody>
      </p:sp>
      <p:sp>
        <p:nvSpPr>
          <p:cNvPr id="3" name="Zástupný symbol pro obsah 2"/>
          <p:cNvSpPr>
            <a:spLocks noGrp="1"/>
          </p:cNvSpPr>
          <p:nvPr>
            <p:ph idx="1"/>
          </p:nvPr>
        </p:nvSpPr>
        <p:spPr/>
        <p:txBody>
          <a:bodyPr>
            <a:normAutofit/>
          </a:bodyPr>
          <a:lstStyle/>
          <a:p>
            <a:pPr marL="360363" indent="-360363">
              <a:buBlip>
                <a:blip r:embed="rId3"/>
              </a:buBlip>
            </a:pPr>
            <a:r>
              <a:rPr lang="en-GB" sz="2000" dirty="0" smtClean="0">
                <a:solidFill>
                  <a:srgbClr val="004B8D"/>
                </a:solidFill>
              </a:rPr>
              <a:t>The Ministry of Industry and Trade of the Czech Republic decided to open a special complementary CS2 call under PA1 OPEIC Aplikace programme</a:t>
            </a:r>
          </a:p>
          <a:p>
            <a:pPr marL="360363" indent="-360363">
              <a:buBlip>
                <a:blip r:embed="rId3"/>
              </a:buBlip>
            </a:pPr>
            <a:r>
              <a:rPr lang="en-US" sz="2000" dirty="0" smtClean="0">
                <a:solidFill>
                  <a:srgbClr val="004B8D"/>
                </a:solidFill>
              </a:rPr>
              <a:t>The objective behind this action was to deepen the already solid success of Czech subjects in CS2</a:t>
            </a:r>
          </a:p>
          <a:p>
            <a:pPr marL="360363" indent="-360363">
              <a:buBlip>
                <a:blip r:embed="rId3"/>
              </a:buBlip>
            </a:pPr>
            <a:r>
              <a:rPr lang="en-US" sz="2000" dirty="0" smtClean="0">
                <a:solidFill>
                  <a:srgbClr val="004B8D"/>
                </a:solidFill>
              </a:rPr>
              <a:t>Aviation is a cross-sectoral industry with a high presence of Key Enabling Technologies that has been experiencing a continuous growth in the Czech Republic for the last couple of years</a:t>
            </a:r>
          </a:p>
          <a:p>
            <a:pPr marL="360363" indent="-360363">
              <a:buBlip>
                <a:blip r:embed="rId3"/>
              </a:buBlip>
            </a:pPr>
            <a:r>
              <a:rPr lang="en-US" sz="2000" dirty="0" smtClean="0">
                <a:solidFill>
                  <a:srgbClr val="004B8D"/>
                </a:solidFill>
              </a:rPr>
              <a:t>The special call is a result of a long term cooperation between MIT and CSJU which was established on 29 March 2016 by mutual signing of the Memorandum of Understanding </a:t>
            </a:r>
          </a:p>
          <a:p>
            <a:pPr marL="360363" indent="-360363">
              <a:buBlip>
                <a:blip r:embed="rId3"/>
              </a:buBlip>
            </a:pPr>
            <a:r>
              <a:rPr lang="en-US" sz="2000" dirty="0" smtClean="0">
                <a:solidFill>
                  <a:srgbClr val="004B8D"/>
                </a:solidFill>
              </a:rPr>
              <a:t>Following that, MIT organized a CS2 conference in February of 2017 which was attended by high CSJU and MIT representatives as well as key stakeholders</a:t>
            </a:r>
          </a:p>
          <a:p>
            <a:pPr marL="0" indent="0">
              <a:buNone/>
            </a:pPr>
            <a:endParaRPr lang="en-US" sz="1800" dirty="0" smtClean="0">
              <a:solidFill>
                <a:srgbClr val="004B8D"/>
              </a:solidFill>
            </a:endParaRPr>
          </a:p>
        </p:txBody>
      </p:sp>
    </p:spTree>
    <p:extLst>
      <p:ext uri="{BB962C8B-B14F-4D97-AF65-F5344CB8AC3E}">
        <p14:creationId xmlns:p14="http://schemas.microsoft.com/office/powerpoint/2010/main" val="19211933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0"/>
            <a:ext cx="8229600" cy="1143000"/>
          </a:xfrm>
        </p:spPr>
        <p:txBody>
          <a:bodyPr>
            <a:normAutofit/>
          </a:bodyPr>
          <a:lstStyle/>
          <a:p>
            <a:r>
              <a:rPr lang="en-US" sz="3000" b="1" dirty="0" smtClean="0">
                <a:solidFill>
                  <a:srgbClr val="FFC000"/>
                </a:solidFill>
                <a:effectLst>
                  <a:outerShdw blurRad="38100" dist="38100" dir="2700000" algn="tl">
                    <a:srgbClr val="000000">
                      <a:alpha val="43137"/>
                    </a:srgbClr>
                  </a:outerShdw>
                </a:effectLst>
              </a:rPr>
              <a:t>Why synergies are important</a:t>
            </a:r>
            <a:r>
              <a:rPr lang="cs-CZ" sz="3000" b="1" dirty="0" smtClean="0">
                <a:solidFill>
                  <a:srgbClr val="FFC000"/>
                </a:solidFill>
                <a:effectLst>
                  <a:outerShdw blurRad="38100" dist="38100" dir="2700000" algn="tl">
                    <a:srgbClr val="000000">
                      <a:alpha val="43137"/>
                    </a:srgbClr>
                  </a:outerShdw>
                </a:effectLst>
              </a:rPr>
              <a:t>?</a:t>
            </a:r>
            <a:endParaRPr lang="en-US" sz="3000" b="1" dirty="0">
              <a:solidFill>
                <a:srgbClr val="FFC000"/>
              </a:solidFill>
              <a:effectLst>
                <a:outerShdw blurRad="38100" dist="38100" dir="2700000" algn="tl">
                  <a:srgbClr val="000000">
                    <a:alpha val="43137"/>
                  </a:srgbClr>
                </a:outerShdw>
              </a:effectLst>
            </a:endParaRPr>
          </a:p>
        </p:txBody>
      </p:sp>
      <p:sp>
        <p:nvSpPr>
          <p:cNvPr id="3" name="TextBox 2"/>
          <p:cNvSpPr txBox="1"/>
          <p:nvPr/>
        </p:nvSpPr>
        <p:spPr>
          <a:xfrm>
            <a:off x="304800" y="1143000"/>
            <a:ext cx="8458200" cy="6370975"/>
          </a:xfrm>
          <a:prstGeom prst="rect">
            <a:avLst/>
          </a:prstGeom>
          <a:noFill/>
        </p:spPr>
        <p:txBody>
          <a:bodyPr wrap="square" rtlCol="0">
            <a:spAutoFit/>
          </a:bodyPr>
          <a:lstStyle/>
          <a:p>
            <a:pPr marL="360363" lvl="0" indent="-360363">
              <a:spcBef>
                <a:spcPct val="20000"/>
              </a:spcBef>
              <a:buBlip>
                <a:blip r:embed="rId3"/>
              </a:buBlip>
            </a:pPr>
            <a:r>
              <a:rPr lang="en-GB" sz="2400" dirty="0" smtClean="0">
                <a:solidFill>
                  <a:srgbClr val="004B8D"/>
                </a:solidFill>
              </a:rPr>
              <a:t>The main reason for implementation of synergies and complementarities between ESIF and framework programmes is to stimulate enterprises towards higher participation in programmes such as Clean Sky 2</a:t>
            </a:r>
          </a:p>
          <a:p>
            <a:pPr marL="360363" lvl="0" indent="-360363">
              <a:spcBef>
                <a:spcPct val="20000"/>
              </a:spcBef>
              <a:buBlip>
                <a:blip r:embed="rId3"/>
              </a:buBlip>
            </a:pPr>
            <a:r>
              <a:rPr lang="en-GB" sz="2400" dirty="0" smtClean="0">
                <a:solidFill>
                  <a:srgbClr val="004B8D"/>
                </a:solidFill>
              </a:rPr>
              <a:t>This goal could be achieved through the opportunity to utilize similar version of projects in both types of funding titles</a:t>
            </a:r>
          </a:p>
          <a:p>
            <a:pPr marL="360363" lvl="0" indent="-360363">
              <a:spcBef>
                <a:spcPct val="20000"/>
              </a:spcBef>
              <a:buBlip>
                <a:blip r:embed="rId3"/>
              </a:buBlip>
            </a:pPr>
            <a:r>
              <a:rPr lang="en-GB" sz="2400" dirty="0" smtClean="0">
                <a:solidFill>
                  <a:srgbClr val="004B8D"/>
                </a:solidFill>
              </a:rPr>
              <a:t>As a result, enterprises should have a wider range of options and it should hopefully reduce the pressure on some particular ESIF programmes for research and innovation support where the demand for funding highly exceeds the budget allocated for opened calls </a:t>
            </a:r>
          </a:p>
          <a:p>
            <a:pPr marL="360363" lvl="0" indent="-360363">
              <a:spcBef>
                <a:spcPct val="20000"/>
              </a:spcBef>
              <a:buBlip>
                <a:blip r:embed="rId3"/>
              </a:buBlip>
            </a:pPr>
            <a:r>
              <a:rPr lang="en-GB" sz="2400" dirty="0" smtClean="0">
                <a:solidFill>
                  <a:srgbClr val="004B8D"/>
                </a:solidFill>
              </a:rPr>
              <a:t>Preparation for the post 2020 period should be a priority</a:t>
            </a:r>
          </a:p>
          <a:p>
            <a:pPr marL="360363" lvl="0" indent="-360363">
              <a:spcBef>
                <a:spcPct val="20000"/>
              </a:spcBef>
              <a:buBlip>
                <a:blip r:embed="rId3"/>
              </a:buBlip>
            </a:pPr>
            <a:endParaRPr lang="en-US" sz="2000" dirty="0" smtClean="0">
              <a:solidFill>
                <a:srgbClr val="004B8D"/>
              </a:solidFill>
            </a:endParaRPr>
          </a:p>
          <a:p>
            <a:pPr marL="360363" lvl="0" indent="-360363">
              <a:spcBef>
                <a:spcPct val="20000"/>
              </a:spcBef>
              <a:buBlip>
                <a:blip r:embed="rId3"/>
              </a:buBlip>
            </a:pPr>
            <a:endParaRPr lang="cs-CZ" sz="2000" dirty="0" smtClean="0">
              <a:solidFill>
                <a:srgbClr val="004B8D"/>
              </a:solidFill>
            </a:endParaRPr>
          </a:p>
          <a:p>
            <a:pPr lvl="1">
              <a:spcBef>
                <a:spcPct val="20000"/>
              </a:spcBef>
            </a:pPr>
            <a:endParaRPr lang="cs-CZ" sz="1600" dirty="0" smtClean="0">
              <a:solidFill>
                <a:srgbClr val="004B8D"/>
              </a:solidFill>
            </a:endParaRPr>
          </a:p>
          <a:p>
            <a:pPr marL="360362" lvl="1">
              <a:spcBef>
                <a:spcPct val="20000"/>
              </a:spcBef>
            </a:pPr>
            <a:endParaRPr lang="en-US" sz="1600" dirty="0">
              <a:solidFill>
                <a:srgbClr val="004B8D"/>
              </a:solidFill>
            </a:endParaRPr>
          </a:p>
          <a:p>
            <a:pPr marL="360362" lvl="1">
              <a:spcBef>
                <a:spcPct val="20000"/>
              </a:spcBef>
            </a:pPr>
            <a:endParaRPr lang="en-US" sz="1600" dirty="0">
              <a:solidFill>
                <a:srgbClr val="004B8D"/>
              </a:solidFill>
            </a:endParaRPr>
          </a:p>
        </p:txBody>
      </p:sp>
    </p:spTree>
    <p:extLst>
      <p:ext uri="{BB962C8B-B14F-4D97-AF65-F5344CB8AC3E}">
        <p14:creationId xmlns:p14="http://schemas.microsoft.com/office/powerpoint/2010/main" val="28869356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000" b="1" dirty="0" smtClean="0">
                <a:solidFill>
                  <a:srgbClr val="FFC000"/>
                </a:solidFill>
                <a:effectLst>
                  <a:outerShdw blurRad="38100" dist="38100" dir="2700000" algn="tl">
                    <a:srgbClr val="000000">
                      <a:alpha val="43137"/>
                    </a:srgbClr>
                  </a:outerShdw>
                </a:effectLst>
              </a:rPr>
              <a:t>Challenges</a:t>
            </a:r>
            <a:endParaRPr lang="en-US" sz="3000" b="1" dirty="0">
              <a:solidFill>
                <a:srgbClr val="FFC000"/>
              </a:solidFill>
              <a:effectLst>
                <a:outerShdw blurRad="38100" dist="38100" dir="2700000" algn="tl">
                  <a:srgbClr val="000000">
                    <a:alpha val="43137"/>
                  </a:srgbClr>
                </a:outerShdw>
              </a:effectLst>
            </a:endParaRPr>
          </a:p>
        </p:txBody>
      </p:sp>
      <p:sp>
        <p:nvSpPr>
          <p:cNvPr id="3" name="TextBox 2"/>
          <p:cNvSpPr txBox="1"/>
          <p:nvPr/>
        </p:nvSpPr>
        <p:spPr>
          <a:xfrm>
            <a:off x="457200" y="1600200"/>
            <a:ext cx="8229600" cy="4339650"/>
          </a:xfrm>
          <a:prstGeom prst="rect">
            <a:avLst/>
          </a:prstGeom>
          <a:noFill/>
        </p:spPr>
        <p:txBody>
          <a:bodyPr wrap="square" rtlCol="0">
            <a:spAutoFit/>
          </a:bodyPr>
          <a:lstStyle/>
          <a:p>
            <a:pPr marL="360363" lvl="0" indent="-360363">
              <a:spcBef>
                <a:spcPct val="20000"/>
              </a:spcBef>
              <a:buBlip>
                <a:blip r:embed="rId3"/>
              </a:buBlip>
            </a:pPr>
            <a:r>
              <a:rPr lang="en-US" sz="2000" dirty="0" smtClean="0">
                <a:solidFill>
                  <a:srgbClr val="004B8D"/>
                </a:solidFill>
              </a:rPr>
              <a:t>The key topic was the ceiling for LE in PA 1 OPEIC</a:t>
            </a:r>
          </a:p>
          <a:p>
            <a:pPr marL="720725" lvl="1" indent="-360363">
              <a:spcBef>
                <a:spcPct val="20000"/>
              </a:spcBef>
              <a:buBlip>
                <a:blip r:embed="rId4"/>
              </a:buBlip>
            </a:pPr>
            <a:r>
              <a:rPr lang="en-US" sz="2000" dirty="0" smtClean="0">
                <a:solidFill>
                  <a:srgbClr val="004B8D"/>
                </a:solidFill>
              </a:rPr>
              <a:t>The original </a:t>
            </a:r>
            <a:r>
              <a:rPr lang="en-GB" sz="2000" dirty="0" smtClean="0">
                <a:solidFill>
                  <a:srgbClr val="004B8D"/>
                </a:solidFill>
              </a:rPr>
              <a:t>OPEIC programme </a:t>
            </a:r>
            <a:r>
              <a:rPr lang="en-US" sz="2000" dirty="0" smtClean="0">
                <a:solidFill>
                  <a:srgbClr val="004B8D"/>
                </a:solidFill>
              </a:rPr>
              <a:t>document set the limit 20 % for LE in </a:t>
            </a:r>
            <a:r>
              <a:rPr lang="en-GB" sz="2000" dirty="0" smtClean="0">
                <a:solidFill>
                  <a:srgbClr val="004B8D"/>
                </a:solidFill>
              </a:rPr>
              <a:t>PA 1</a:t>
            </a:r>
          </a:p>
          <a:p>
            <a:pPr marL="720725" lvl="1" indent="-360363">
              <a:spcBef>
                <a:spcPct val="20000"/>
              </a:spcBef>
              <a:buBlip>
                <a:blip r:embed="rId4"/>
              </a:buBlip>
            </a:pPr>
            <a:r>
              <a:rPr lang="en-GB" sz="2000" dirty="0" smtClean="0">
                <a:solidFill>
                  <a:srgbClr val="004B8D"/>
                </a:solidFill>
              </a:rPr>
              <a:t>This issue was discussed with the representatives of the European Commission throughout 2017 and the result was subsequently approved by the OPEIC Monitoring Committee</a:t>
            </a:r>
          </a:p>
          <a:p>
            <a:pPr marL="720725" lvl="1" indent="-360363">
              <a:spcBef>
                <a:spcPct val="20000"/>
              </a:spcBef>
              <a:buBlip>
                <a:blip r:embed="rId4"/>
              </a:buBlip>
            </a:pPr>
            <a:r>
              <a:rPr lang="en-GB" sz="2000" dirty="0" smtClean="0">
                <a:solidFill>
                  <a:srgbClr val="004B8D"/>
                </a:solidFill>
              </a:rPr>
              <a:t>As a result, some exceptions were authorized including a possibility of implementing projects where LEs' directly cooperate with SMEs under SO 1.1 "Increasing innovation performance of enterprises" which was </a:t>
            </a:r>
            <a:r>
              <a:rPr lang="en-US" sz="2000" b="1" dirty="0" smtClean="0">
                <a:solidFill>
                  <a:srgbClr val="004B8D"/>
                </a:solidFill>
              </a:rPr>
              <a:t>crucial for the CS2 complementary call </a:t>
            </a:r>
            <a:r>
              <a:rPr lang="en-US" sz="2000" dirty="0" smtClean="0">
                <a:solidFill>
                  <a:srgbClr val="004B8D"/>
                </a:solidFill>
              </a:rPr>
              <a:t>because it facilitated the </a:t>
            </a:r>
            <a:r>
              <a:rPr lang="en-US" sz="2000" b="1" dirty="0" smtClean="0">
                <a:solidFill>
                  <a:srgbClr val="004B8D"/>
                </a:solidFill>
              </a:rPr>
              <a:t>creation of effective collaboration </a:t>
            </a:r>
            <a:r>
              <a:rPr lang="en-US" sz="2000" b="1" dirty="0" err="1" smtClean="0">
                <a:solidFill>
                  <a:srgbClr val="004B8D"/>
                </a:solidFill>
              </a:rPr>
              <a:t>consorti</a:t>
            </a:r>
            <a:r>
              <a:rPr lang="cs-CZ" sz="2000" b="1" smtClean="0">
                <a:solidFill>
                  <a:srgbClr val="004B8D"/>
                </a:solidFill>
              </a:rPr>
              <a:t>a</a:t>
            </a:r>
            <a:endParaRPr lang="en-US" sz="2000" b="1" dirty="0" smtClean="0">
              <a:solidFill>
                <a:srgbClr val="004B8D"/>
              </a:solidFill>
            </a:endParaRPr>
          </a:p>
          <a:p>
            <a:pPr marL="720725" lvl="1" indent="-360363">
              <a:spcBef>
                <a:spcPct val="20000"/>
              </a:spcBef>
              <a:buBlip>
                <a:blip r:embed="rId4"/>
              </a:buBlip>
            </a:pPr>
            <a:r>
              <a:rPr lang="en-US" sz="2000" dirty="0" smtClean="0">
                <a:solidFill>
                  <a:srgbClr val="004B8D"/>
                </a:solidFill>
              </a:rPr>
              <a:t>The pressure from the EC on the Czech Republic to implement synergies and complementarities was a key factor</a:t>
            </a:r>
            <a:endParaRPr lang="en-US" dirty="0">
              <a:solidFill>
                <a:srgbClr val="004B8D"/>
              </a:solidFill>
            </a:endParaRPr>
          </a:p>
        </p:txBody>
      </p:sp>
    </p:spTree>
    <p:extLst>
      <p:ext uri="{BB962C8B-B14F-4D97-AF65-F5344CB8AC3E}">
        <p14:creationId xmlns:p14="http://schemas.microsoft.com/office/powerpoint/2010/main" val="41511116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143000"/>
          </a:xfrm>
        </p:spPr>
        <p:txBody>
          <a:bodyPr/>
          <a:lstStyle/>
          <a:p>
            <a:r>
              <a:rPr lang="en-US" sz="3000" b="1" dirty="0" smtClean="0">
                <a:solidFill>
                  <a:srgbClr val="FFC000"/>
                </a:solidFill>
                <a:effectLst>
                  <a:outerShdw blurRad="38100" dist="38100" dir="2700000" algn="tl">
                    <a:srgbClr val="000000">
                      <a:alpha val="43137"/>
                    </a:srgbClr>
                  </a:outerShdw>
                </a:effectLst>
              </a:rPr>
              <a:t>How does it work</a:t>
            </a:r>
            <a:r>
              <a:rPr lang="cs-CZ" sz="3000" b="1" dirty="0" smtClean="0">
                <a:solidFill>
                  <a:srgbClr val="FFC000"/>
                </a:solidFill>
                <a:effectLst>
                  <a:outerShdw blurRad="38100" dist="38100" dir="2700000" algn="tl">
                    <a:srgbClr val="000000">
                      <a:alpha val="43137"/>
                    </a:srgbClr>
                  </a:outerShdw>
                </a:effectLst>
              </a:rPr>
              <a:t>?</a:t>
            </a:r>
            <a:endParaRPr lang="en-US" dirty="0"/>
          </a:p>
        </p:txBody>
      </p:sp>
      <p:sp>
        <p:nvSpPr>
          <p:cNvPr id="3" name="Zástupný symbol pro obsah 2"/>
          <p:cNvSpPr>
            <a:spLocks noGrp="1"/>
          </p:cNvSpPr>
          <p:nvPr>
            <p:ph idx="1"/>
          </p:nvPr>
        </p:nvSpPr>
        <p:spPr/>
        <p:txBody>
          <a:bodyPr>
            <a:normAutofit/>
          </a:bodyPr>
          <a:lstStyle/>
          <a:p>
            <a:pPr marL="360363" indent="-360363">
              <a:buBlip>
                <a:blip r:embed="rId3"/>
              </a:buBlip>
            </a:pPr>
            <a:r>
              <a:rPr lang="en-GB" sz="2000" dirty="0" smtClean="0">
                <a:solidFill>
                  <a:srgbClr val="004B8D"/>
                </a:solidFill>
              </a:rPr>
              <a:t>The special complementary call under PA1 OPEIC programme Aplikace was launched on 1 December</a:t>
            </a:r>
          </a:p>
          <a:p>
            <a:pPr marL="360363" indent="-360363">
              <a:buBlip>
                <a:blip r:embed="rId3"/>
              </a:buBlip>
            </a:pPr>
            <a:r>
              <a:rPr lang="en-GB" sz="2000" dirty="0" smtClean="0">
                <a:solidFill>
                  <a:srgbClr val="004B8D"/>
                </a:solidFill>
              </a:rPr>
              <a:t>The allocation of funds for projects under this call amounts to CZK 400 million/EUR 16 million</a:t>
            </a:r>
          </a:p>
          <a:p>
            <a:pPr marL="360363" indent="-360363">
              <a:buBlip>
                <a:blip r:embed="rId3"/>
              </a:buBlip>
            </a:pPr>
            <a:r>
              <a:rPr lang="en-GB" sz="2000" dirty="0" smtClean="0">
                <a:solidFill>
                  <a:srgbClr val="004B8D"/>
                </a:solidFill>
              </a:rPr>
              <a:t>deadline for submitting projects in question is by 30 April 2018</a:t>
            </a:r>
          </a:p>
          <a:p>
            <a:pPr marL="360363" indent="-360363">
              <a:buBlip>
                <a:blip r:embed="rId3"/>
              </a:buBlip>
            </a:pPr>
            <a:r>
              <a:rPr lang="en-GB" sz="2000" dirty="0" smtClean="0">
                <a:solidFill>
                  <a:srgbClr val="004B8D"/>
                </a:solidFill>
              </a:rPr>
              <a:t>only consortia meeting the conditions for effective cooperation can submit an application for support due to LE limits</a:t>
            </a:r>
          </a:p>
          <a:p>
            <a:pPr marL="360363" indent="-360363">
              <a:buBlip>
                <a:blip r:embed="rId3"/>
              </a:buBlip>
            </a:pPr>
            <a:r>
              <a:rPr lang="en-GB" sz="2000" dirty="0" smtClean="0">
                <a:solidFill>
                  <a:srgbClr val="004B8D"/>
                </a:solidFill>
              </a:rPr>
              <a:t>The range of support per one project 1 – 50 million CZK (∾ 40 thousand – 2 million EUR)</a:t>
            </a:r>
          </a:p>
          <a:p>
            <a:pPr marL="360363" indent="-360363">
              <a:buBlip>
                <a:blip r:embed="rId3"/>
              </a:buBlip>
            </a:pPr>
            <a:r>
              <a:rPr lang="en-GB" sz="2000" dirty="0" smtClean="0">
                <a:solidFill>
                  <a:srgbClr val="004B8D"/>
                </a:solidFill>
              </a:rPr>
              <a:t>Maximum aid intensity is up to 70 % of eligible costs</a:t>
            </a:r>
          </a:p>
          <a:p>
            <a:pPr marL="360363" indent="-360363">
              <a:buBlip>
                <a:blip r:embed="rId3"/>
              </a:buBlip>
            </a:pPr>
            <a:r>
              <a:rPr lang="en-GB" sz="2000" dirty="0" smtClean="0">
                <a:solidFill>
                  <a:srgbClr val="004B8D"/>
                </a:solidFill>
              </a:rPr>
              <a:t>Eligible costs of the partner cannot account for more than 50 % of the total amount per one project</a:t>
            </a:r>
          </a:p>
        </p:txBody>
      </p:sp>
    </p:spTree>
    <p:extLst>
      <p:ext uri="{BB962C8B-B14F-4D97-AF65-F5344CB8AC3E}">
        <p14:creationId xmlns:p14="http://schemas.microsoft.com/office/powerpoint/2010/main" val="33453731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3" y="0"/>
            <a:ext cx="9149303" cy="68580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52" y="0"/>
            <a:ext cx="9146652" cy="6856012"/>
          </a:xfrm>
          <a:prstGeom prst="rect">
            <a:avLst/>
          </a:prstGeom>
        </p:spPr>
      </p:pic>
      <p:sp>
        <p:nvSpPr>
          <p:cNvPr id="2" name="Title 1"/>
          <p:cNvSpPr>
            <a:spLocks noGrp="1"/>
          </p:cNvSpPr>
          <p:nvPr>
            <p:ph type="ctrTitle"/>
          </p:nvPr>
        </p:nvSpPr>
        <p:spPr>
          <a:xfrm>
            <a:off x="152400" y="1703388"/>
            <a:ext cx="8458200" cy="2384425"/>
          </a:xfrm>
        </p:spPr>
        <p:txBody>
          <a:bodyPr>
            <a:normAutofit fontScale="90000"/>
          </a:bodyPr>
          <a:lstStyle/>
          <a:p>
            <a:r>
              <a:rPr lang="en-GB" sz="4000" b="1" dirty="0" smtClean="0">
                <a:solidFill>
                  <a:schemeClr val="bg1"/>
                </a:solidFill>
              </a:rPr>
              <a:t/>
            </a:r>
            <a:br>
              <a:rPr lang="en-GB" sz="4000" b="1" dirty="0" smtClean="0">
                <a:solidFill>
                  <a:schemeClr val="bg1"/>
                </a:solidFill>
              </a:rPr>
            </a:br>
            <a:r>
              <a:rPr lang="en-GB" sz="4000" b="1" dirty="0" smtClean="0">
                <a:solidFill>
                  <a:schemeClr val="bg1"/>
                </a:solidFill>
              </a:rPr>
              <a:t/>
            </a:r>
            <a:br>
              <a:rPr lang="en-GB" sz="4000" b="1" dirty="0" smtClean="0">
                <a:solidFill>
                  <a:schemeClr val="bg1"/>
                </a:solidFill>
              </a:rPr>
            </a:br>
            <a:r>
              <a:rPr lang="en-GB" sz="4000" b="1" dirty="0" smtClean="0">
                <a:solidFill>
                  <a:schemeClr val="bg1"/>
                </a:solidFill>
              </a:rPr>
              <a:t/>
            </a:r>
            <a:br>
              <a:rPr lang="en-GB" sz="4000" b="1" dirty="0" smtClean="0">
                <a:solidFill>
                  <a:schemeClr val="bg1"/>
                </a:solidFill>
              </a:rPr>
            </a:br>
            <a:r>
              <a:rPr lang="en-US" sz="4900" b="1" i="1" dirty="0">
                <a:solidFill>
                  <a:schemeClr val="bg1"/>
                </a:solidFill>
                <a:effectLst>
                  <a:outerShdw blurRad="38100" dist="38100" dir="2700000" algn="tl">
                    <a:srgbClr val="000000">
                      <a:alpha val="43137"/>
                    </a:srgbClr>
                  </a:outerShdw>
                </a:effectLst>
              </a:rPr>
              <a:t>Thank you for </a:t>
            </a:r>
            <a:r>
              <a:rPr lang="en-GB" sz="4900" b="1" i="1" dirty="0" smtClean="0">
                <a:solidFill>
                  <a:schemeClr val="bg1"/>
                </a:solidFill>
                <a:effectLst>
                  <a:outerShdw blurRad="38100" dist="38100" dir="2700000" algn="tl">
                    <a:srgbClr val="000000">
                      <a:alpha val="43137"/>
                    </a:srgbClr>
                  </a:outerShdw>
                </a:effectLst>
              </a:rPr>
              <a:t>your </a:t>
            </a:r>
            <a:r>
              <a:rPr lang="en-US" sz="4900" b="1" i="1" dirty="0" smtClean="0">
                <a:solidFill>
                  <a:schemeClr val="bg1"/>
                </a:solidFill>
                <a:effectLst>
                  <a:outerShdw blurRad="38100" dist="38100" dir="2700000" algn="tl">
                    <a:srgbClr val="000000">
                      <a:alpha val="43137"/>
                    </a:srgbClr>
                  </a:outerShdw>
                </a:effectLst>
              </a:rPr>
              <a:t>attention</a:t>
            </a:r>
            <a:r>
              <a:rPr lang="en-US" sz="4000" b="1" i="1" dirty="0">
                <a:solidFill>
                  <a:schemeClr val="bg1"/>
                </a:solidFill>
                <a:effectLst>
                  <a:outerShdw blurRad="38100" dist="38100" dir="2700000" algn="tl">
                    <a:srgbClr val="000000">
                      <a:alpha val="43137"/>
                    </a:srgbClr>
                  </a:outerShdw>
                </a:effectLst>
              </a:rPr>
              <a:t/>
            </a:r>
            <a:br>
              <a:rPr lang="en-US" sz="4000" b="1" i="1" dirty="0">
                <a:solidFill>
                  <a:schemeClr val="bg1"/>
                </a:solidFill>
                <a:effectLst>
                  <a:outerShdw blurRad="38100" dist="38100" dir="2700000" algn="tl">
                    <a:srgbClr val="000000">
                      <a:alpha val="43137"/>
                    </a:srgbClr>
                  </a:outerShdw>
                </a:effectLst>
              </a:rPr>
            </a:br>
            <a:r>
              <a:rPr lang="en-US" sz="3600" b="1" i="1" dirty="0">
                <a:solidFill>
                  <a:schemeClr val="bg1"/>
                </a:solidFill>
                <a:effectLst>
                  <a:outerShdw blurRad="38100" dist="38100" dir="2700000" algn="tl">
                    <a:srgbClr val="000000">
                      <a:alpha val="43137"/>
                    </a:srgbClr>
                  </a:outerShdw>
                </a:effectLst>
              </a:rPr>
              <a:t>prihodova@mpo.cz</a:t>
            </a:r>
            <a:r>
              <a:rPr lang="en-GB" i="1" dirty="0" smtClean="0">
                <a:solidFill>
                  <a:schemeClr val="bg1"/>
                </a:solidFill>
              </a:rPr>
              <a:t/>
            </a:r>
            <a:br>
              <a:rPr lang="en-GB" i="1" dirty="0" smtClean="0">
                <a:solidFill>
                  <a:schemeClr val="bg1"/>
                </a:solidFill>
              </a:rPr>
            </a:br>
            <a:r>
              <a:rPr lang="en-GB" i="1" dirty="0" smtClean="0">
                <a:solidFill>
                  <a:schemeClr val="bg1"/>
                </a:solidFill>
              </a:rPr>
              <a:t/>
            </a:r>
            <a:br>
              <a:rPr lang="en-GB" i="1" dirty="0" smtClean="0">
                <a:solidFill>
                  <a:schemeClr val="bg1"/>
                </a:solidFill>
              </a:rPr>
            </a:br>
            <a:r>
              <a:rPr lang="en-GB" i="1" dirty="0" smtClean="0">
                <a:solidFill>
                  <a:schemeClr val="bg1"/>
                </a:solidFill>
              </a:rPr>
              <a:t/>
            </a:r>
            <a:br>
              <a:rPr lang="en-GB" i="1" dirty="0" smtClean="0">
                <a:solidFill>
                  <a:schemeClr val="bg1"/>
                </a:solidFill>
              </a:rPr>
            </a:br>
            <a:endParaRPr lang="nl-BE" sz="3600" dirty="0">
              <a:solidFill>
                <a:schemeClr val="bg1"/>
              </a:solidFill>
              <a:latin typeface="Arial" panose="020B0604020202020204" pitchFamily="34" charset="0"/>
              <a:cs typeface="Arial" panose="020B0604020202020204" pitchFamily="34" charset="0"/>
            </a:endParaRPr>
          </a:p>
        </p:txBody>
      </p:sp>
      <p:pic>
        <p:nvPicPr>
          <p:cNvPr id="6" name="Picture 5"/>
          <p:cNvPicPr/>
          <p:nvPr/>
        </p:nvPicPr>
        <p:blipFill rotWithShape="1">
          <a:blip r:embed="rId5">
            <a:extLst>
              <a:ext uri="{28A0092B-C50C-407E-A947-70E740481C1C}">
                <a14:useLocalDpi xmlns:a14="http://schemas.microsoft.com/office/drawing/2010/main" val="0"/>
              </a:ext>
            </a:extLst>
          </a:blip>
          <a:srcRect r="5528" b="9524"/>
          <a:stretch/>
        </p:blipFill>
        <p:spPr bwMode="auto">
          <a:xfrm>
            <a:off x="304800" y="5791200"/>
            <a:ext cx="1752600" cy="942340"/>
          </a:xfrm>
          <a:prstGeom prst="rect">
            <a:avLst/>
          </a:prstGeom>
          <a:noFill/>
          <a:ln>
            <a:noFill/>
          </a:ln>
          <a:extLst>
            <a:ext uri="{53640926-AAD7-44D8-BBD7-CCE9431645EC}">
              <a14:shadowObscured xmlns:a14="http://schemas.microsoft.com/office/drawing/2010/main"/>
            </a:ext>
          </a:extLst>
        </p:spPr>
      </p:pic>
      <p:pic>
        <p:nvPicPr>
          <p:cNvPr id="7" name="Picture 6"/>
          <p:cNvPicPr/>
          <p:nvPr/>
        </p:nvPicPr>
        <p:blipFill>
          <a:blip r:embed="rId6" cstate="print">
            <a:extLst>
              <a:ext uri="{28A0092B-C50C-407E-A947-70E740481C1C}">
                <a14:useLocalDpi xmlns:a14="http://schemas.microsoft.com/office/drawing/2010/main" val="0"/>
              </a:ext>
            </a:extLst>
          </a:blip>
          <a:stretch>
            <a:fillRect/>
          </a:stretch>
        </p:blipFill>
        <p:spPr>
          <a:xfrm>
            <a:off x="7391400" y="5638800"/>
            <a:ext cx="1524000" cy="1094740"/>
          </a:xfrm>
          <a:prstGeom prst="rect">
            <a:avLst/>
          </a:prstGeom>
        </p:spPr>
      </p:pic>
      <p:pic>
        <p:nvPicPr>
          <p:cNvPr id="8" name="Picture 7"/>
          <p:cNvPicPr/>
          <p:nvPr/>
        </p:nvPicPr>
        <p:blipFill>
          <a:blip r:embed="rId7">
            <a:extLst>
              <a:ext uri="{28A0092B-C50C-407E-A947-70E740481C1C}">
                <a14:useLocalDpi xmlns:a14="http://schemas.microsoft.com/office/drawing/2010/main" val="0"/>
              </a:ext>
            </a:extLst>
          </a:blip>
          <a:srcRect/>
          <a:stretch>
            <a:fillRect/>
          </a:stretch>
        </p:blipFill>
        <p:spPr bwMode="auto">
          <a:xfrm>
            <a:off x="3581400" y="5728970"/>
            <a:ext cx="1600200" cy="914400"/>
          </a:xfrm>
          <a:prstGeom prst="rect">
            <a:avLst/>
          </a:prstGeom>
          <a:noFill/>
        </p:spPr>
      </p:pic>
    </p:spTree>
    <p:extLst>
      <p:ext uri="{BB962C8B-B14F-4D97-AF65-F5344CB8AC3E}">
        <p14:creationId xmlns:p14="http://schemas.microsoft.com/office/powerpoint/2010/main" val="3693389198"/>
      </p:ext>
    </p:extLst>
  </p:cSld>
  <p:clrMapOvr>
    <a:masterClrMapping/>
  </p:clrMapOvr>
  <mc:AlternateContent xmlns:mc="http://schemas.openxmlformats.org/markup-compatibility/2006" xmlns:p14="http://schemas.microsoft.com/office/powerpoint/2010/main">
    <mc:Choice Requires="p14">
      <p:transition spd="med" p14:dur="700" advClick="0" advTm="10000">
        <p:fade/>
      </p:transition>
    </mc:Choice>
    <mc:Fallback xmlns="">
      <p:transition spd="med" advClick="0" advTm="10000">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7089</TotalTime>
  <Words>502</Words>
  <Application>Microsoft Office PowerPoint</Application>
  <PresentationFormat>On-screen Show (4:3)</PresentationFormat>
  <Paragraphs>39</Paragraphs>
  <Slides>6</Slides>
  <Notes>6</Notes>
  <HiddenSlides>0</HiddenSlides>
  <MMClips>0</MMClips>
  <ScaleCrop>false</ScaleCrop>
  <HeadingPairs>
    <vt:vector size="4" baseType="variant">
      <vt:variant>
        <vt:lpstr>Theme</vt:lpstr>
      </vt:variant>
      <vt:variant>
        <vt:i4>3</vt:i4>
      </vt:variant>
      <vt:variant>
        <vt:lpstr>Slide Titles</vt:lpstr>
      </vt:variant>
      <vt:variant>
        <vt:i4>6</vt:i4>
      </vt:variant>
    </vt:vector>
  </HeadingPairs>
  <TitlesOfParts>
    <vt:vector size="9" baseType="lpstr">
      <vt:lpstr>Office Theme</vt:lpstr>
      <vt:lpstr>1_Office Theme</vt:lpstr>
      <vt:lpstr>2_Office Theme</vt:lpstr>
      <vt:lpstr>   Workshop with   Member States/Regions Synergies with ESIF in Aviation/Aeronautics  Brussels, 7 March 2017   </vt:lpstr>
      <vt:lpstr>Background and (RIS3) context of the case</vt:lpstr>
      <vt:lpstr>Why synergies are important?</vt:lpstr>
      <vt:lpstr>Challenges</vt:lpstr>
      <vt:lpstr>How does it work?</vt:lpstr>
      <vt:lpstr>   Thank you for your attention prihodova@mpo.cz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Clean Sky 2 Joint Undertaking Role and effects of JTIs and PPPs in implementing Horizon 2020 for sustainable industrial change</dc:title>
  <dc:creator>TROFIN Laura ( CLEANSKY )</dc:creator>
  <cp:lastModifiedBy>TORRECILLAS Cristina (JRC-SEVILLA-EXT)</cp:lastModifiedBy>
  <cp:revision>192</cp:revision>
  <cp:lastPrinted>2018-03-05T13:56:34Z</cp:lastPrinted>
  <dcterms:created xsi:type="dcterms:W3CDTF">2006-08-16T00:00:00Z</dcterms:created>
  <dcterms:modified xsi:type="dcterms:W3CDTF">2018-03-13T10:56:51Z</dcterms:modified>
</cp:coreProperties>
</file>