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5"/>
  </p:notesMasterIdLst>
  <p:handoutMasterIdLst>
    <p:handoutMasterId r:id="rId16"/>
  </p:handoutMasterIdLst>
  <p:sldIdLst>
    <p:sldId id="308" r:id="rId3"/>
    <p:sldId id="279" r:id="rId4"/>
    <p:sldId id="280" r:id="rId5"/>
    <p:sldId id="286" r:id="rId6"/>
    <p:sldId id="287" r:id="rId7"/>
    <p:sldId id="293" r:id="rId8"/>
    <p:sldId id="289" r:id="rId9"/>
    <p:sldId id="300" r:id="rId10"/>
    <p:sldId id="303" r:id="rId11"/>
    <p:sldId id="302" r:id="rId12"/>
    <p:sldId id="307" r:id="rId13"/>
    <p:sldId id="291" r:id="rId14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6C498E-1D66-478B-9938-27BD7FD6DEF1}">
          <p14:sldIdLst>
            <p14:sldId id="308"/>
            <p14:sldId id="279"/>
            <p14:sldId id="280"/>
            <p14:sldId id="286"/>
            <p14:sldId id="287"/>
            <p14:sldId id="293"/>
            <p14:sldId id="289"/>
            <p14:sldId id="300"/>
            <p14:sldId id="303"/>
            <p14:sldId id="302"/>
            <p14:sldId id="307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FF9FF4"/>
    <a:srgbClr val="BCE2C0"/>
    <a:srgbClr val="3E6FD2"/>
    <a:srgbClr val="F5FEA0"/>
    <a:srgbClr val="2D5EC1"/>
    <a:srgbClr val="0F5494"/>
    <a:srgbClr val="BDDEFF"/>
    <a:srgbClr val="FAB730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>
      <p:cViewPr varScale="1">
        <p:scale>
          <a:sx n="114" d="100"/>
          <a:sy n="114" d="100"/>
        </p:scale>
        <p:origin x="-1506" y="-9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#10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#1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#1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5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#6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7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8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#9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21AD6-C394-470F-98FB-82B991570067}" type="doc">
      <dgm:prSet loTypeId="urn:microsoft.com/office/officeart/2005/8/layout/vList2#1" loCatId="list" qsTypeId="urn:microsoft.com/office/officeart/2005/8/quickstyle/simple1#3" qsCatId="simple" csTypeId="urn:microsoft.com/office/officeart/2005/8/colors/accent2_1#1" csCatId="accent2" phldr="1"/>
      <dgm:spPr/>
      <dgm:t>
        <a:bodyPr/>
        <a:lstStyle/>
        <a:p>
          <a:endParaRPr lang="en-GB"/>
        </a:p>
      </dgm:t>
    </dgm:pt>
    <dgm:pt modelId="{A48B8FBA-83EC-4DFC-9BBB-81CCC4BD92E4}">
      <dgm:prSet custT="1"/>
      <dgm:spPr/>
      <dgm:t>
        <a:bodyPr/>
        <a:lstStyle/>
        <a:p>
          <a:pPr rtl="0"/>
          <a:r>
            <a:rPr lang="es-ES" sz="1400" b="1" dirty="0" err="1" smtClean="0"/>
            <a:t>Background</a:t>
          </a:r>
          <a:endParaRPr lang="en-GB" sz="1400" b="1" dirty="0"/>
        </a:p>
      </dgm:t>
    </dgm:pt>
    <dgm:pt modelId="{51CED05E-BEFB-4BBE-AB34-226D6D090435}" type="parTrans" cxnId="{44C52B94-0692-48EB-86E1-71AB397D1B75}">
      <dgm:prSet/>
      <dgm:spPr/>
      <dgm:t>
        <a:bodyPr/>
        <a:lstStyle/>
        <a:p>
          <a:endParaRPr lang="en-GB"/>
        </a:p>
      </dgm:t>
    </dgm:pt>
    <dgm:pt modelId="{B0E979AB-83C1-40A7-8C35-E4FA826306A5}" type="sibTrans" cxnId="{44C52B94-0692-48EB-86E1-71AB397D1B75}">
      <dgm:prSet/>
      <dgm:spPr/>
      <dgm:t>
        <a:bodyPr/>
        <a:lstStyle/>
        <a:p>
          <a:endParaRPr lang="en-GB"/>
        </a:p>
      </dgm:t>
    </dgm:pt>
    <dgm:pt modelId="{F0AD2A22-BD72-49E8-B974-ED9E7C013F93}">
      <dgm:prSet custT="1"/>
      <dgm:spPr/>
      <dgm:t>
        <a:bodyPr/>
        <a:lstStyle/>
        <a:p>
          <a:pPr rtl="0"/>
          <a:r>
            <a:rPr lang="es-ES" sz="1300" dirty="0" err="1" smtClean="0"/>
            <a:t>Less</a:t>
          </a:r>
          <a:r>
            <a:rPr lang="es-ES" sz="1300" dirty="0" smtClean="0"/>
            <a:t> </a:t>
          </a:r>
          <a:r>
            <a:rPr lang="es-ES" sz="1300" dirty="0" err="1" smtClean="0"/>
            <a:t>developed</a:t>
          </a:r>
          <a:r>
            <a:rPr lang="es-ES" sz="1300" dirty="0" smtClean="0"/>
            <a:t>, rural </a:t>
          </a:r>
          <a:r>
            <a:rPr lang="es-ES" sz="1300" dirty="0" err="1" smtClean="0"/>
            <a:t>region</a:t>
          </a:r>
          <a:r>
            <a:rPr lang="es-ES" sz="1300" dirty="0" smtClean="0"/>
            <a:t> – </a:t>
          </a:r>
          <a:r>
            <a:rPr lang="es-ES" sz="1300" b="1" u="sng" dirty="0" err="1" smtClean="0"/>
            <a:t>large</a:t>
          </a:r>
          <a:r>
            <a:rPr lang="es-ES" sz="1300" b="1" u="sng" dirty="0" smtClean="0"/>
            <a:t> </a:t>
          </a:r>
          <a:r>
            <a:rPr lang="es-ES" sz="1300" b="1" u="sng" dirty="0" err="1" smtClean="0"/>
            <a:t>agricoltural</a:t>
          </a:r>
          <a:r>
            <a:rPr lang="es-ES" sz="1300" b="1" u="sng" dirty="0" smtClean="0"/>
            <a:t> sector</a:t>
          </a:r>
          <a:endParaRPr lang="en-GB" sz="1300" b="1" u="sng" dirty="0"/>
        </a:p>
      </dgm:t>
    </dgm:pt>
    <dgm:pt modelId="{25AC8AC2-131F-4758-A484-E644833CC4F2}" type="parTrans" cxnId="{621BBA09-79DE-4095-B779-7554AB34234D}">
      <dgm:prSet/>
      <dgm:spPr/>
      <dgm:t>
        <a:bodyPr/>
        <a:lstStyle/>
        <a:p>
          <a:endParaRPr lang="en-GB"/>
        </a:p>
      </dgm:t>
    </dgm:pt>
    <dgm:pt modelId="{4B7D55A6-5239-4BCC-B6C5-ECA945320232}" type="sibTrans" cxnId="{621BBA09-79DE-4095-B779-7554AB34234D}">
      <dgm:prSet/>
      <dgm:spPr/>
      <dgm:t>
        <a:bodyPr/>
        <a:lstStyle/>
        <a:p>
          <a:endParaRPr lang="en-GB"/>
        </a:p>
      </dgm:t>
    </dgm:pt>
    <dgm:pt modelId="{FCDDD24F-219B-4B8C-B137-9CE754AF4A12}">
      <dgm:prSet custT="1"/>
      <dgm:spPr/>
      <dgm:t>
        <a:bodyPr/>
        <a:lstStyle/>
        <a:p>
          <a:pPr rtl="0"/>
          <a:r>
            <a:rPr lang="es-ES" sz="1300" dirty="0" err="1" smtClean="0"/>
            <a:t>Incipient</a:t>
          </a:r>
          <a:r>
            <a:rPr lang="es-ES" sz="1300" dirty="0" smtClean="0"/>
            <a:t> </a:t>
          </a:r>
          <a:r>
            <a:rPr lang="es-ES" sz="1300" dirty="0" err="1" smtClean="0"/>
            <a:t>innovation</a:t>
          </a:r>
          <a:r>
            <a:rPr lang="es-ES" sz="1300" dirty="0" smtClean="0"/>
            <a:t> </a:t>
          </a:r>
          <a:r>
            <a:rPr lang="es-ES" sz="1300" dirty="0" err="1" smtClean="0"/>
            <a:t>system</a:t>
          </a:r>
          <a:r>
            <a:rPr lang="es-ES" sz="1300" dirty="0" smtClean="0"/>
            <a:t> (1 Univ. 1 PRO)</a:t>
          </a:r>
          <a:endParaRPr lang="en-GB" sz="1300" dirty="0"/>
        </a:p>
      </dgm:t>
    </dgm:pt>
    <dgm:pt modelId="{850833E3-28D9-4E23-B9BF-E23F98C75DA9}" type="parTrans" cxnId="{2DE48FFF-4ED6-40DE-92DF-4C92B2260BE1}">
      <dgm:prSet/>
      <dgm:spPr/>
      <dgm:t>
        <a:bodyPr/>
        <a:lstStyle/>
        <a:p>
          <a:endParaRPr lang="en-GB"/>
        </a:p>
      </dgm:t>
    </dgm:pt>
    <dgm:pt modelId="{1597AB7A-A865-41C1-870B-95DEDFA6FCA6}" type="sibTrans" cxnId="{2DE48FFF-4ED6-40DE-92DF-4C92B2260BE1}">
      <dgm:prSet/>
      <dgm:spPr/>
      <dgm:t>
        <a:bodyPr/>
        <a:lstStyle/>
        <a:p>
          <a:endParaRPr lang="en-GB"/>
        </a:p>
      </dgm:t>
    </dgm:pt>
    <dgm:pt modelId="{3F0FC464-24A7-46F4-886B-977AA28A2E60}">
      <dgm:prSet custT="1"/>
      <dgm:spPr/>
      <dgm:t>
        <a:bodyPr/>
        <a:lstStyle/>
        <a:p>
          <a:pPr rtl="0"/>
          <a:r>
            <a:rPr lang="es-ES" sz="1300" dirty="0" smtClean="0"/>
            <a:t>Young </a:t>
          </a:r>
          <a:r>
            <a:rPr lang="es-ES" sz="1300" dirty="0" err="1" smtClean="0"/>
            <a:t>researchers</a:t>
          </a:r>
          <a:r>
            <a:rPr lang="es-ES" sz="1300" dirty="0" smtClean="0"/>
            <a:t> more active in TT</a:t>
          </a:r>
          <a:endParaRPr lang="en-GB" sz="1300" dirty="0"/>
        </a:p>
      </dgm:t>
    </dgm:pt>
    <dgm:pt modelId="{18369B04-F8FD-489F-9F85-5F918A10B881}" type="parTrans" cxnId="{37E071BD-D99A-4BC1-85A9-B5ABCF993CFE}">
      <dgm:prSet/>
      <dgm:spPr/>
      <dgm:t>
        <a:bodyPr/>
        <a:lstStyle/>
        <a:p>
          <a:endParaRPr lang="en-GB"/>
        </a:p>
      </dgm:t>
    </dgm:pt>
    <dgm:pt modelId="{968986C7-DD1B-4FBF-9097-56D5B65650E3}" type="sibTrans" cxnId="{37E071BD-D99A-4BC1-85A9-B5ABCF993CFE}">
      <dgm:prSet/>
      <dgm:spPr/>
      <dgm:t>
        <a:bodyPr/>
        <a:lstStyle/>
        <a:p>
          <a:endParaRPr lang="en-GB"/>
        </a:p>
      </dgm:t>
    </dgm:pt>
    <dgm:pt modelId="{0073A4E4-5634-420C-BEEC-811DF7AEFAE9}">
      <dgm:prSet custT="1"/>
      <dgm:spPr/>
      <dgm:t>
        <a:bodyPr/>
        <a:lstStyle/>
        <a:p>
          <a:pPr rtl="0"/>
          <a:r>
            <a:rPr lang="es-ES" sz="1300" dirty="0" err="1" smtClean="0"/>
            <a:t>Strong</a:t>
          </a:r>
          <a:r>
            <a:rPr lang="es-ES" sz="1300" dirty="0" smtClean="0"/>
            <a:t> </a:t>
          </a:r>
          <a:r>
            <a:rPr lang="es-ES" sz="1300" dirty="0" err="1" smtClean="0"/>
            <a:t>potential</a:t>
          </a:r>
          <a:r>
            <a:rPr lang="es-ES" sz="1300" dirty="0" smtClean="0"/>
            <a:t> in </a:t>
          </a:r>
          <a:r>
            <a:rPr lang="es-ES" sz="1300" dirty="0" err="1" smtClean="0"/>
            <a:t>dairy</a:t>
          </a:r>
          <a:r>
            <a:rPr lang="es-ES" sz="1300" dirty="0" smtClean="0"/>
            <a:t> and </a:t>
          </a:r>
          <a:r>
            <a:rPr lang="es-ES" sz="1300" dirty="0" err="1" smtClean="0"/>
            <a:t>oil</a:t>
          </a:r>
          <a:r>
            <a:rPr lang="es-ES" sz="1300" dirty="0" smtClean="0"/>
            <a:t>. </a:t>
          </a:r>
          <a:endParaRPr lang="en-GB" sz="1300" dirty="0"/>
        </a:p>
      </dgm:t>
    </dgm:pt>
    <dgm:pt modelId="{424CF211-8368-4A83-999B-52A8C19B389C}" type="parTrans" cxnId="{3FB2F088-A3E0-4399-BCAE-E975D9FE0B3C}">
      <dgm:prSet/>
      <dgm:spPr/>
      <dgm:t>
        <a:bodyPr/>
        <a:lstStyle/>
        <a:p>
          <a:endParaRPr lang="en-GB"/>
        </a:p>
      </dgm:t>
    </dgm:pt>
    <dgm:pt modelId="{72CD025E-36D7-4065-BF44-DEF61F69C7E5}" type="sibTrans" cxnId="{3FB2F088-A3E0-4399-BCAE-E975D9FE0B3C}">
      <dgm:prSet/>
      <dgm:spPr/>
      <dgm:t>
        <a:bodyPr/>
        <a:lstStyle/>
        <a:p>
          <a:endParaRPr lang="en-GB"/>
        </a:p>
      </dgm:t>
    </dgm:pt>
    <dgm:pt modelId="{E4C38664-C7EF-480A-9E87-A0547B6C64E6}">
      <dgm:prSet custT="1"/>
      <dgm:spPr/>
      <dgm:t>
        <a:bodyPr/>
        <a:lstStyle/>
        <a:p>
          <a:pPr rtl="0"/>
          <a:r>
            <a:rPr lang="es-ES" sz="1400" b="1" dirty="0" smtClean="0"/>
            <a:t>Key </a:t>
          </a:r>
          <a:r>
            <a:rPr lang="es-ES" sz="1400" b="1" dirty="0" err="1" smtClean="0"/>
            <a:t>weaknesses</a:t>
          </a:r>
          <a:endParaRPr lang="en-GB" sz="1400" b="1" dirty="0"/>
        </a:p>
      </dgm:t>
    </dgm:pt>
    <dgm:pt modelId="{B4E27E9E-6D32-4E1C-AC1A-F23630428913}" type="parTrans" cxnId="{39808C9A-4C5D-4BDC-ADDB-FF77EC50BB83}">
      <dgm:prSet/>
      <dgm:spPr/>
      <dgm:t>
        <a:bodyPr/>
        <a:lstStyle/>
        <a:p>
          <a:endParaRPr lang="en-GB"/>
        </a:p>
      </dgm:t>
    </dgm:pt>
    <dgm:pt modelId="{F8494091-DB71-41AF-99BA-A4270343213B}" type="sibTrans" cxnId="{39808C9A-4C5D-4BDC-ADDB-FF77EC50BB83}">
      <dgm:prSet/>
      <dgm:spPr/>
      <dgm:t>
        <a:bodyPr/>
        <a:lstStyle/>
        <a:p>
          <a:endParaRPr lang="en-GB"/>
        </a:p>
      </dgm:t>
    </dgm:pt>
    <dgm:pt modelId="{FE69C0CB-6FC9-45C9-AAC3-F9665F87CC2D}">
      <dgm:prSet custT="1"/>
      <dgm:spPr/>
      <dgm:t>
        <a:bodyPr/>
        <a:lstStyle/>
        <a:p>
          <a:pPr rtl="0"/>
          <a:r>
            <a:rPr lang="en-GB" sz="1300" dirty="0" smtClean="0"/>
            <a:t>lack of demand/skills for innovation </a:t>
          </a:r>
          <a:endParaRPr lang="en-GB" sz="1300" dirty="0"/>
        </a:p>
      </dgm:t>
    </dgm:pt>
    <dgm:pt modelId="{C5A57E58-F5FC-4670-9F95-FD4DB3CCA3B6}" type="parTrans" cxnId="{292932FB-3AFC-43FD-9736-F5B8D81A3C5D}">
      <dgm:prSet/>
      <dgm:spPr/>
      <dgm:t>
        <a:bodyPr/>
        <a:lstStyle/>
        <a:p>
          <a:endParaRPr lang="en-GB"/>
        </a:p>
      </dgm:t>
    </dgm:pt>
    <dgm:pt modelId="{1D78767F-66D9-47EC-828D-48FAC58B7A61}" type="sibTrans" cxnId="{292932FB-3AFC-43FD-9736-F5B8D81A3C5D}">
      <dgm:prSet/>
      <dgm:spPr/>
      <dgm:t>
        <a:bodyPr/>
        <a:lstStyle/>
        <a:p>
          <a:endParaRPr lang="en-GB"/>
        </a:p>
      </dgm:t>
    </dgm:pt>
    <dgm:pt modelId="{7CBE3E07-7D63-410E-A726-A36EA5B6EF3B}">
      <dgm:prSet custT="1"/>
      <dgm:spPr/>
      <dgm:t>
        <a:bodyPr/>
        <a:lstStyle/>
        <a:p>
          <a:pPr rtl="0"/>
          <a:r>
            <a:rPr lang="en-GB" sz="1300" dirty="0" smtClean="0"/>
            <a:t>lack of a strategic research-plan to valorise leading products</a:t>
          </a:r>
          <a:endParaRPr lang="en-GB" sz="1300" dirty="0"/>
        </a:p>
      </dgm:t>
    </dgm:pt>
    <dgm:pt modelId="{C3CA04A3-CA43-4498-BCC6-1EBB3F8513C5}" type="parTrans" cxnId="{14F0F3A6-5E17-4988-A8EB-B7806BF5BEE7}">
      <dgm:prSet/>
      <dgm:spPr/>
      <dgm:t>
        <a:bodyPr/>
        <a:lstStyle/>
        <a:p>
          <a:endParaRPr lang="en-GB"/>
        </a:p>
      </dgm:t>
    </dgm:pt>
    <dgm:pt modelId="{1EDED810-FA08-432A-973C-620D21596419}" type="sibTrans" cxnId="{14F0F3A6-5E17-4988-A8EB-B7806BF5BEE7}">
      <dgm:prSet/>
      <dgm:spPr/>
      <dgm:t>
        <a:bodyPr/>
        <a:lstStyle/>
        <a:p>
          <a:endParaRPr lang="en-GB"/>
        </a:p>
      </dgm:t>
    </dgm:pt>
    <dgm:pt modelId="{92D87EA1-3C9A-4E2D-9881-123064E82C44}">
      <dgm:prSet custT="1"/>
      <dgm:spPr/>
      <dgm:t>
        <a:bodyPr/>
        <a:lstStyle/>
        <a:p>
          <a:pPr rtl="0"/>
          <a:r>
            <a:rPr lang="en-GB" sz="1300" dirty="0" smtClean="0"/>
            <a:t>limited RTDI collaboration</a:t>
          </a:r>
          <a:endParaRPr lang="en-GB" sz="1300" dirty="0"/>
        </a:p>
      </dgm:t>
    </dgm:pt>
    <dgm:pt modelId="{0F6AF16A-435F-4B9F-A72A-881BACB45372}" type="parTrans" cxnId="{ABA81F10-C38F-44BA-A77F-6789A4489DF6}">
      <dgm:prSet/>
      <dgm:spPr/>
      <dgm:t>
        <a:bodyPr/>
        <a:lstStyle/>
        <a:p>
          <a:endParaRPr lang="en-GB"/>
        </a:p>
      </dgm:t>
    </dgm:pt>
    <dgm:pt modelId="{A3BF7CBC-73D7-4A4E-84FA-B2777B2DDCE8}" type="sibTrans" cxnId="{ABA81F10-C38F-44BA-A77F-6789A4489DF6}">
      <dgm:prSet/>
      <dgm:spPr/>
      <dgm:t>
        <a:bodyPr/>
        <a:lstStyle/>
        <a:p>
          <a:endParaRPr lang="en-GB"/>
        </a:p>
      </dgm:t>
    </dgm:pt>
    <dgm:pt modelId="{699B2F07-552B-4186-A396-C75503047070}">
      <dgm:prSet custT="1"/>
      <dgm:spPr/>
      <dgm:t>
        <a:bodyPr/>
        <a:lstStyle/>
        <a:p>
          <a:pPr rtl="0"/>
          <a:r>
            <a:rPr lang="es-ES" sz="1400" b="1" dirty="0" err="1" smtClean="0"/>
            <a:t>Preliminary</a:t>
          </a:r>
          <a:r>
            <a:rPr lang="es-ES" sz="1400" b="1" dirty="0" smtClean="0"/>
            <a:t> </a:t>
          </a:r>
          <a:r>
            <a:rPr lang="es-ES" sz="1400" b="1" dirty="0" err="1" smtClean="0"/>
            <a:t>proposal</a:t>
          </a:r>
          <a:endParaRPr lang="en-GB" sz="1400" b="1" dirty="0"/>
        </a:p>
      </dgm:t>
    </dgm:pt>
    <dgm:pt modelId="{CF4ADC8F-3C9B-45BA-8901-B6B33248F520}" type="parTrans" cxnId="{5C559BF0-F78A-4847-9D15-087075113419}">
      <dgm:prSet/>
      <dgm:spPr/>
      <dgm:t>
        <a:bodyPr/>
        <a:lstStyle/>
        <a:p>
          <a:endParaRPr lang="en-GB"/>
        </a:p>
      </dgm:t>
    </dgm:pt>
    <dgm:pt modelId="{79DEF3BC-5CE7-4A27-93BE-7F11CFBC2976}" type="sibTrans" cxnId="{5C559BF0-F78A-4847-9D15-087075113419}">
      <dgm:prSet/>
      <dgm:spPr/>
      <dgm:t>
        <a:bodyPr/>
        <a:lstStyle/>
        <a:p>
          <a:endParaRPr lang="en-GB"/>
        </a:p>
      </dgm:t>
    </dgm:pt>
    <dgm:pt modelId="{BFD59CF4-D5E3-442C-9DCB-931884F00C70}">
      <dgm:prSet custT="1"/>
      <dgm:spPr/>
      <dgm:t>
        <a:bodyPr/>
        <a:lstStyle/>
        <a:p>
          <a:pPr rtl="0"/>
          <a:r>
            <a:rPr lang="en-GB" sz="1300" dirty="0" smtClean="0"/>
            <a:t>To invest in vocational/professional training</a:t>
          </a:r>
          <a:endParaRPr lang="en-GB" sz="1300" dirty="0"/>
        </a:p>
      </dgm:t>
    </dgm:pt>
    <dgm:pt modelId="{34122B41-3212-4A77-87B9-1226DF64E82B}" type="parTrans" cxnId="{3D6E4AF6-DC20-4E0F-A551-EDE886AEA721}">
      <dgm:prSet/>
      <dgm:spPr/>
      <dgm:t>
        <a:bodyPr/>
        <a:lstStyle/>
        <a:p>
          <a:endParaRPr lang="en-GB"/>
        </a:p>
      </dgm:t>
    </dgm:pt>
    <dgm:pt modelId="{7CCC88F6-62EE-4374-A7E5-36BDEEBC82E6}" type="sibTrans" cxnId="{3D6E4AF6-DC20-4E0F-A551-EDE886AEA721}">
      <dgm:prSet/>
      <dgm:spPr/>
      <dgm:t>
        <a:bodyPr/>
        <a:lstStyle/>
        <a:p>
          <a:endParaRPr lang="en-GB"/>
        </a:p>
      </dgm:t>
    </dgm:pt>
    <dgm:pt modelId="{1153A403-FA25-4243-8FAA-655413D82E22}">
      <dgm:prSet custT="1"/>
      <dgm:spPr/>
      <dgm:t>
        <a:bodyPr/>
        <a:lstStyle/>
        <a:p>
          <a:pPr rtl="0"/>
          <a:r>
            <a:rPr lang="en-GB" sz="1300" dirty="0" smtClean="0"/>
            <a:t>To invest in Industrial PhDs, especially in leading products</a:t>
          </a:r>
          <a:endParaRPr lang="en-GB" sz="1300" dirty="0"/>
        </a:p>
      </dgm:t>
    </dgm:pt>
    <dgm:pt modelId="{29D299E3-0384-4A70-BAF6-FC966D0043A2}" type="parTrans" cxnId="{2D18C2E6-A010-44CE-8B94-B3761CA85108}">
      <dgm:prSet/>
      <dgm:spPr/>
      <dgm:t>
        <a:bodyPr/>
        <a:lstStyle/>
        <a:p>
          <a:endParaRPr lang="en-GB"/>
        </a:p>
      </dgm:t>
    </dgm:pt>
    <dgm:pt modelId="{73166855-2016-481C-805F-EE692B1568BA}" type="sibTrans" cxnId="{2D18C2E6-A010-44CE-8B94-B3761CA85108}">
      <dgm:prSet/>
      <dgm:spPr/>
      <dgm:t>
        <a:bodyPr/>
        <a:lstStyle/>
        <a:p>
          <a:endParaRPr lang="en-GB"/>
        </a:p>
      </dgm:t>
    </dgm:pt>
    <dgm:pt modelId="{28D386F9-75AB-47A6-8EAF-A4259ED733D1}">
      <dgm:prSet custT="1"/>
      <dgm:spPr/>
      <dgm:t>
        <a:bodyPr/>
        <a:lstStyle/>
        <a:p>
          <a:pPr rtl="0"/>
          <a:r>
            <a:rPr lang="en-GB" sz="1300" dirty="0" smtClean="0"/>
            <a:t>To invest in vouchers for innovation services</a:t>
          </a:r>
          <a:endParaRPr lang="en-GB" sz="1300" dirty="0"/>
        </a:p>
      </dgm:t>
    </dgm:pt>
    <dgm:pt modelId="{F273B0FE-4836-4FD4-AF5F-CFA682F7605D}" type="parTrans" cxnId="{D4383558-FDED-4F2D-8AFA-00B5E3C35477}">
      <dgm:prSet/>
      <dgm:spPr/>
      <dgm:t>
        <a:bodyPr/>
        <a:lstStyle/>
        <a:p>
          <a:endParaRPr lang="en-GB"/>
        </a:p>
      </dgm:t>
    </dgm:pt>
    <dgm:pt modelId="{A5969989-6EC7-4721-AB6D-571D57D86F63}" type="sibTrans" cxnId="{D4383558-FDED-4F2D-8AFA-00B5E3C35477}">
      <dgm:prSet/>
      <dgm:spPr/>
      <dgm:t>
        <a:bodyPr/>
        <a:lstStyle/>
        <a:p>
          <a:endParaRPr lang="en-GB"/>
        </a:p>
      </dgm:t>
    </dgm:pt>
    <dgm:pt modelId="{7F56E027-1C9D-41F6-9987-2B8881E648F0}">
      <dgm:prSet custT="1"/>
      <dgm:spPr/>
      <dgm:t>
        <a:bodyPr/>
        <a:lstStyle/>
        <a:p>
          <a:pPr rtl="0"/>
          <a:r>
            <a:rPr lang="en-GB" sz="1300" dirty="0" smtClean="0"/>
            <a:t>To invest in collaborative research grants</a:t>
          </a:r>
          <a:endParaRPr lang="en-GB" sz="1300" dirty="0"/>
        </a:p>
      </dgm:t>
    </dgm:pt>
    <dgm:pt modelId="{AFAAFEFC-A2A1-482A-AC4C-68F21FFC2141}" type="parTrans" cxnId="{47E147EC-738E-4E3E-B43F-BD343AAC547C}">
      <dgm:prSet/>
      <dgm:spPr/>
      <dgm:t>
        <a:bodyPr/>
        <a:lstStyle/>
        <a:p>
          <a:endParaRPr lang="en-GB"/>
        </a:p>
      </dgm:t>
    </dgm:pt>
    <dgm:pt modelId="{BBFC30D5-8902-4B11-9FFC-B6CF9BC745F8}" type="sibTrans" cxnId="{47E147EC-738E-4E3E-B43F-BD343AAC547C}">
      <dgm:prSet/>
      <dgm:spPr/>
      <dgm:t>
        <a:bodyPr/>
        <a:lstStyle/>
        <a:p>
          <a:endParaRPr lang="en-GB"/>
        </a:p>
      </dgm:t>
    </dgm:pt>
    <dgm:pt modelId="{777EADFB-CC09-420F-A492-F94EE34BA48E}">
      <dgm:prSet custT="1"/>
      <dgm:spPr/>
      <dgm:t>
        <a:bodyPr/>
        <a:lstStyle/>
        <a:p>
          <a:pPr rtl="0"/>
          <a:r>
            <a:rPr lang="es-ES" sz="1300" dirty="0" smtClean="0"/>
            <a:t>Instruments </a:t>
          </a:r>
          <a:r>
            <a:rPr lang="es-ES" sz="1300" dirty="0" err="1" smtClean="0"/>
            <a:t>currently</a:t>
          </a:r>
          <a:r>
            <a:rPr lang="es-ES" sz="1300" dirty="0" smtClean="0"/>
            <a:t> </a:t>
          </a:r>
          <a:r>
            <a:rPr lang="es-ES" sz="1300" dirty="0" err="1" smtClean="0"/>
            <a:t>used</a:t>
          </a:r>
          <a:r>
            <a:rPr lang="es-ES" sz="1300" dirty="0" smtClean="0"/>
            <a:t> </a:t>
          </a:r>
          <a:r>
            <a:rPr lang="es-ES" sz="1300" dirty="0" err="1" smtClean="0"/>
            <a:t>but</a:t>
          </a:r>
          <a:r>
            <a:rPr lang="es-ES" sz="1300" dirty="0" smtClean="0"/>
            <a:t> </a:t>
          </a:r>
          <a:r>
            <a:rPr lang="es-ES" sz="1300" dirty="0" err="1" smtClean="0"/>
            <a:t>not</a:t>
          </a:r>
          <a:r>
            <a:rPr lang="es-ES" sz="1300" dirty="0" smtClean="0"/>
            <a:t> </a:t>
          </a:r>
          <a:r>
            <a:rPr lang="es-ES" sz="1300" dirty="0" err="1" smtClean="0"/>
            <a:t>all</a:t>
          </a:r>
          <a:r>
            <a:rPr lang="es-ES" sz="1300" dirty="0" smtClean="0"/>
            <a:t> </a:t>
          </a:r>
          <a:r>
            <a:rPr lang="es-ES" sz="1300" dirty="0" err="1" smtClean="0"/>
            <a:t>under</a:t>
          </a:r>
          <a:r>
            <a:rPr lang="es-ES" sz="1300" dirty="0" smtClean="0"/>
            <a:t> </a:t>
          </a:r>
          <a:r>
            <a:rPr lang="es-ES" sz="1300" dirty="0" err="1" smtClean="0"/>
            <a:t>the</a:t>
          </a:r>
          <a:r>
            <a:rPr lang="es-ES" sz="1300" dirty="0" smtClean="0"/>
            <a:t> S3 </a:t>
          </a:r>
          <a:r>
            <a:rPr lang="es-ES" sz="1300" dirty="0" err="1" smtClean="0"/>
            <a:t>umbrella</a:t>
          </a:r>
          <a:r>
            <a:rPr lang="es-ES" sz="1200" dirty="0" smtClean="0"/>
            <a:t>.</a:t>
          </a:r>
          <a:endParaRPr lang="en-GB" sz="1200" dirty="0"/>
        </a:p>
      </dgm:t>
    </dgm:pt>
    <dgm:pt modelId="{A66A1FA2-D91D-4C7B-9DF7-0392BE7A9742}" type="parTrans" cxnId="{30DB8E6E-15D9-4BAE-BAD7-C3597077EDCC}">
      <dgm:prSet/>
      <dgm:spPr/>
      <dgm:t>
        <a:bodyPr/>
        <a:lstStyle/>
        <a:p>
          <a:endParaRPr lang="en-GB"/>
        </a:p>
      </dgm:t>
    </dgm:pt>
    <dgm:pt modelId="{28A73A35-9F24-42D9-A1F8-3B9B7CA0DCE2}" type="sibTrans" cxnId="{30DB8E6E-15D9-4BAE-BAD7-C3597077EDCC}">
      <dgm:prSet/>
      <dgm:spPr/>
      <dgm:t>
        <a:bodyPr/>
        <a:lstStyle/>
        <a:p>
          <a:endParaRPr lang="en-GB"/>
        </a:p>
      </dgm:t>
    </dgm:pt>
    <dgm:pt modelId="{40A30FDF-F500-44AF-8D73-C638D4D1E50E}">
      <dgm:prSet custT="1"/>
      <dgm:spPr/>
      <dgm:t>
        <a:bodyPr/>
        <a:lstStyle/>
        <a:p>
          <a:pPr rtl="0"/>
          <a:r>
            <a:rPr lang="es-ES" sz="1300" dirty="0" err="1" smtClean="0"/>
            <a:t>Large</a:t>
          </a:r>
          <a:r>
            <a:rPr lang="es-ES" sz="1300" dirty="0" smtClean="0"/>
            <a:t> </a:t>
          </a:r>
          <a:r>
            <a:rPr lang="es-ES" sz="1300" dirty="0" err="1" smtClean="0"/>
            <a:t>presence</a:t>
          </a:r>
          <a:r>
            <a:rPr lang="es-ES" sz="1300" dirty="0" smtClean="0"/>
            <a:t> of </a:t>
          </a:r>
          <a:r>
            <a:rPr lang="es-ES" sz="1300" dirty="0" err="1" smtClean="0"/>
            <a:t>SMEs</a:t>
          </a:r>
          <a:r>
            <a:rPr lang="es-ES" sz="1300" dirty="0" smtClean="0"/>
            <a:t>; </a:t>
          </a:r>
          <a:endParaRPr lang="en-GB" sz="1300" dirty="0"/>
        </a:p>
      </dgm:t>
    </dgm:pt>
    <dgm:pt modelId="{4F440284-FF3F-4132-B41E-0916422DDBE9}" type="parTrans" cxnId="{2E933FBA-AD16-4A0B-9510-EBD463924E2F}">
      <dgm:prSet/>
      <dgm:spPr/>
      <dgm:t>
        <a:bodyPr/>
        <a:lstStyle/>
        <a:p>
          <a:endParaRPr lang="en-GB"/>
        </a:p>
      </dgm:t>
    </dgm:pt>
    <dgm:pt modelId="{5B79CA5E-979A-4CD3-9FB1-6F49ADAB668C}" type="sibTrans" cxnId="{2E933FBA-AD16-4A0B-9510-EBD463924E2F}">
      <dgm:prSet/>
      <dgm:spPr/>
      <dgm:t>
        <a:bodyPr/>
        <a:lstStyle/>
        <a:p>
          <a:endParaRPr lang="en-GB"/>
        </a:p>
      </dgm:t>
    </dgm:pt>
    <dgm:pt modelId="{C89B45A4-C387-42B8-BC53-611C74888198}" type="pres">
      <dgm:prSet presAssocID="{38021AD6-C394-470F-98FB-82B9915700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37D77B-8050-40FF-B97D-E0BACCA14BC5}" type="pres">
      <dgm:prSet presAssocID="{A48B8FBA-83EC-4DFC-9BBB-81CCC4BD92E4}" presName="parentText" presStyleLbl="node1" presStyleIdx="0" presStyleCnt="3" custLinFactNeighborX="4639" custLinFactNeighborY="-222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05EF81-6493-4716-9853-16B88F2CB25B}" type="pres">
      <dgm:prSet presAssocID="{A48B8FBA-83EC-4DFC-9BBB-81CCC4BD92E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31CAD9-2D65-4FFF-9F16-3F78F563EC0F}" type="pres">
      <dgm:prSet presAssocID="{E4C38664-C7EF-480A-9E87-A0547B6C64E6}" presName="parentText" presStyleLbl="node1" presStyleIdx="1" presStyleCnt="3" custLinFactNeighborY="-464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8F4550-ED6F-42F4-BC31-3616DF04D64C}" type="pres">
      <dgm:prSet presAssocID="{E4C38664-C7EF-480A-9E87-A0547B6C64E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A0C28-63EC-4AF7-AE49-7871053F4815}" type="pres">
      <dgm:prSet presAssocID="{699B2F07-552B-4186-A396-C755030470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A7A840-67D7-4257-A93B-D5D6C6F42754}" type="pres">
      <dgm:prSet presAssocID="{699B2F07-552B-4186-A396-C7550304707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C52B94-0692-48EB-86E1-71AB397D1B75}" srcId="{38021AD6-C394-470F-98FB-82B991570067}" destId="{A48B8FBA-83EC-4DFC-9BBB-81CCC4BD92E4}" srcOrd="0" destOrd="0" parTransId="{51CED05E-BEFB-4BBE-AB34-226D6D090435}" sibTransId="{B0E979AB-83C1-40A7-8C35-E4FA826306A5}"/>
    <dgm:cxn modelId="{5C559BF0-F78A-4847-9D15-087075113419}" srcId="{38021AD6-C394-470F-98FB-82B991570067}" destId="{699B2F07-552B-4186-A396-C75503047070}" srcOrd="2" destOrd="0" parTransId="{CF4ADC8F-3C9B-45BA-8901-B6B33248F520}" sibTransId="{79DEF3BC-5CE7-4A27-93BE-7F11CFBC2976}"/>
    <dgm:cxn modelId="{30DB8E6E-15D9-4BAE-BAD7-C3597077EDCC}" srcId="{699B2F07-552B-4186-A396-C75503047070}" destId="{777EADFB-CC09-420F-A492-F94EE34BA48E}" srcOrd="4" destOrd="0" parTransId="{A66A1FA2-D91D-4C7B-9DF7-0392BE7A9742}" sibTransId="{28A73A35-9F24-42D9-A1F8-3B9B7CA0DCE2}"/>
    <dgm:cxn modelId="{F6E26635-2C4D-44CB-A3CB-B6C3F6C52AE9}" type="presOf" srcId="{F0AD2A22-BD72-49E8-B974-ED9E7C013F93}" destId="{7205EF81-6493-4716-9853-16B88F2CB25B}" srcOrd="0" destOrd="0" presId="urn:microsoft.com/office/officeart/2005/8/layout/vList2#1"/>
    <dgm:cxn modelId="{292932FB-3AFC-43FD-9736-F5B8D81A3C5D}" srcId="{E4C38664-C7EF-480A-9E87-A0547B6C64E6}" destId="{FE69C0CB-6FC9-45C9-AAC3-F9665F87CC2D}" srcOrd="0" destOrd="0" parTransId="{C5A57E58-F5FC-4670-9F95-FD4DB3CCA3B6}" sibTransId="{1D78767F-66D9-47EC-828D-48FAC58B7A61}"/>
    <dgm:cxn modelId="{69C43FCC-A601-41E0-9866-7C163C4E697A}" type="presOf" srcId="{A48B8FBA-83EC-4DFC-9BBB-81CCC4BD92E4}" destId="{BE37D77B-8050-40FF-B97D-E0BACCA14BC5}" srcOrd="0" destOrd="0" presId="urn:microsoft.com/office/officeart/2005/8/layout/vList2#1"/>
    <dgm:cxn modelId="{035D0697-4FA8-480B-B374-67F4EC82C685}" type="presOf" srcId="{40A30FDF-F500-44AF-8D73-C638D4D1E50E}" destId="{7205EF81-6493-4716-9853-16B88F2CB25B}" srcOrd="0" destOrd="3" presId="urn:microsoft.com/office/officeart/2005/8/layout/vList2#1"/>
    <dgm:cxn modelId="{6B08803F-4929-4237-BBF0-5FA6C8D659E7}" type="presOf" srcId="{92D87EA1-3C9A-4E2D-9881-123064E82C44}" destId="{F28F4550-ED6F-42F4-BC31-3616DF04D64C}" srcOrd="0" destOrd="2" presId="urn:microsoft.com/office/officeart/2005/8/layout/vList2#1"/>
    <dgm:cxn modelId="{AF20C2EF-4480-45AA-AC93-AE8EF2AEFD1F}" type="presOf" srcId="{0073A4E4-5634-420C-BEEC-811DF7AEFAE9}" destId="{7205EF81-6493-4716-9853-16B88F2CB25B}" srcOrd="0" destOrd="4" presId="urn:microsoft.com/office/officeart/2005/8/layout/vList2#1"/>
    <dgm:cxn modelId="{F8C9CC72-08D3-4976-AE9C-110E4201565E}" type="presOf" srcId="{1153A403-FA25-4243-8FAA-655413D82E22}" destId="{ABA7A840-67D7-4257-A93B-D5D6C6F42754}" srcOrd="0" destOrd="1" presId="urn:microsoft.com/office/officeart/2005/8/layout/vList2#1"/>
    <dgm:cxn modelId="{3FB2F088-A3E0-4399-BCAE-E975D9FE0B3C}" srcId="{A48B8FBA-83EC-4DFC-9BBB-81CCC4BD92E4}" destId="{0073A4E4-5634-420C-BEEC-811DF7AEFAE9}" srcOrd="4" destOrd="0" parTransId="{424CF211-8368-4A83-999B-52A8C19B389C}" sibTransId="{72CD025E-36D7-4065-BF44-DEF61F69C7E5}"/>
    <dgm:cxn modelId="{E96F1A75-8AB8-4BB1-89C1-DF7D06E8CBA9}" type="presOf" srcId="{777EADFB-CC09-420F-A492-F94EE34BA48E}" destId="{ABA7A840-67D7-4257-A93B-D5D6C6F42754}" srcOrd="0" destOrd="4" presId="urn:microsoft.com/office/officeart/2005/8/layout/vList2#1"/>
    <dgm:cxn modelId="{37E071BD-D99A-4BC1-85A9-B5ABCF993CFE}" srcId="{A48B8FBA-83EC-4DFC-9BBB-81CCC4BD92E4}" destId="{3F0FC464-24A7-46F4-886B-977AA28A2E60}" srcOrd="2" destOrd="0" parTransId="{18369B04-F8FD-489F-9F85-5F918A10B881}" sibTransId="{968986C7-DD1B-4FBF-9097-56D5B65650E3}"/>
    <dgm:cxn modelId="{2D18C2E6-A010-44CE-8B94-B3761CA85108}" srcId="{699B2F07-552B-4186-A396-C75503047070}" destId="{1153A403-FA25-4243-8FAA-655413D82E22}" srcOrd="1" destOrd="0" parTransId="{29D299E3-0384-4A70-BAF6-FC966D0043A2}" sibTransId="{73166855-2016-481C-805F-EE692B1568BA}"/>
    <dgm:cxn modelId="{2E933FBA-AD16-4A0B-9510-EBD463924E2F}" srcId="{A48B8FBA-83EC-4DFC-9BBB-81CCC4BD92E4}" destId="{40A30FDF-F500-44AF-8D73-C638D4D1E50E}" srcOrd="3" destOrd="0" parTransId="{4F440284-FF3F-4132-B41E-0916422DDBE9}" sibTransId="{5B79CA5E-979A-4CD3-9FB1-6F49ADAB668C}"/>
    <dgm:cxn modelId="{2DE48FFF-4ED6-40DE-92DF-4C92B2260BE1}" srcId="{A48B8FBA-83EC-4DFC-9BBB-81CCC4BD92E4}" destId="{FCDDD24F-219B-4B8C-B137-9CE754AF4A12}" srcOrd="1" destOrd="0" parTransId="{850833E3-28D9-4E23-B9BF-E23F98C75DA9}" sibTransId="{1597AB7A-A865-41C1-870B-95DEDFA6FCA6}"/>
    <dgm:cxn modelId="{5B05E561-4B9F-47EA-8C4A-C005E068CBC6}" type="presOf" srcId="{7CBE3E07-7D63-410E-A726-A36EA5B6EF3B}" destId="{F28F4550-ED6F-42F4-BC31-3616DF04D64C}" srcOrd="0" destOrd="1" presId="urn:microsoft.com/office/officeart/2005/8/layout/vList2#1"/>
    <dgm:cxn modelId="{3D6E4AF6-DC20-4E0F-A551-EDE886AEA721}" srcId="{699B2F07-552B-4186-A396-C75503047070}" destId="{BFD59CF4-D5E3-442C-9DCB-931884F00C70}" srcOrd="0" destOrd="0" parTransId="{34122B41-3212-4A77-87B9-1226DF64E82B}" sibTransId="{7CCC88F6-62EE-4374-A7E5-36BDEEBC82E6}"/>
    <dgm:cxn modelId="{DB17CBD2-F9B4-4967-993F-BCC7D1E49192}" type="presOf" srcId="{7F56E027-1C9D-41F6-9987-2B8881E648F0}" destId="{ABA7A840-67D7-4257-A93B-D5D6C6F42754}" srcOrd="0" destOrd="3" presId="urn:microsoft.com/office/officeart/2005/8/layout/vList2#1"/>
    <dgm:cxn modelId="{88CFE8AD-3E38-4AC9-A9C2-91B99AC57C72}" type="presOf" srcId="{699B2F07-552B-4186-A396-C75503047070}" destId="{4CAA0C28-63EC-4AF7-AE49-7871053F4815}" srcOrd="0" destOrd="0" presId="urn:microsoft.com/office/officeart/2005/8/layout/vList2#1"/>
    <dgm:cxn modelId="{ABA81F10-C38F-44BA-A77F-6789A4489DF6}" srcId="{E4C38664-C7EF-480A-9E87-A0547B6C64E6}" destId="{92D87EA1-3C9A-4E2D-9881-123064E82C44}" srcOrd="2" destOrd="0" parTransId="{0F6AF16A-435F-4B9F-A72A-881BACB45372}" sibTransId="{A3BF7CBC-73D7-4A4E-84FA-B2777B2DDCE8}"/>
    <dgm:cxn modelId="{C7EA1B48-2D46-43A8-A08F-E617899C2C41}" type="presOf" srcId="{3F0FC464-24A7-46F4-886B-977AA28A2E60}" destId="{7205EF81-6493-4716-9853-16B88F2CB25B}" srcOrd="0" destOrd="2" presId="urn:microsoft.com/office/officeart/2005/8/layout/vList2#1"/>
    <dgm:cxn modelId="{732FD5CD-42B1-4A34-9D62-9D73AC4124E7}" type="presOf" srcId="{38021AD6-C394-470F-98FB-82B991570067}" destId="{C89B45A4-C387-42B8-BC53-611C74888198}" srcOrd="0" destOrd="0" presId="urn:microsoft.com/office/officeart/2005/8/layout/vList2#1"/>
    <dgm:cxn modelId="{47E147EC-738E-4E3E-B43F-BD343AAC547C}" srcId="{699B2F07-552B-4186-A396-C75503047070}" destId="{7F56E027-1C9D-41F6-9987-2B8881E648F0}" srcOrd="3" destOrd="0" parTransId="{AFAAFEFC-A2A1-482A-AC4C-68F21FFC2141}" sibTransId="{BBFC30D5-8902-4B11-9FFC-B6CF9BC745F8}"/>
    <dgm:cxn modelId="{E0158DB6-D0D6-4119-8A8F-6B2E7C4A3BAB}" type="presOf" srcId="{28D386F9-75AB-47A6-8EAF-A4259ED733D1}" destId="{ABA7A840-67D7-4257-A93B-D5D6C6F42754}" srcOrd="0" destOrd="2" presId="urn:microsoft.com/office/officeart/2005/8/layout/vList2#1"/>
    <dgm:cxn modelId="{D4383558-FDED-4F2D-8AFA-00B5E3C35477}" srcId="{699B2F07-552B-4186-A396-C75503047070}" destId="{28D386F9-75AB-47A6-8EAF-A4259ED733D1}" srcOrd="2" destOrd="0" parTransId="{F273B0FE-4836-4FD4-AF5F-CFA682F7605D}" sibTransId="{A5969989-6EC7-4721-AB6D-571D57D86F63}"/>
    <dgm:cxn modelId="{15EC76ED-BDAC-4CCF-9B0B-F20E2B85C7FC}" type="presOf" srcId="{BFD59CF4-D5E3-442C-9DCB-931884F00C70}" destId="{ABA7A840-67D7-4257-A93B-D5D6C6F42754}" srcOrd="0" destOrd="0" presId="urn:microsoft.com/office/officeart/2005/8/layout/vList2#1"/>
    <dgm:cxn modelId="{39808C9A-4C5D-4BDC-ADDB-FF77EC50BB83}" srcId="{38021AD6-C394-470F-98FB-82B991570067}" destId="{E4C38664-C7EF-480A-9E87-A0547B6C64E6}" srcOrd="1" destOrd="0" parTransId="{B4E27E9E-6D32-4E1C-AC1A-F23630428913}" sibTransId="{F8494091-DB71-41AF-99BA-A4270343213B}"/>
    <dgm:cxn modelId="{5F7BF7FD-6BF1-41D2-B7DB-E89E85BC79E9}" type="presOf" srcId="{FE69C0CB-6FC9-45C9-AAC3-F9665F87CC2D}" destId="{F28F4550-ED6F-42F4-BC31-3616DF04D64C}" srcOrd="0" destOrd="0" presId="urn:microsoft.com/office/officeart/2005/8/layout/vList2#1"/>
    <dgm:cxn modelId="{8AB81E15-9B1D-4562-A56C-DF606B391B72}" type="presOf" srcId="{FCDDD24F-219B-4B8C-B137-9CE754AF4A12}" destId="{7205EF81-6493-4716-9853-16B88F2CB25B}" srcOrd="0" destOrd="1" presId="urn:microsoft.com/office/officeart/2005/8/layout/vList2#1"/>
    <dgm:cxn modelId="{621BBA09-79DE-4095-B779-7554AB34234D}" srcId="{A48B8FBA-83EC-4DFC-9BBB-81CCC4BD92E4}" destId="{F0AD2A22-BD72-49E8-B974-ED9E7C013F93}" srcOrd="0" destOrd="0" parTransId="{25AC8AC2-131F-4758-A484-E644833CC4F2}" sibTransId="{4B7D55A6-5239-4BCC-B6C5-ECA945320232}"/>
    <dgm:cxn modelId="{14F0F3A6-5E17-4988-A8EB-B7806BF5BEE7}" srcId="{E4C38664-C7EF-480A-9E87-A0547B6C64E6}" destId="{7CBE3E07-7D63-410E-A726-A36EA5B6EF3B}" srcOrd="1" destOrd="0" parTransId="{C3CA04A3-CA43-4498-BCC6-1EBB3F8513C5}" sibTransId="{1EDED810-FA08-432A-973C-620D21596419}"/>
    <dgm:cxn modelId="{CEDC9CD0-14B7-491E-B337-638D4FF8908B}" type="presOf" srcId="{E4C38664-C7EF-480A-9E87-A0547B6C64E6}" destId="{0B31CAD9-2D65-4FFF-9F16-3F78F563EC0F}" srcOrd="0" destOrd="0" presId="urn:microsoft.com/office/officeart/2005/8/layout/vList2#1"/>
    <dgm:cxn modelId="{5F1323F5-05F4-49B8-88DF-5ECEE8BFCABC}" type="presParOf" srcId="{C89B45A4-C387-42B8-BC53-611C74888198}" destId="{BE37D77B-8050-40FF-B97D-E0BACCA14BC5}" srcOrd="0" destOrd="0" presId="urn:microsoft.com/office/officeart/2005/8/layout/vList2#1"/>
    <dgm:cxn modelId="{B8243066-8659-4180-9081-A68CFA507E6B}" type="presParOf" srcId="{C89B45A4-C387-42B8-BC53-611C74888198}" destId="{7205EF81-6493-4716-9853-16B88F2CB25B}" srcOrd="1" destOrd="0" presId="urn:microsoft.com/office/officeart/2005/8/layout/vList2#1"/>
    <dgm:cxn modelId="{79660BF7-50B5-49BA-B522-E80A3D3234AC}" type="presParOf" srcId="{C89B45A4-C387-42B8-BC53-611C74888198}" destId="{0B31CAD9-2D65-4FFF-9F16-3F78F563EC0F}" srcOrd="2" destOrd="0" presId="urn:microsoft.com/office/officeart/2005/8/layout/vList2#1"/>
    <dgm:cxn modelId="{AD39080E-8198-4A43-9E14-E6AF892BF672}" type="presParOf" srcId="{C89B45A4-C387-42B8-BC53-611C74888198}" destId="{F28F4550-ED6F-42F4-BC31-3616DF04D64C}" srcOrd="3" destOrd="0" presId="urn:microsoft.com/office/officeart/2005/8/layout/vList2#1"/>
    <dgm:cxn modelId="{FBDFACEC-F20D-485A-BF49-82C05C83138B}" type="presParOf" srcId="{C89B45A4-C387-42B8-BC53-611C74888198}" destId="{4CAA0C28-63EC-4AF7-AE49-7871053F4815}" srcOrd="4" destOrd="0" presId="urn:microsoft.com/office/officeart/2005/8/layout/vList2#1"/>
    <dgm:cxn modelId="{92EA30BB-8FAD-4FDE-ABB2-651B1F229687}" type="presParOf" srcId="{C89B45A4-C387-42B8-BC53-611C74888198}" destId="{ABA7A840-67D7-4257-A93B-D5D6C6F42754}" srcOrd="5" destOrd="0" presId="urn:microsoft.com/office/officeart/2005/8/layout/vList2#1"/>
  </dgm:cxnLst>
  <dgm:bg>
    <a:solidFill>
      <a:schemeClr val="bg1">
        <a:alpha val="82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327558-0363-408C-97CC-E336C27E9957}" type="doc">
      <dgm:prSet loTypeId="urn:microsoft.com/office/officeart/2005/8/layout/vList2#7" loCatId="list" qsTypeId="urn:microsoft.com/office/officeart/2005/8/quickstyle/simple1#12" qsCatId="simple" csTypeId="urn:microsoft.com/office/officeart/2005/8/colors/accent2_1#10" csCatId="accent2" phldr="1"/>
      <dgm:spPr/>
      <dgm:t>
        <a:bodyPr/>
        <a:lstStyle/>
        <a:p>
          <a:endParaRPr lang="en-GB"/>
        </a:p>
      </dgm:t>
    </dgm:pt>
    <dgm:pt modelId="{B9D238FB-1D9A-4172-9C9F-99983C1489E9}">
      <dgm:prSet/>
      <dgm:spPr/>
      <dgm:t>
        <a:bodyPr/>
        <a:lstStyle/>
        <a:p>
          <a:pPr rtl="0"/>
          <a:r>
            <a:rPr lang="es-ES" dirty="0" err="1" smtClean="0"/>
            <a:t>National</a:t>
          </a:r>
          <a:r>
            <a:rPr lang="es-ES" dirty="0" smtClean="0"/>
            <a:t>-regional </a:t>
          </a:r>
          <a:r>
            <a:rPr lang="es-ES" dirty="0" err="1" smtClean="0"/>
            <a:t>coordination</a:t>
          </a:r>
          <a:r>
            <a:rPr lang="es-ES" dirty="0" smtClean="0"/>
            <a:t>:</a:t>
          </a:r>
          <a:endParaRPr lang="en-GB" dirty="0"/>
        </a:p>
      </dgm:t>
    </dgm:pt>
    <dgm:pt modelId="{DC47831C-AB46-44F1-B177-094BBEB0F198}" type="parTrans" cxnId="{2D606077-A43B-4036-98D8-66FC8713A761}">
      <dgm:prSet/>
      <dgm:spPr/>
      <dgm:t>
        <a:bodyPr/>
        <a:lstStyle/>
        <a:p>
          <a:endParaRPr lang="en-GB"/>
        </a:p>
      </dgm:t>
    </dgm:pt>
    <dgm:pt modelId="{B1EC0B2F-32D4-4A6B-8387-F9E440CFCD61}" type="sibTrans" cxnId="{2D606077-A43B-4036-98D8-66FC8713A761}">
      <dgm:prSet/>
      <dgm:spPr/>
      <dgm:t>
        <a:bodyPr/>
        <a:lstStyle/>
        <a:p>
          <a:endParaRPr lang="en-GB"/>
        </a:p>
      </dgm:t>
    </dgm:pt>
    <dgm:pt modelId="{7FBA435A-56AD-4FBA-A625-5D01AB6A837C}">
      <dgm:prSet/>
      <dgm:spPr/>
      <dgm:t>
        <a:bodyPr/>
        <a:lstStyle/>
        <a:p>
          <a:pPr rtl="0"/>
          <a:r>
            <a:rPr lang="es-ES" dirty="0" err="1" smtClean="0"/>
            <a:t>Collaboration</a:t>
          </a:r>
          <a:r>
            <a:rPr lang="es-ES" dirty="0" smtClean="0"/>
            <a:t> </a:t>
          </a:r>
          <a:r>
            <a:rPr lang="es-ES" dirty="0" err="1" smtClean="0"/>
            <a:t>necessary</a:t>
          </a:r>
          <a:r>
            <a:rPr lang="es-ES" dirty="0" smtClean="0"/>
            <a:t>   and </a:t>
          </a:r>
          <a:r>
            <a:rPr lang="es-ES" dirty="0" err="1" smtClean="0"/>
            <a:t>possible</a:t>
          </a:r>
          <a:r>
            <a:rPr lang="es-ES" dirty="0" smtClean="0"/>
            <a:t> </a:t>
          </a:r>
          <a:r>
            <a:rPr lang="es-ES" dirty="0" err="1" smtClean="0"/>
            <a:t>when</a:t>
          </a:r>
          <a:r>
            <a:rPr lang="es-ES" dirty="0" smtClean="0"/>
            <a:t> </a:t>
          </a:r>
          <a:r>
            <a:rPr lang="es-ES" dirty="0" err="1" smtClean="0"/>
            <a:t>capabilities</a:t>
          </a:r>
          <a:r>
            <a:rPr lang="es-ES" dirty="0" smtClean="0"/>
            <a:t> </a:t>
          </a:r>
          <a:r>
            <a:rPr lang="es-ES" dirty="0" err="1" smtClean="0"/>
            <a:t>unequally</a:t>
          </a:r>
          <a:r>
            <a:rPr lang="es-ES" dirty="0" smtClean="0"/>
            <a:t> </a:t>
          </a:r>
          <a:r>
            <a:rPr lang="es-ES" dirty="0" err="1" smtClean="0"/>
            <a:t>distributed</a:t>
          </a:r>
          <a:endParaRPr lang="en-GB" dirty="0"/>
        </a:p>
      </dgm:t>
    </dgm:pt>
    <dgm:pt modelId="{40013615-DA53-4C93-BF76-ABD0B781B04D}" type="parTrans" cxnId="{B118EF99-9BF9-4F76-97F1-A3DB14E61C2A}">
      <dgm:prSet/>
      <dgm:spPr/>
      <dgm:t>
        <a:bodyPr/>
        <a:lstStyle/>
        <a:p>
          <a:endParaRPr lang="en-GB"/>
        </a:p>
      </dgm:t>
    </dgm:pt>
    <dgm:pt modelId="{617513FC-4EFC-4056-AB0D-274B1F2C0A5D}" type="sibTrans" cxnId="{B118EF99-9BF9-4F76-97F1-A3DB14E61C2A}">
      <dgm:prSet/>
      <dgm:spPr/>
      <dgm:t>
        <a:bodyPr/>
        <a:lstStyle/>
        <a:p>
          <a:endParaRPr lang="en-GB"/>
        </a:p>
      </dgm:t>
    </dgm:pt>
    <dgm:pt modelId="{12AE6111-8A19-4B61-B103-6786C97D2197}">
      <dgm:prSet/>
      <dgm:spPr/>
      <dgm:t>
        <a:bodyPr/>
        <a:lstStyle/>
        <a:p>
          <a:pPr rtl="0"/>
          <a:r>
            <a:rPr lang="es-ES" dirty="0" err="1" smtClean="0"/>
            <a:t>Coordinating</a:t>
          </a:r>
          <a:r>
            <a:rPr lang="es-ES" dirty="0" smtClean="0"/>
            <a:t> </a:t>
          </a:r>
          <a:r>
            <a:rPr lang="es-ES" dirty="0" err="1" smtClean="0"/>
            <a:t>calls</a:t>
          </a:r>
          <a:r>
            <a:rPr lang="es-ES" dirty="0" smtClean="0"/>
            <a:t>: </a:t>
          </a:r>
          <a:r>
            <a:rPr lang="es-ES" dirty="0" err="1" smtClean="0"/>
            <a:t>essential</a:t>
          </a:r>
          <a:r>
            <a:rPr lang="es-ES" dirty="0" smtClean="0"/>
            <a:t> </a:t>
          </a:r>
          <a:r>
            <a:rPr lang="es-ES" dirty="0" err="1" smtClean="0"/>
            <a:t>but</a:t>
          </a:r>
          <a:r>
            <a:rPr lang="es-ES" dirty="0" smtClean="0"/>
            <a:t> </a:t>
          </a:r>
          <a:r>
            <a:rPr lang="es-ES" dirty="0" err="1" smtClean="0"/>
            <a:t>virtually</a:t>
          </a:r>
          <a:r>
            <a:rPr lang="es-ES" dirty="0" smtClean="0"/>
            <a:t> </a:t>
          </a:r>
          <a:r>
            <a:rPr lang="es-ES" dirty="0" err="1" smtClean="0"/>
            <a:t>impossible</a:t>
          </a:r>
          <a:endParaRPr lang="en-GB" dirty="0"/>
        </a:p>
      </dgm:t>
    </dgm:pt>
    <dgm:pt modelId="{916FC3F4-CE1E-43B7-88EE-BA7481BA1D99}" type="parTrans" cxnId="{9E0AE175-07EA-402D-95BC-9EB6594B6CEA}">
      <dgm:prSet/>
      <dgm:spPr/>
      <dgm:t>
        <a:bodyPr/>
        <a:lstStyle/>
        <a:p>
          <a:endParaRPr lang="en-GB"/>
        </a:p>
      </dgm:t>
    </dgm:pt>
    <dgm:pt modelId="{1D794B92-5BFA-4076-849C-F8545FDB15F1}" type="sibTrans" cxnId="{9E0AE175-07EA-402D-95BC-9EB6594B6CEA}">
      <dgm:prSet/>
      <dgm:spPr/>
      <dgm:t>
        <a:bodyPr/>
        <a:lstStyle/>
        <a:p>
          <a:endParaRPr lang="en-GB"/>
        </a:p>
      </dgm:t>
    </dgm:pt>
    <dgm:pt modelId="{445AF290-05DB-423F-86C7-F15EF4794E4B}" type="pres">
      <dgm:prSet presAssocID="{FB327558-0363-408C-97CC-E336C27E99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85285FD-D19D-4566-9C71-D1C35BDF3801}" type="pres">
      <dgm:prSet presAssocID="{B9D238FB-1D9A-4172-9C9F-99983C1489E9}" presName="parentText" presStyleLbl="node1" presStyleIdx="0" presStyleCnt="1" custLinFactNeighborX="-284" custLinFactNeighborY="-131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DACCA9-3632-4F97-8793-5AE3BB2D889E}" type="pres">
      <dgm:prSet presAssocID="{B9D238FB-1D9A-4172-9C9F-99983C1489E9}" presName="childText" presStyleLbl="revTx" presStyleIdx="0" presStyleCnt="1" custLinFactNeighborX="-284" custLinFactNeighborY="55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CB065C-466B-4F5F-8E2E-28CF513CCE27}" type="presOf" srcId="{B9D238FB-1D9A-4172-9C9F-99983C1489E9}" destId="{185285FD-D19D-4566-9C71-D1C35BDF3801}" srcOrd="0" destOrd="0" presId="urn:microsoft.com/office/officeart/2005/8/layout/vList2#7"/>
    <dgm:cxn modelId="{31E3B0A5-F861-4CE4-B625-1221BEC4B542}" type="presOf" srcId="{12AE6111-8A19-4B61-B103-6786C97D2197}" destId="{1ADACCA9-3632-4F97-8793-5AE3BB2D889E}" srcOrd="0" destOrd="1" presId="urn:microsoft.com/office/officeart/2005/8/layout/vList2#7"/>
    <dgm:cxn modelId="{3BAD2CC6-13C5-4263-89CA-7F1229E5D9D5}" type="presOf" srcId="{FB327558-0363-408C-97CC-E336C27E9957}" destId="{445AF290-05DB-423F-86C7-F15EF4794E4B}" srcOrd="0" destOrd="0" presId="urn:microsoft.com/office/officeart/2005/8/layout/vList2#7"/>
    <dgm:cxn modelId="{B118EF99-9BF9-4F76-97F1-A3DB14E61C2A}" srcId="{B9D238FB-1D9A-4172-9C9F-99983C1489E9}" destId="{7FBA435A-56AD-4FBA-A625-5D01AB6A837C}" srcOrd="0" destOrd="0" parTransId="{40013615-DA53-4C93-BF76-ABD0B781B04D}" sibTransId="{617513FC-4EFC-4056-AB0D-274B1F2C0A5D}"/>
    <dgm:cxn modelId="{067CF954-7442-45EA-855F-F021BD59CFB0}" type="presOf" srcId="{7FBA435A-56AD-4FBA-A625-5D01AB6A837C}" destId="{1ADACCA9-3632-4F97-8793-5AE3BB2D889E}" srcOrd="0" destOrd="0" presId="urn:microsoft.com/office/officeart/2005/8/layout/vList2#7"/>
    <dgm:cxn modelId="{2D606077-A43B-4036-98D8-66FC8713A761}" srcId="{FB327558-0363-408C-97CC-E336C27E9957}" destId="{B9D238FB-1D9A-4172-9C9F-99983C1489E9}" srcOrd="0" destOrd="0" parTransId="{DC47831C-AB46-44F1-B177-094BBEB0F198}" sibTransId="{B1EC0B2F-32D4-4A6B-8387-F9E440CFCD61}"/>
    <dgm:cxn modelId="{9E0AE175-07EA-402D-95BC-9EB6594B6CEA}" srcId="{B9D238FB-1D9A-4172-9C9F-99983C1489E9}" destId="{12AE6111-8A19-4B61-B103-6786C97D2197}" srcOrd="1" destOrd="0" parTransId="{916FC3F4-CE1E-43B7-88EE-BA7481BA1D99}" sibTransId="{1D794B92-5BFA-4076-849C-F8545FDB15F1}"/>
    <dgm:cxn modelId="{A13742FA-02D6-4866-AB08-4F6505C278E7}" type="presParOf" srcId="{445AF290-05DB-423F-86C7-F15EF4794E4B}" destId="{185285FD-D19D-4566-9C71-D1C35BDF3801}" srcOrd="0" destOrd="0" presId="urn:microsoft.com/office/officeart/2005/8/layout/vList2#7"/>
    <dgm:cxn modelId="{25906E44-3178-40FD-8723-76B941FE1E3E}" type="presParOf" srcId="{445AF290-05DB-423F-86C7-F15EF4794E4B}" destId="{1ADACCA9-3632-4F97-8793-5AE3BB2D889E}" srcOrd="1" destOrd="0" presId="urn:microsoft.com/office/officeart/2005/8/layout/vList2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C987B9-A9C8-43B8-95DD-CE56B69FF79F}" type="doc">
      <dgm:prSet loTypeId="urn:microsoft.com/office/officeart/2005/8/layout/vList2#8" loCatId="list" qsTypeId="urn:microsoft.com/office/officeart/2005/8/quickstyle/simple1#13" qsCatId="simple" csTypeId="urn:microsoft.com/office/officeart/2005/8/colors/accent2_1#11" csCatId="accent2" phldr="1"/>
      <dgm:spPr/>
      <dgm:t>
        <a:bodyPr/>
        <a:lstStyle/>
        <a:p>
          <a:endParaRPr lang="en-GB"/>
        </a:p>
      </dgm:t>
    </dgm:pt>
    <dgm:pt modelId="{AA19B5CC-3F10-445C-A605-FC869773BFA1}">
      <dgm:prSet custT="1"/>
      <dgm:spPr/>
      <dgm:t>
        <a:bodyPr/>
        <a:lstStyle/>
        <a:p>
          <a:pPr rtl="0"/>
          <a:r>
            <a:rPr lang="es-ES" sz="2000" dirty="0" err="1" smtClean="0"/>
            <a:t>Developing</a:t>
          </a:r>
          <a:r>
            <a:rPr lang="es-ES" sz="2000" dirty="0" smtClean="0"/>
            <a:t> a </a:t>
          </a:r>
          <a:r>
            <a:rPr lang="es-ES" sz="2000" dirty="0" err="1" smtClean="0"/>
            <a:t>common</a:t>
          </a:r>
          <a:r>
            <a:rPr lang="es-ES" sz="2000" dirty="0" smtClean="0"/>
            <a:t> </a:t>
          </a:r>
          <a:r>
            <a:rPr lang="es-ES" sz="2000" dirty="0" err="1" smtClean="0"/>
            <a:t>understanding</a:t>
          </a:r>
          <a:r>
            <a:rPr lang="es-ES" sz="2000" dirty="0" smtClean="0"/>
            <a:t> of S3</a:t>
          </a:r>
          <a:endParaRPr lang="en-GB" sz="3600" dirty="0"/>
        </a:p>
      </dgm:t>
    </dgm:pt>
    <dgm:pt modelId="{001CB5D4-10F4-4472-AD1B-7A9DB90A8F28}" type="parTrans" cxnId="{5B39D023-9B37-4F21-B438-0D273045DAA6}">
      <dgm:prSet/>
      <dgm:spPr/>
      <dgm:t>
        <a:bodyPr/>
        <a:lstStyle/>
        <a:p>
          <a:endParaRPr lang="en-GB"/>
        </a:p>
      </dgm:t>
    </dgm:pt>
    <dgm:pt modelId="{E612EF87-2CB7-4D77-87CE-BB15FAC2756D}" type="sibTrans" cxnId="{5B39D023-9B37-4F21-B438-0D273045DAA6}">
      <dgm:prSet/>
      <dgm:spPr/>
      <dgm:t>
        <a:bodyPr/>
        <a:lstStyle/>
        <a:p>
          <a:endParaRPr lang="en-GB"/>
        </a:p>
      </dgm:t>
    </dgm:pt>
    <dgm:pt modelId="{05F3B578-F87C-4F60-BD4E-97A5E0E71990}">
      <dgm:prSet custT="1"/>
      <dgm:spPr/>
      <dgm:t>
        <a:bodyPr/>
        <a:lstStyle/>
        <a:p>
          <a:pPr rtl="0"/>
          <a:r>
            <a:rPr lang="es-ES" sz="1800" dirty="0" smtClean="0"/>
            <a:t>DG REGIO = OP  </a:t>
          </a:r>
          <a:r>
            <a:rPr lang="es-ES" sz="1800" dirty="0" err="1" smtClean="0"/>
            <a:t>not</a:t>
          </a:r>
          <a:r>
            <a:rPr lang="es-ES" sz="1800" dirty="0" smtClean="0"/>
            <a:t> S3</a:t>
          </a:r>
          <a:endParaRPr lang="en-GB" sz="1800" dirty="0"/>
        </a:p>
      </dgm:t>
    </dgm:pt>
    <dgm:pt modelId="{2D462C65-8EFD-4A0C-B294-DC70F817461E}" type="parTrans" cxnId="{217D6AFD-DF4B-4DB3-AC96-B174C6AF30C8}">
      <dgm:prSet/>
      <dgm:spPr/>
      <dgm:t>
        <a:bodyPr/>
        <a:lstStyle/>
        <a:p>
          <a:endParaRPr lang="en-GB"/>
        </a:p>
      </dgm:t>
    </dgm:pt>
    <dgm:pt modelId="{87A5378D-6972-4936-9D42-97030AB19685}" type="sibTrans" cxnId="{217D6AFD-DF4B-4DB3-AC96-B174C6AF30C8}">
      <dgm:prSet/>
      <dgm:spPr/>
      <dgm:t>
        <a:bodyPr/>
        <a:lstStyle/>
        <a:p>
          <a:endParaRPr lang="en-GB"/>
        </a:p>
      </dgm:t>
    </dgm:pt>
    <dgm:pt modelId="{D1078983-7CB2-4DFE-82D8-6201081883B4}">
      <dgm:prSet custT="1"/>
      <dgm:spPr/>
      <dgm:t>
        <a:bodyPr/>
        <a:lstStyle/>
        <a:p>
          <a:pPr rtl="0"/>
          <a:r>
            <a:rPr lang="es-ES" sz="1800" dirty="0" smtClean="0"/>
            <a:t>Un-</a:t>
          </a:r>
          <a:r>
            <a:rPr lang="es-ES" sz="1800" dirty="0" err="1" smtClean="0"/>
            <a:t>targeted</a:t>
          </a:r>
          <a:r>
            <a:rPr lang="es-ES" sz="1800" dirty="0" smtClean="0"/>
            <a:t> </a:t>
          </a:r>
          <a:r>
            <a:rPr lang="es-ES" sz="1800" dirty="0" err="1" smtClean="0"/>
            <a:t>support</a:t>
          </a:r>
          <a:r>
            <a:rPr lang="es-ES" sz="1800" dirty="0" smtClean="0"/>
            <a:t> </a:t>
          </a:r>
          <a:r>
            <a:rPr lang="es-ES" sz="1800" dirty="0" err="1" smtClean="0"/>
            <a:t>opportunities</a:t>
          </a:r>
          <a:r>
            <a:rPr lang="es-ES" sz="1800" dirty="0" smtClean="0"/>
            <a:t> (TAIEX, online </a:t>
          </a:r>
          <a:r>
            <a:rPr lang="es-ES" sz="1800" dirty="0" err="1" smtClean="0"/>
            <a:t>tools</a:t>
          </a:r>
          <a:r>
            <a:rPr lang="es-ES" sz="1800" dirty="0" smtClean="0"/>
            <a:t>) of </a:t>
          </a:r>
          <a:r>
            <a:rPr lang="es-ES" sz="1800" dirty="0" err="1" smtClean="0"/>
            <a:t>limited</a:t>
          </a:r>
          <a:r>
            <a:rPr lang="es-ES" sz="1800" dirty="0" smtClean="0"/>
            <a:t> </a:t>
          </a:r>
          <a:r>
            <a:rPr lang="es-ES" sz="1800" dirty="0" err="1" smtClean="0"/>
            <a:t>value</a:t>
          </a:r>
          <a:endParaRPr lang="en-GB" sz="1800" dirty="0"/>
        </a:p>
      </dgm:t>
    </dgm:pt>
    <dgm:pt modelId="{AE05C356-9CB6-46D7-A184-EC418EBCF7B1}" type="parTrans" cxnId="{92032711-3348-4790-B8B6-978110C460CA}">
      <dgm:prSet/>
      <dgm:spPr/>
      <dgm:t>
        <a:bodyPr/>
        <a:lstStyle/>
        <a:p>
          <a:endParaRPr lang="en-GB"/>
        </a:p>
      </dgm:t>
    </dgm:pt>
    <dgm:pt modelId="{31778C09-C2AA-4A37-A97E-0E28F26DB4FA}" type="sibTrans" cxnId="{92032711-3348-4790-B8B6-978110C460CA}">
      <dgm:prSet/>
      <dgm:spPr/>
      <dgm:t>
        <a:bodyPr/>
        <a:lstStyle/>
        <a:p>
          <a:endParaRPr lang="en-GB"/>
        </a:p>
      </dgm:t>
    </dgm:pt>
    <dgm:pt modelId="{BCA4AF0F-D079-49B6-B4D6-4F819466FA06}">
      <dgm:prSet custT="1"/>
      <dgm:spPr/>
      <dgm:t>
        <a:bodyPr/>
        <a:lstStyle/>
        <a:p>
          <a:pPr rtl="0"/>
          <a:r>
            <a:rPr lang="es-ES" sz="1800" dirty="0" smtClean="0"/>
            <a:t>No </a:t>
          </a:r>
          <a:r>
            <a:rPr lang="es-ES" sz="1800" dirty="0" err="1" smtClean="0"/>
            <a:t>technical</a:t>
          </a:r>
          <a:r>
            <a:rPr lang="es-ES" sz="1800" dirty="0" smtClean="0"/>
            <a:t> </a:t>
          </a:r>
          <a:r>
            <a:rPr lang="es-ES" sz="1800" dirty="0" err="1" smtClean="0"/>
            <a:t>assistance</a:t>
          </a:r>
          <a:endParaRPr lang="en-GB" sz="1800" dirty="0"/>
        </a:p>
      </dgm:t>
    </dgm:pt>
    <dgm:pt modelId="{0430C08F-A290-445B-B282-585A22A4ECC1}" type="parTrans" cxnId="{18FE8F6F-7B4E-4D70-A785-FFE3511C735F}">
      <dgm:prSet/>
      <dgm:spPr/>
      <dgm:t>
        <a:bodyPr/>
        <a:lstStyle/>
        <a:p>
          <a:endParaRPr lang="en-GB"/>
        </a:p>
      </dgm:t>
    </dgm:pt>
    <dgm:pt modelId="{434AE6DE-1B5B-4265-8834-44A49BB00875}" type="sibTrans" cxnId="{18FE8F6F-7B4E-4D70-A785-FFE3511C735F}">
      <dgm:prSet/>
      <dgm:spPr/>
      <dgm:t>
        <a:bodyPr/>
        <a:lstStyle/>
        <a:p>
          <a:endParaRPr lang="en-GB"/>
        </a:p>
      </dgm:t>
    </dgm:pt>
    <dgm:pt modelId="{C1BA155F-4AC5-4B02-932A-3C333FCC28E5}">
      <dgm:prSet custT="1"/>
      <dgm:spPr/>
      <dgm:t>
        <a:bodyPr/>
        <a:lstStyle/>
        <a:p>
          <a:pPr rtl="0"/>
          <a:r>
            <a:rPr lang="es-ES" sz="1800" dirty="0" err="1" smtClean="0"/>
            <a:t>Unexploited</a:t>
          </a:r>
          <a:r>
            <a:rPr lang="es-ES" sz="1800" dirty="0" smtClean="0"/>
            <a:t> </a:t>
          </a:r>
          <a:r>
            <a:rPr lang="es-ES" sz="1800" dirty="0" err="1" smtClean="0"/>
            <a:t>potential</a:t>
          </a:r>
          <a:r>
            <a:rPr lang="es-ES" sz="1800" dirty="0" smtClean="0"/>
            <a:t> in DG Regio</a:t>
          </a:r>
          <a:endParaRPr lang="en-GB" sz="1800" dirty="0"/>
        </a:p>
      </dgm:t>
    </dgm:pt>
    <dgm:pt modelId="{B6F3D891-7E7D-4711-9053-9510333A6BB1}" type="parTrans" cxnId="{F622E5C1-7A5F-4DC8-8907-B62EA1A48179}">
      <dgm:prSet/>
      <dgm:spPr/>
      <dgm:t>
        <a:bodyPr/>
        <a:lstStyle/>
        <a:p>
          <a:endParaRPr lang="en-GB"/>
        </a:p>
      </dgm:t>
    </dgm:pt>
    <dgm:pt modelId="{92277B09-601A-49A4-9217-34310749428A}" type="sibTrans" cxnId="{F622E5C1-7A5F-4DC8-8907-B62EA1A48179}">
      <dgm:prSet/>
      <dgm:spPr/>
      <dgm:t>
        <a:bodyPr/>
        <a:lstStyle/>
        <a:p>
          <a:endParaRPr lang="en-GB"/>
        </a:p>
      </dgm:t>
    </dgm:pt>
    <dgm:pt modelId="{23A6EBC9-758A-4A11-9698-AA5D5EBD20BD}" type="pres">
      <dgm:prSet presAssocID="{59C987B9-A9C8-43B8-95DD-CE56B69FF7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0D1880-815C-40DA-942E-9DF63118D2DD}" type="pres">
      <dgm:prSet presAssocID="{AA19B5CC-3F10-445C-A605-FC869773BFA1}" presName="parentText" presStyleLbl="node1" presStyleIdx="0" presStyleCnt="1" custLinFactNeighborX="6103" custLinFactNeighborY="-37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5283AC-6BBA-4F75-B489-9BFEE938EAA0}" type="pres">
      <dgm:prSet presAssocID="{AA19B5CC-3F10-445C-A605-FC869773BFA1}" presName="childText" presStyleLbl="revTx" presStyleIdx="0" presStyleCnt="1" custLinFactNeighborY="-15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A1D225-3A95-490A-8C58-DE1A0ED1D0D4}" type="presOf" srcId="{C1BA155F-4AC5-4B02-932A-3C333FCC28E5}" destId="{7C5283AC-6BBA-4F75-B489-9BFEE938EAA0}" srcOrd="0" destOrd="2" presId="urn:microsoft.com/office/officeart/2005/8/layout/vList2#8"/>
    <dgm:cxn modelId="{F622E5C1-7A5F-4DC8-8907-B62EA1A48179}" srcId="{AA19B5CC-3F10-445C-A605-FC869773BFA1}" destId="{C1BA155F-4AC5-4B02-932A-3C333FCC28E5}" srcOrd="2" destOrd="0" parTransId="{B6F3D891-7E7D-4711-9053-9510333A6BB1}" sibTransId="{92277B09-601A-49A4-9217-34310749428A}"/>
    <dgm:cxn modelId="{92032711-3348-4790-B8B6-978110C460CA}" srcId="{AA19B5CC-3F10-445C-A605-FC869773BFA1}" destId="{D1078983-7CB2-4DFE-82D8-6201081883B4}" srcOrd="3" destOrd="0" parTransId="{AE05C356-9CB6-46D7-A184-EC418EBCF7B1}" sibTransId="{31778C09-C2AA-4A37-A97E-0E28F26DB4FA}"/>
    <dgm:cxn modelId="{5B39D023-9B37-4F21-B438-0D273045DAA6}" srcId="{59C987B9-A9C8-43B8-95DD-CE56B69FF79F}" destId="{AA19B5CC-3F10-445C-A605-FC869773BFA1}" srcOrd="0" destOrd="0" parTransId="{001CB5D4-10F4-4472-AD1B-7A9DB90A8F28}" sibTransId="{E612EF87-2CB7-4D77-87CE-BB15FAC2756D}"/>
    <dgm:cxn modelId="{387B63A7-E5DE-4AAC-A757-1D78F80B8CB3}" type="presOf" srcId="{D1078983-7CB2-4DFE-82D8-6201081883B4}" destId="{7C5283AC-6BBA-4F75-B489-9BFEE938EAA0}" srcOrd="0" destOrd="3" presId="urn:microsoft.com/office/officeart/2005/8/layout/vList2#8"/>
    <dgm:cxn modelId="{5A0C59B9-5BCA-46FE-8C97-523386C7DD5D}" type="presOf" srcId="{AA19B5CC-3F10-445C-A605-FC869773BFA1}" destId="{990D1880-815C-40DA-942E-9DF63118D2DD}" srcOrd="0" destOrd="0" presId="urn:microsoft.com/office/officeart/2005/8/layout/vList2#8"/>
    <dgm:cxn modelId="{C4C691C5-67E4-4B2C-A08C-A2D455B6BA98}" type="presOf" srcId="{BCA4AF0F-D079-49B6-B4D6-4F819466FA06}" destId="{7C5283AC-6BBA-4F75-B489-9BFEE938EAA0}" srcOrd="0" destOrd="1" presId="urn:microsoft.com/office/officeart/2005/8/layout/vList2#8"/>
    <dgm:cxn modelId="{5F1ACD1F-DA9B-48F4-8BD7-FF7E0B6E1134}" type="presOf" srcId="{59C987B9-A9C8-43B8-95DD-CE56B69FF79F}" destId="{23A6EBC9-758A-4A11-9698-AA5D5EBD20BD}" srcOrd="0" destOrd="0" presId="urn:microsoft.com/office/officeart/2005/8/layout/vList2#8"/>
    <dgm:cxn modelId="{18FE8F6F-7B4E-4D70-A785-FFE3511C735F}" srcId="{AA19B5CC-3F10-445C-A605-FC869773BFA1}" destId="{BCA4AF0F-D079-49B6-B4D6-4F819466FA06}" srcOrd="1" destOrd="0" parTransId="{0430C08F-A290-445B-B282-585A22A4ECC1}" sibTransId="{434AE6DE-1B5B-4265-8834-44A49BB00875}"/>
    <dgm:cxn modelId="{359541EA-21DA-4C5D-84E6-7CC17CE13FE0}" type="presOf" srcId="{05F3B578-F87C-4F60-BD4E-97A5E0E71990}" destId="{7C5283AC-6BBA-4F75-B489-9BFEE938EAA0}" srcOrd="0" destOrd="0" presId="urn:microsoft.com/office/officeart/2005/8/layout/vList2#8"/>
    <dgm:cxn modelId="{217D6AFD-DF4B-4DB3-AC96-B174C6AF30C8}" srcId="{AA19B5CC-3F10-445C-A605-FC869773BFA1}" destId="{05F3B578-F87C-4F60-BD4E-97A5E0E71990}" srcOrd="0" destOrd="0" parTransId="{2D462C65-8EFD-4A0C-B294-DC70F817461E}" sibTransId="{87A5378D-6972-4936-9D42-97030AB19685}"/>
    <dgm:cxn modelId="{5166C2E9-53F5-432F-A5B4-F41752DB8C3E}" type="presParOf" srcId="{23A6EBC9-758A-4A11-9698-AA5D5EBD20BD}" destId="{990D1880-815C-40DA-942E-9DF63118D2DD}" srcOrd="0" destOrd="0" presId="urn:microsoft.com/office/officeart/2005/8/layout/vList2#8"/>
    <dgm:cxn modelId="{72B1B394-E29C-4E7E-BC3A-A1B8295E98D0}" type="presParOf" srcId="{23A6EBC9-758A-4A11-9698-AA5D5EBD20BD}" destId="{7C5283AC-6BBA-4F75-B489-9BFEE938EAA0}" srcOrd="1" destOrd="0" presId="urn:microsoft.com/office/officeart/2005/8/layout/vList2#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EEE1E8-ACDC-4F04-9641-8F74C4C6980D}" type="doc">
      <dgm:prSet loTypeId="urn:microsoft.com/office/officeart/2005/8/layout/vList2#9" loCatId="list" qsTypeId="urn:microsoft.com/office/officeart/2005/8/quickstyle/simple1#14" qsCatId="simple" csTypeId="urn:microsoft.com/office/officeart/2005/8/colors/accent2_1#12" csCatId="accent2" phldr="1"/>
      <dgm:spPr/>
      <dgm:t>
        <a:bodyPr/>
        <a:lstStyle/>
        <a:p>
          <a:endParaRPr lang="en-GB"/>
        </a:p>
      </dgm:t>
    </dgm:pt>
    <dgm:pt modelId="{5D3EE9D6-27DA-4EF7-9CCB-3978C7012572}">
      <dgm:prSet/>
      <dgm:spPr/>
      <dgm:t>
        <a:bodyPr/>
        <a:lstStyle/>
        <a:p>
          <a:pPr rtl="0"/>
          <a:r>
            <a:rPr lang="es-ES" dirty="0" err="1" smtClean="0"/>
            <a:t>Governance</a:t>
          </a:r>
          <a:r>
            <a:rPr lang="es-ES" dirty="0" smtClean="0"/>
            <a:t> as </a:t>
          </a:r>
          <a:r>
            <a:rPr lang="es-ES" dirty="0" err="1" smtClean="0"/>
            <a:t>capacity</a:t>
          </a:r>
          <a:r>
            <a:rPr lang="es-ES" dirty="0" smtClean="0"/>
            <a:t> </a:t>
          </a:r>
          <a:r>
            <a:rPr lang="es-ES" dirty="0" err="1" smtClean="0"/>
            <a:t>building</a:t>
          </a:r>
          <a:endParaRPr lang="en-GB" dirty="0"/>
        </a:p>
      </dgm:t>
    </dgm:pt>
    <dgm:pt modelId="{59D0D1D3-5CFE-4775-8EDB-8FE7A7BA0A37}" type="parTrans" cxnId="{A95B6735-3292-4939-BC67-CA399448B4C2}">
      <dgm:prSet/>
      <dgm:spPr/>
      <dgm:t>
        <a:bodyPr/>
        <a:lstStyle/>
        <a:p>
          <a:endParaRPr lang="en-GB"/>
        </a:p>
      </dgm:t>
    </dgm:pt>
    <dgm:pt modelId="{DFD19D1B-6EB2-46F1-B6D2-3CA720FFFA61}" type="sibTrans" cxnId="{A95B6735-3292-4939-BC67-CA399448B4C2}">
      <dgm:prSet/>
      <dgm:spPr/>
      <dgm:t>
        <a:bodyPr/>
        <a:lstStyle/>
        <a:p>
          <a:endParaRPr lang="en-GB"/>
        </a:p>
      </dgm:t>
    </dgm:pt>
    <dgm:pt modelId="{834DDFDF-A3A9-486D-AE91-89BA9E4AF924}">
      <dgm:prSet custT="1"/>
      <dgm:spPr/>
      <dgm:t>
        <a:bodyPr/>
        <a:lstStyle/>
        <a:p>
          <a:pPr rtl="0"/>
          <a:r>
            <a:rPr lang="es-ES" sz="1800" dirty="0" err="1" smtClean="0"/>
            <a:t>Need</a:t>
          </a:r>
          <a:r>
            <a:rPr lang="es-ES" sz="1800" dirty="0" smtClean="0"/>
            <a:t> to </a:t>
          </a:r>
          <a:r>
            <a:rPr lang="es-ES" sz="1800" dirty="0" err="1" smtClean="0"/>
            <a:t>empower</a:t>
          </a:r>
          <a:r>
            <a:rPr lang="es-ES" sz="1800" dirty="0" smtClean="0"/>
            <a:t> S3 </a:t>
          </a:r>
          <a:r>
            <a:rPr lang="es-ES" sz="1800" dirty="0" err="1" smtClean="0"/>
            <a:t>Technical</a:t>
          </a:r>
          <a:r>
            <a:rPr lang="es-ES" sz="1800" dirty="0" smtClean="0"/>
            <a:t> </a:t>
          </a:r>
          <a:r>
            <a:rPr lang="es-ES" sz="1800" dirty="0" err="1" smtClean="0"/>
            <a:t>bodies</a:t>
          </a:r>
          <a:r>
            <a:rPr lang="es-ES" sz="1800" dirty="0" smtClean="0"/>
            <a:t> – at </a:t>
          </a:r>
          <a:r>
            <a:rPr lang="es-ES" sz="1800" dirty="0" err="1" smtClean="0"/>
            <a:t>least</a:t>
          </a:r>
          <a:r>
            <a:rPr lang="es-ES" sz="1800" dirty="0" smtClean="0"/>
            <a:t> formal </a:t>
          </a:r>
          <a:r>
            <a:rPr lang="es-ES" sz="1800" dirty="0" err="1" smtClean="0"/>
            <a:t>consultation</a:t>
          </a:r>
          <a:endParaRPr lang="en-GB" sz="1800" dirty="0"/>
        </a:p>
      </dgm:t>
    </dgm:pt>
    <dgm:pt modelId="{9210B31D-E320-496E-B30B-E1A54526A7D5}" type="parTrans" cxnId="{8AD56E3D-1652-47B2-BB1D-06882225A107}">
      <dgm:prSet/>
      <dgm:spPr/>
      <dgm:t>
        <a:bodyPr/>
        <a:lstStyle/>
        <a:p>
          <a:endParaRPr lang="en-GB"/>
        </a:p>
      </dgm:t>
    </dgm:pt>
    <dgm:pt modelId="{9C3548B5-2BB5-415F-8256-EA1769DAA802}" type="sibTrans" cxnId="{8AD56E3D-1652-47B2-BB1D-06882225A107}">
      <dgm:prSet/>
      <dgm:spPr/>
      <dgm:t>
        <a:bodyPr/>
        <a:lstStyle/>
        <a:p>
          <a:endParaRPr lang="en-GB"/>
        </a:p>
      </dgm:t>
    </dgm:pt>
    <dgm:pt modelId="{0D93FF2E-727E-412B-86E2-80429B8BC4B2}">
      <dgm:prSet custT="1"/>
      <dgm:spPr/>
      <dgm:t>
        <a:bodyPr/>
        <a:lstStyle/>
        <a:p>
          <a:pPr rtl="0"/>
          <a:r>
            <a:rPr lang="es-ES" sz="1800" dirty="0" err="1" smtClean="0"/>
            <a:t>National</a:t>
          </a:r>
          <a:r>
            <a:rPr lang="es-ES" sz="1800" dirty="0" smtClean="0"/>
            <a:t>-regional </a:t>
          </a:r>
          <a:r>
            <a:rPr lang="es-ES" sz="1800" dirty="0" err="1" smtClean="0"/>
            <a:t>coordination</a:t>
          </a:r>
          <a:r>
            <a:rPr lang="es-ES" sz="1800" dirty="0" smtClean="0"/>
            <a:t> as </a:t>
          </a:r>
          <a:r>
            <a:rPr lang="es-ES" sz="1800" dirty="0" err="1" smtClean="0"/>
            <a:t>learning</a:t>
          </a:r>
          <a:r>
            <a:rPr lang="es-ES" sz="1800" dirty="0" smtClean="0"/>
            <a:t> </a:t>
          </a:r>
          <a:r>
            <a:rPr lang="es-ES" sz="1800" dirty="0" err="1" smtClean="0"/>
            <a:t>opportunity</a:t>
          </a:r>
          <a:endParaRPr lang="en-GB" sz="1800" dirty="0"/>
        </a:p>
      </dgm:t>
    </dgm:pt>
    <dgm:pt modelId="{5AF7DA4D-8912-4F96-927D-8567F453A715}" type="parTrans" cxnId="{C0AF1C52-14F3-4D1F-B354-50491D87BF30}">
      <dgm:prSet/>
      <dgm:spPr/>
      <dgm:t>
        <a:bodyPr/>
        <a:lstStyle/>
        <a:p>
          <a:endParaRPr lang="en-GB"/>
        </a:p>
      </dgm:t>
    </dgm:pt>
    <dgm:pt modelId="{2B8AFE49-BC80-4C08-A456-A820A4AF93E2}" type="sibTrans" cxnId="{C0AF1C52-14F3-4D1F-B354-50491D87BF30}">
      <dgm:prSet/>
      <dgm:spPr/>
      <dgm:t>
        <a:bodyPr/>
        <a:lstStyle/>
        <a:p>
          <a:endParaRPr lang="en-GB"/>
        </a:p>
      </dgm:t>
    </dgm:pt>
    <dgm:pt modelId="{BCFAB104-1DC5-409B-94F4-CA1D0BDA1026}" type="pres">
      <dgm:prSet presAssocID="{C8EEE1E8-ACDC-4F04-9641-8F74C4C69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394900-8AFB-4EF3-B5FB-3AD5FD23A868}" type="pres">
      <dgm:prSet presAssocID="{5D3EE9D6-27DA-4EF7-9CCB-3978C7012572}" presName="parentText" presStyleLbl="node1" presStyleIdx="0" presStyleCnt="1" custLinFactNeighborX="-4636" custLinFactNeighborY="-793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CC21B4-043F-4D2C-A66A-154FFE17AEE6}" type="pres">
      <dgm:prSet presAssocID="{5D3EE9D6-27DA-4EF7-9CCB-3978C70125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D56E3D-1652-47B2-BB1D-06882225A107}" srcId="{5D3EE9D6-27DA-4EF7-9CCB-3978C7012572}" destId="{834DDFDF-A3A9-486D-AE91-89BA9E4AF924}" srcOrd="0" destOrd="0" parTransId="{9210B31D-E320-496E-B30B-E1A54526A7D5}" sibTransId="{9C3548B5-2BB5-415F-8256-EA1769DAA802}"/>
    <dgm:cxn modelId="{C0AF1C52-14F3-4D1F-B354-50491D87BF30}" srcId="{5D3EE9D6-27DA-4EF7-9CCB-3978C7012572}" destId="{0D93FF2E-727E-412B-86E2-80429B8BC4B2}" srcOrd="1" destOrd="0" parTransId="{5AF7DA4D-8912-4F96-927D-8567F453A715}" sibTransId="{2B8AFE49-BC80-4C08-A456-A820A4AF93E2}"/>
    <dgm:cxn modelId="{1C81012F-8441-481F-A6AD-61D0E15BE028}" type="presOf" srcId="{0D93FF2E-727E-412B-86E2-80429B8BC4B2}" destId="{78CC21B4-043F-4D2C-A66A-154FFE17AEE6}" srcOrd="0" destOrd="1" presId="urn:microsoft.com/office/officeart/2005/8/layout/vList2#9"/>
    <dgm:cxn modelId="{65225DF4-DEF8-40BF-901E-B9079175AE53}" type="presOf" srcId="{C8EEE1E8-ACDC-4F04-9641-8F74C4C6980D}" destId="{BCFAB104-1DC5-409B-94F4-CA1D0BDA1026}" srcOrd="0" destOrd="0" presId="urn:microsoft.com/office/officeart/2005/8/layout/vList2#9"/>
    <dgm:cxn modelId="{516B8BDE-79F2-434C-8D61-A7990F91E5BE}" type="presOf" srcId="{834DDFDF-A3A9-486D-AE91-89BA9E4AF924}" destId="{78CC21B4-043F-4D2C-A66A-154FFE17AEE6}" srcOrd="0" destOrd="0" presId="urn:microsoft.com/office/officeart/2005/8/layout/vList2#9"/>
    <dgm:cxn modelId="{A95B6735-3292-4939-BC67-CA399448B4C2}" srcId="{C8EEE1E8-ACDC-4F04-9641-8F74C4C6980D}" destId="{5D3EE9D6-27DA-4EF7-9CCB-3978C7012572}" srcOrd="0" destOrd="0" parTransId="{59D0D1D3-5CFE-4775-8EDB-8FE7A7BA0A37}" sibTransId="{DFD19D1B-6EB2-46F1-B6D2-3CA720FFFA61}"/>
    <dgm:cxn modelId="{30488BD2-A5BA-497E-80FA-7B7E3FED30E1}" type="presOf" srcId="{5D3EE9D6-27DA-4EF7-9CCB-3978C7012572}" destId="{EC394900-8AFB-4EF3-B5FB-3AD5FD23A868}" srcOrd="0" destOrd="0" presId="urn:microsoft.com/office/officeart/2005/8/layout/vList2#9"/>
    <dgm:cxn modelId="{DC11567B-84BF-4B04-A7D5-F70D523AC511}" type="presParOf" srcId="{BCFAB104-1DC5-409B-94F4-CA1D0BDA1026}" destId="{EC394900-8AFB-4EF3-B5FB-3AD5FD23A868}" srcOrd="0" destOrd="0" presId="urn:microsoft.com/office/officeart/2005/8/layout/vList2#9"/>
    <dgm:cxn modelId="{7498E459-5BA1-4806-BC70-CC7BFD29AD30}" type="presParOf" srcId="{BCFAB104-1DC5-409B-94F4-CA1D0BDA1026}" destId="{78CC21B4-043F-4D2C-A66A-154FFE17AEE6}" srcOrd="1" destOrd="0" presId="urn:microsoft.com/office/officeart/2005/8/layout/vList2#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DCBA3-466D-4A87-873E-AE060B09D9F8}" type="doc">
      <dgm:prSet loTypeId="urn:microsoft.com/office/officeart/2005/8/layout/vList2#2" loCatId="list" qsTypeId="urn:microsoft.com/office/officeart/2005/8/quickstyle/simple1#4" qsCatId="simple" csTypeId="urn:microsoft.com/office/officeart/2005/8/colors/accent2_1#2" csCatId="accent2" phldr="1"/>
      <dgm:spPr/>
      <dgm:t>
        <a:bodyPr/>
        <a:lstStyle/>
        <a:p>
          <a:endParaRPr lang="en-GB"/>
        </a:p>
      </dgm:t>
    </dgm:pt>
    <dgm:pt modelId="{A9ED4591-76CF-492B-ACE5-80CAB186A7C4}">
      <dgm:prSet/>
      <dgm:spPr/>
      <dgm:t>
        <a:bodyPr/>
        <a:lstStyle/>
        <a:p>
          <a:pPr rtl="0"/>
          <a:r>
            <a:rPr lang="es-ES" b="1" dirty="0" err="1" smtClean="0"/>
            <a:t>Objective</a:t>
          </a:r>
          <a:r>
            <a:rPr lang="es-ES" b="1" dirty="0" smtClean="0"/>
            <a:t> </a:t>
          </a:r>
          <a:endParaRPr lang="en-GB" b="1" dirty="0"/>
        </a:p>
      </dgm:t>
    </dgm:pt>
    <dgm:pt modelId="{9F66ECED-FF3C-49DD-AFAF-F7B9192EDEE2}" type="parTrans" cxnId="{16455528-5F84-4F49-B2C6-2B3C7C94B4C6}">
      <dgm:prSet/>
      <dgm:spPr/>
      <dgm:t>
        <a:bodyPr/>
        <a:lstStyle/>
        <a:p>
          <a:endParaRPr lang="en-GB"/>
        </a:p>
      </dgm:t>
    </dgm:pt>
    <dgm:pt modelId="{F114AAEF-E296-4E7A-9702-64936B619E45}" type="sibTrans" cxnId="{16455528-5F84-4F49-B2C6-2B3C7C94B4C6}">
      <dgm:prSet/>
      <dgm:spPr/>
      <dgm:t>
        <a:bodyPr/>
        <a:lstStyle/>
        <a:p>
          <a:endParaRPr lang="en-GB"/>
        </a:p>
      </dgm:t>
    </dgm:pt>
    <dgm:pt modelId="{0F61DE42-E6C9-49B7-AF73-17113863CD6F}">
      <dgm:prSet custT="1"/>
      <dgm:spPr/>
      <dgm:t>
        <a:bodyPr/>
        <a:lstStyle/>
        <a:p>
          <a:pPr rtl="0"/>
          <a:r>
            <a:rPr lang="es-ES" sz="1300" dirty="0" err="1" smtClean="0"/>
            <a:t>Renegotiate</a:t>
          </a:r>
          <a:r>
            <a:rPr lang="es-ES" sz="1300" dirty="0" smtClean="0"/>
            <a:t> S3 </a:t>
          </a:r>
          <a:r>
            <a:rPr lang="es-ES" sz="1300" dirty="0" err="1" smtClean="0"/>
            <a:t>policy</a:t>
          </a:r>
          <a:r>
            <a:rPr lang="es-ES" sz="1300" dirty="0" smtClean="0"/>
            <a:t> mix </a:t>
          </a:r>
          <a:r>
            <a:rPr lang="es-ES" sz="1300" dirty="0" err="1" smtClean="0"/>
            <a:t>for</a:t>
          </a:r>
          <a:r>
            <a:rPr lang="es-ES" sz="1300" dirty="0" smtClean="0"/>
            <a:t> Agrifood and </a:t>
          </a:r>
          <a:r>
            <a:rPr lang="es-ES" sz="1300" dirty="0" err="1" smtClean="0"/>
            <a:t>start</a:t>
          </a:r>
          <a:r>
            <a:rPr lang="es-ES" sz="1300" dirty="0" smtClean="0"/>
            <a:t> </a:t>
          </a:r>
          <a:r>
            <a:rPr lang="es-ES" sz="1300" dirty="0" err="1" smtClean="0"/>
            <a:t>discussing</a:t>
          </a:r>
          <a:r>
            <a:rPr lang="es-ES" sz="1300" dirty="0" smtClean="0"/>
            <a:t> </a:t>
          </a:r>
          <a:r>
            <a:rPr lang="es-ES" sz="1300" dirty="0" err="1" smtClean="0"/>
            <a:t>for</a:t>
          </a:r>
          <a:r>
            <a:rPr lang="es-ES" sz="1300" dirty="0" smtClean="0"/>
            <a:t> 2021-2027 </a:t>
          </a:r>
          <a:endParaRPr lang="en-GB" sz="1300" dirty="0"/>
        </a:p>
      </dgm:t>
    </dgm:pt>
    <dgm:pt modelId="{5EA066F8-5D59-452B-9452-DEE25C9654B3}" type="parTrans" cxnId="{7A9C3BAD-FEF8-45E5-B331-57E552FEC1DB}">
      <dgm:prSet/>
      <dgm:spPr/>
      <dgm:t>
        <a:bodyPr/>
        <a:lstStyle/>
        <a:p>
          <a:endParaRPr lang="en-GB"/>
        </a:p>
      </dgm:t>
    </dgm:pt>
    <dgm:pt modelId="{5DE8B3F4-5C91-4EF9-BBC5-622439243622}" type="sibTrans" cxnId="{7A9C3BAD-FEF8-45E5-B331-57E552FEC1DB}">
      <dgm:prSet/>
      <dgm:spPr/>
      <dgm:t>
        <a:bodyPr/>
        <a:lstStyle/>
        <a:p>
          <a:endParaRPr lang="en-GB"/>
        </a:p>
      </dgm:t>
    </dgm:pt>
    <dgm:pt modelId="{024CADF2-BBE7-403F-9CA6-87C294A0C230}">
      <dgm:prSet/>
      <dgm:spPr/>
      <dgm:t>
        <a:bodyPr/>
        <a:lstStyle/>
        <a:p>
          <a:pPr rtl="0"/>
          <a:r>
            <a:rPr lang="es-ES" b="1" dirty="0" smtClean="0"/>
            <a:t>Roles</a:t>
          </a:r>
          <a:endParaRPr lang="en-GB" b="1" dirty="0"/>
        </a:p>
      </dgm:t>
    </dgm:pt>
    <dgm:pt modelId="{06BCF033-6B6B-44F4-A7C2-5E862EAC33DC}" type="parTrans" cxnId="{A0B995CB-D893-4AF0-A0CC-15DE219B066C}">
      <dgm:prSet/>
      <dgm:spPr/>
      <dgm:t>
        <a:bodyPr/>
        <a:lstStyle/>
        <a:p>
          <a:endParaRPr lang="en-GB"/>
        </a:p>
      </dgm:t>
    </dgm:pt>
    <dgm:pt modelId="{8E2C2799-F387-4319-933B-41A73B94397D}" type="sibTrans" cxnId="{A0B995CB-D893-4AF0-A0CC-15DE219B066C}">
      <dgm:prSet/>
      <dgm:spPr/>
      <dgm:t>
        <a:bodyPr/>
        <a:lstStyle/>
        <a:p>
          <a:endParaRPr lang="en-GB"/>
        </a:p>
      </dgm:t>
    </dgm:pt>
    <dgm:pt modelId="{9771C987-0337-485C-9C0C-9446BCCA5CAE}">
      <dgm:prSet custT="1"/>
      <dgm:spPr/>
      <dgm:t>
        <a:bodyPr/>
        <a:lstStyle/>
        <a:p>
          <a:pPr rtl="0"/>
          <a:r>
            <a:rPr lang="en-GB" sz="1300" dirty="0" smtClean="0"/>
            <a:t>MAs: focus on administrative and legal constraints (take-up of funds; coming mid-term evaluation; State Aid, </a:t>
          </a:r>
          <a:r>
            <a:rPr lang="en-GB" sz="1300" dirty="0" err="1" smtClean="0"/>
            <a:t>etc</a:t>
          </a:r>
          <a:r>
            <a:rPr lang="en-GB" sz="1300" dirty="0" smtClean="0"/>
            <a:t>).</a:t>
          </a:r>
          <a:endParaRPr lang="en-GB" sz="1300" dirty="0"/>
        </a:p>
      </dgm:t>
    </dgm:pt>
    <dgm:pt modelId="{B9634B5F-616E-44C6-9150-F59837CF36BD}" type="parTrans" cxnId="{2013DEDD-B646-43DF-AB04-1EBA27B02195}">
      <dgm:prSet/>
      <dgm:spPr/>
      <dgm:t>
        <a:bodyPr/>
        <a:lstStyle/>
        <a:p>
          <a:endParaRPr lang="en-GB"/>
        </a:p>
      </dgm:t>
    </dgm:pt>
    <dgm:pt modelId="{57ACA688-E2B7-475A-9928-51147B037908}" type="sibTrans" cxnId="{2013DEDD-B646-43DF-AB04-1EBA27B02195}">
      <dgm:prSet/>
      <dgm:spPr/>
      <dgm:t>
        <a:bodyPr/>
        <a:lstStyle/>
        <a:p>
          <a:endParaRPr lang="en-GB"/>
        </a:p>
      </dgm:t>
    </dgm:pt>
    <dgm:pt modelId="{658585C0-129B-4A43-9793-CCFED03735B9}">
      <dgm:prSet custT="1"/>
      <dgm:spPr/>
      <dgm:t>
        <a:bodyPr/>
        <a:lstStyle/>
        <a:p>
          <a:pPr rtl="0"/>
          <a:r>
            <a:rPr lang="en-GB" sz="1300" dirty="0" smtClean="0"/>
            <a:t>Regional politicians: Next electoral cycle</a:t>
          </a:r>
          <a:endParaRPr lang="en-GB" sz="1300" dirty="0"/>
        </a:p>
      </dgm:t>
    </dgm:pt>
    <dgm:pt modelId="{68B793E2-04BB-4B22-8302-DF1B01D596C0}" type="parTrans" cxnId="{8A48D591-D0AE-4DA7-95D9-060193D226A4}">
      <dgm:prSet/>
      <dgm:spPr/>
      <dgm:t>
        <a:bodyPr/>
        <a:lstStyle/>
        <a:p>
          <a:endParaRPr lang="en-GB"/>
        </a:p>
      </dgm:t>
    </dgm:pt>
    <dgm:pt modelId="{3F31545A-3884-4700-8282-AA42545C086B}" type="sibTrans" cxnId="{8A48D591-D0AE-4DA7-95D9-060193D226A4}">
      <dgm:prSet/>
      <dgm:spPr/>
      <dgm:t>
        <a:bodyPr/>
        <a:lstStyle/>
        <a:p>
          <a:endParaRPr lang="en-GB"/>
        </a:p>
      </dgm:t>
    </dgm:pt>
    <dgm:pt modelId="{5B4789ED-9460-4A55-B96B-35C5B1E4D9AA}">
      <dgm:prSet custT="1"/>
      <dgm:spPr/>
      <dgm:t>
        <a:bodyPr/>
        <a:lstStyle/>
        <a:p>
          <a:pPr rtl="0"/>
          <a:r>
            <a:rPr lang="en-GB" sz="1300" dirty="0" smtClean="0"/>
            <a:t>Stakeholders: support is insufficient and fragmented </a:t>
          </a:r>
          <a:endParaRPr lang="en-GB" sz="1300" dirty="0"/>
        </a:p>
      </dgm:t>
    </dgm:pt>
    <dgm:pt modelId="{7E7940E6-764F-4D90-BD9B-D8872AEC8B10}" type="parTrans" cxnId="{F97C8962-6136-4BFE-B8AD-0149673F8E2E}">
      <dgm:prSet/>
      <dgm:spPr/>
      <dgm:t>
        <a:bodyPr/>
        <a:lstStyle/>
        <a:p>
          <a:endParaRPr lang="en-GB"/>
        </a:p>
      </dgm:t>
    </dgm:pt>
    <dgm:pt modelId="{57A2241D-B556-4BB3-BFED-18626C195CA0}" type="sibTrans" cxnId="{F97C8962-6136-4BFE-B8AD-0149673F8E2E}">
      <dgm:prSet/>
      <dgm:spPr/>
      <dgm:t>
        <a:bodyPr/>
        <a:lstStyle/>
        <a:p>
          <a:endParaRPr lang="en-GB"/>
        </a:p>
      </dgm:t>
    </dgm:pt>
    <dgm:pt modelId="{CEA6A34A-1760-4FAE-8C1A-B7434490A8FA}">
      <dgm:prSet/>
      <dgm:spPr/>
      <dgm:t>
        <a:bodyPr/>
        <a:lstStyle/>
        <a:p>
          <a:pPr rtl="0"/>
          <a:r>
            <a:rPr lang="es-ES" b="1" dirty="0" smtClean="0"/>
            <a:t>Rules</a:t>
          </a:r>
          <a:endParaRPr lang="en-GB" b="1" dirty="0"/>
        </a:p>
      </dgm:t>
    </dgm:pt>
    <dgm:pt modelId="{7B847C4F-253D-4FB3-AEF3-6DE4602AA510}" type="parTrans" cxnId="{02B8FDAC-57F2-483E-8982-EA52B82D4DCD}">
      <dgm:prSet/>
      <dgm:spPr/>
      <dgm:t>
        <a:bodyPr/>
        <a:lstStyle/>
        <a:p>
          <a:endParaRPr lang="en-GB"/>
        </a:p>
      </dgm:t>
    </dgm:pt>
    <dgm:pt modelId="{7C0FC6AE-910F-4DD3-94A5-D5A2A99F2A9C}" type="sibTrans" cxnId="{02B8FDAC-57F2-483E-8982-EA52B82D4DCD}">
      <dgm:prSet/>
      <dgm:spPr/>
      <dgm:t>
        <a:bodyPr/>
        <a:lstStyle/>
        <a:p>
          <a:endParaRPr lang="en-GB"/>
        </a:p>
      </dgm:t>
    </dgm:pt>
    <dgm:pt modelId="{1AA07AF1-A471-41A4-B835-4788BDF388C1}">
      <dgm:prSet custT="1"/>
      <dgm:spPr/>
      <dgm:t>
        <a:bodyPr/>
        <a:lstStyle/>
        <a:p>
          <a:pPr rtl="0"/>
          <a:r>
            <a:rPr lang="es-ES" sz="1300" dirty="0" smtClean="0"/>
            <a:t>S3 </a:t>
          </a:r>
          <a:r>
            <a:rPr lang="es-ES" sz="1300" dirty="0" err="1" smtClean="0"/>
            <a:t>Technical</a:t>
          </a:r>
          <a:r>
            <a:rPr lang="es-ES" sz="1300" dirty="0" smtClean="0"/>
            <a:t> </a:t>
          </a:r>
          <a:r>
            <a:rPr lang="es-ES" sz="1300" dirty="0" err="1" smtClean="0"/>
            <a:t>body</a:t>
          </a:r>
          <a:r>
            <a:rPr lang="es-ES" sz="1300" dirty="0" smtClean="0"/>
            <a:t> to </a:t>
          </a:r>
          <a:r>
            <a:rPr lang="es-ES" sz="1300" dirty="0" err="1" smtClean="0"/>
            <a:t>negotiate</a:t>
          </a:r>
          <a:r>
            <a:rPr lang="es-ES" sz="1300" dirty="0" smtClean="0"/>
            <a:t> </a:t>
          </a:r>
          <a:r>
            <a:rPr lang="es-ES" sz="1300" dirty="0" err="1" smtClean="0"/>
            <a:t>with</a:t>
          </a:r>
          <a:r>
            <a:rPr lang="es-ES" sz="1300" dirty="0" smtClean="0"/>
            <a:t> </a:t>
          </a:r>
          <a:r>
            <a:rPr lang="es-ES" sz="1300" dirty="0" err="1" smtClean="0"/>
            <a:t>MAs</a:t>
          </a:r>
          <a:r>
            <a:rPr lang="es-ES" sz="1300" dirty="0" smtClean="0"/>
            <a:t> and </a:t>
          </a:r>
          <a:r>
            <a:rPr lang="es-ES" sz="1300" dirty="0" err="1" smtClean="0"/>
            <a:t>Stakeholders</a:t>
          </a:r>
          <a:endParaRPr lang="en-GB" sz="1300" dirty="0"/>
        </a:p>
      </dgm:t>
    </dgm:pt>
    <dgm:pt modelId="{A1804614-BA58-4971-B46F-7D72E583B950}" type="parTrans" cxnId="{E56A091B-5BC8-4851-A232-DF3786586155}">
      <dgm:prSet/>
      <dgm:spPr/>
      <dgm:t>
        <a:bodyPr/>
        <a:lstStyle/>
        <a:p>
          <a:endParaRPr lang="en-GB"/>
        </a:p>
      </dgm:t>
    </dgm:pt>
    <dgm:pt modelId="{ACCA1C78-E81C-4CC8-9C66-CDA4AF887B27}" type="sibTrans" cxnId="{E56A091B-5BC8-4851-A232-DF3786586155}">
      <dgm:prSet/>
      <dgm:spPr/>
      <dgm:t>
        <a:bodyPr/>
        <a:lstStyle/>
        <a:p>
          <a:endParaRPr lang="en-GB"/>
        </a:p>
      </dgm:t>
    </dgm:pt>
    <dgm:pt modelId="{8A24F39D-E806-4494-B0F7-121D3AAC01AA}">
      <dgm:prSet custT="1"/>
      <dgm:spPr/>
      <dgm:t>
        <a:bodyPr/>
        <a:lstStyle/>
        <a:p>
          <a:pPr rtl="0"/>
          <a:r>
            <a:rPr lang="es-ES" sz="1300" dirty="0" smtClean="0"/>
            <a:t>S3 to </a:t>
          </a:r>
          <a:r>
            <a:rPr lang="es-ES" sz="1300" dirty="0" err="1" smtClean="0"/>
            <a:t>draft</a:t>
          </a:r>
          <a:r>
            <a:rPr lang="es-ES" sz="1300" dirty="0" smtClean="0"/>
            <a:t> </a:t>
          </a:r>
          <a:r>
            <a:rPr lang="es-ES" sz="1300" dirty="0" err="1" smtClean="0"/>
            <a:t>proposal</a:t>
          </a:r>
          <a:r>
            <a:rPr lang="es-ES" sz="1300" dirty="0" smtClean="0"/>
            <a:t> to </a:t>
          </a:r>
          <a:r>
            <a:rPr lang="es-ES" sz="1300" dirty="0" err="1" smtClean="0"/>
            <a:t>politicians</a:t>
          </a:r>
          <a:endParaRPr lang="en-GB" sz="1300" dirty="0"/>
        </a:p>
      </dgm:t>
    </dgm:pt>
    <dgm:pt modelId="{DA220A42-6F9C-4C72-A889-C2F09638256B}" type="parTrans" cxnId="{056211FE-E2FF-44FC-9386-3854E1A2FD89}">
      <dgm:prSet/>
      <dgm:spPr/>
      <dgm:t>
        <a:bodyPr/>
        <a:lstStyle/>
        <a:p>
          <a:endParaRPr lang="en-GB"/>
        </a:p>
      </dgm:t>
    </dgm:pt>
    <dgm:pt modelId="{04EFE8E9-87CE-417B-A4EA-19444B92FFE1}" type="sibTrans" cxnId="{056211FE-E2FF-44FC-9386-3854E1A2FD89}">
      <dgm:prSet/>
      <dgm:spPr/>
      <dgm:t>
        <a:bodyPr/>
        <a:lstStyle/>
        <a:p>
          <a:endParaRPr lang="en-GB"/>
        </a:p>
      </dgm:t>
    </dgm:pt>
    <dgm:pt modelId="{00833C3E-060C-4BF4-A365-BBACD42F3B8F}">
      <dgm:prSet/>
      <dgm:spPr/>
      <dgm:t>
        <a:bodyPr/>
        <a:lstStyle/>
        <a:p>
          <a:pPr rtl="0"/>
          <a:r>
            <a:rPr lang="es-ES" b="1" dirty="0" err="1" smtClean="0"/>
            <a:t>Process</a:t>
          </a:r>
          <a:endParaRPr lang="en-GB" b="1" dirty="0"/>
        </a:p>
      </dgm:t>
    </dgm:pt>
    <dgm:pt modelId="{F6E8E410-900C-4F57-BE98-B0A83DD4C4FF}" type="parTrans" cxnId="{4DB4BA83-FCDE-4587-B6CE-8BAE3A247725}">
      <dgm:prSet/>
      <dgm:spPr/>
      <dgm:t>
        <a:bodyPr/>
        <a:lstStyle/>
        <a:p>
          <a:endParaRPr lang="en-GB"/>
        </a:p>
      </dgm:t>
    </dgm:pt>
    <dgm:pt modelId="{C7CAF01A-512F-4D58-8AEF-5D6E966EA76D}" type="sibTrans" cxnId="{4DB4BA83-FCDE-4587-B6CE-8BAE3A247725}">
      <dgm:prSet/>
      <dgm:spPr/>
      <dgm:t>
        <a:bodyPr/>
        <a:lstStyle/>
        <a:p>
          <a:endParaRPr lang="en-GB"/>
        </a:p>
      </dgm:t>
    </dgm:pt>
    <dgm:pt modelId="{4B0DAF87-C311-45F5-9BF2-2613D07C144A}">
      <dgm:prSet custT="1"/>
      <dgm:spPr/>
      <dgm:t>
        <a:bodyPr/>
        <a:lstStyle/>
        <a:p>
          <a:pPr rtl="0"/>
          <a:r>
            <a:rPr lang="es-ES" sz="1300" dirty="0" err="1" smtClean="0"/>
            <a:t>Each</a:t>
          </a:r>
          <a:r>
            <a:rPr lang="es-ES" sz="1300" dirty="0" smtClean="0"/>
            <a:t> </a:t>
          </a:r>
          <a:r>
            <a:rPr lang="es-ES" sz="1300" dirty="0" err="1" smtClean="0"/>
            <a:t>group</a:t>
          </a:r>
          <a:r>
            <a:rPr lang="es-ES" sz="1300" dirty="0" smtClean="0"/>
            <a:t> has </a:t>
          </a:r>
          <a:r>
            <a:rPr lang="es-ES" sz="1300" dirty="0" err="1" smtClean="0"/>
            <a:t>detailed</a:t>
          </a:r>
          <a:r>
            <a:rPr lang="es-ES" sz="1300" dirty="0" smtClean="0"/>
            <a:t> </a:t>
          </a:r>
          <a:r>
            <a:rPr lang="es-ES" sz="1300" dirty="0" err="1" smtClean="0"/>
            <a:t>instructions</a:t>
          </a:r>
          <a:r>
            <a:rPr lang="es-ES" sz="1300" dirty="0" smtClean="0"/>
            <a:t> + </a:t>
          </a:r>
          <a:r>
            <a:rPr lang="es-ES" sz="1300" dirty="0" err="1" smtClean="0"/>
            <a:t>information</a:t>
          </a:r>
          <a:r>
            <a:rPr lang="es-ES" sz="1300" dirty="0" smtClean="0"/>
            <a:t> (i.e. </a:t>
          </a:r>
          <a:r>
            <a:rPr lang="es-ES" sz="1300" dirty="0" err="1" smtClean="0"/>
            <a:t>monitoring</a:t>
          </a:r>
          <a:r>
            <a:rPr lang="es-ES" sz="1300" dirty="0" smtClean="0"/>
            <a:t>, </a:t>
          </a:r>
          <a:r>
            <a:rPr lang="es-ES" sz="1300" dirty="0" err="1" smtClean="0"/>
            <a:t>regulations</a:t>
          </a:r>
          <a:r>
            <a:rPr lang="es-ES" sz="1300" dirty="0" smtClean="0"/>
            <a:t>, etc.)</a:t>
          </a:r>
          <a:endParaRPr lang="en-GB" sz="1300" dirty="0"/>
        </a:p>
      </dgm:t>
    </dgm:pt>
    <dgm:pt modelId="{4980A52E-00D2-4214-A09F-18D56E5467B6}" type="parTrans" cxnId="{5EDB2E59-09D2-41AA-9704-3C78BE369367}">
      <dgm:prSet/>
      <dgm:spPr/>
      <dgm:t>
        <a:bodyPr/>
        <a:lstStyle/>
        <a:p>
          <a:endParaRPr lang="en-GB"/>
        </a:p>
      </dgm:t>
    </dgm:pt>
    <dgm:pt modelId="{C134E217-6546-4977-B5BD-6B3304D71246}" type="sibTrans" cxnId="{5EDB2E59-09D2-41AA-9704-3C78BE369367}">
      <dgm:prSet/>
      <dgm:spPr/>
      <dgm:t>
        <a:bodyPr/>
        <a:lstStyle/>
        <a:p>
          <a:endParaRPr lang="en-GB"/>
        </a:p>
      </dgm:t>
    </dgm:pt>
    <dgm:pt modelId="{F7788DE1-5C59-437E-84B1-4A1E13887E88}">
      <dgm:prSet custT="1"/>
      <dgm:spPr/>
      <dgm:t>
        <a:bodyPr/>
        <a:lstStyle/>
        <a:p>
          <a:pPr rtl="0"/>
          <a:r>
            <a:rPr lang="es-ES" sz="1300" dirty="0" err="1" smtClean="0"/>
            <a:t>Moderator</a:t>
          </a:r>
          <a:r>
            <a:rPr lang="es-ES" sz="1300" dirty="0" smtClean="0"/>
            <a:t> + </a:t>
          </a:r>
          <a:r>
            <a:rPr lang="es-ES" sz="1300" dirty="0" err="1" smtClean="0"/>
            <a:t>Rappourteur</a:t>
          </a:r>
          <a:endParaRPr lang="en-GB" sz="1300" dirty="0"/>
        </a:p>
      </dgm:t>
    </dgm:pt>
    <dgm:pt modelId="{3AA4650A-BEDA-404A-B733-9978FAE7BAEF}" type="parTrans" cxnId="{8BA2EFC5-A26A-4B63-85E7-45C1FB64129B}">
      <dgm:prSet/>
      <dgm:spPr/>
      <dgm:t>
        <a:bodyPr/>
        <a:lstStyle/>
        <a:p>
          <a:endParaRPr lang="en-GB"/>
        </a:p>
      </dgm:t>
    </dgm:pt>
    <dgm:pt modelId="{B7E80F38-D9F1-48CD-AA33-820D17324430}" type="sibTrans" cxnId="{8BA2EFC5-A26A-4B63-85E7-45C1FB64129B}">
      <dgm:prSet/>
      <dgm:spPr/>
      <dgm:t>
        <a:bodyPr/>
        <a:lstStyle/>
        <a:p>
          <a:endParaRPr lang="en-GB"/>
        </a:p>
      </dgm:t>
    </dgm:pt>
    <dgm:pt modelId="{4603178F-9E67-45CB-B9C0-701D6B263EF0}">
      <dgm:prSet custT="1"/>
      <dgm:spPr/>
      <dgm:t>
        <a:bodyPr/>
        <a:lstStyle/>
        <a:p>
          <a:pPr rtl="0"/>
          <a:r>
            <a:rPr lang="es-ES" sz="1300" dirty="0" smtClean="0"/>
            <a:t>In-</a:t>
          </a:r>
          <a:r>
            <a:rPr lang="es-ES" sz="1300" dirty="0" err="1" smtClean="0"/>
            <a:t>built</a:t>
          </a:r>
          <a:r>
            <a:rPr lang="es-ES" sz="1300" dirty="0" smtClean="0"/>
            <a:t> </a:t>
          </a:r>
          <a:r>
            <a:rPr lang="es-ES" sz="1300" dirty="0" err="1" smtClean="0"/>
            <a:t>asymetric</a:t>
          </a:r>
          <a:r>
            <a:rPr lang="es-ES" sz="1300" dirty="0" smtClean="0"/>
            <a:t> </a:t>
          </a:r>
          <a:r>
            <a:rPr lang="es-ES" sz="1300" dirty="0" err="1" smtClean="0"/>
            <a:t>information</a:t>
          </a:r>
          <a:r>
            <a:rPr lang="es-ES" sz="1300" dirty="0" smtClean="0"/>
            <a:t> and </a:t>
          </a:r>
          <a:r>
            <a:rPr lang="es-ES" sz="1300" dirty="0" err="1" smtClean="0"/>
            <a:t>trade-offs</a:t>
          </a:r>
          <a:endParaRPr lang="en-GB" sz="1300" dirty="0"/>
        </a:p>
      </dgm:t>
    </dgm:pt>
    <dgm:pt modelId="{2E4371A1-688F-459B-B7DA-C081228DB0F9}" type="parTrans" cxnId="{C2AFA64F-958E-491C-904E-9EBF028842D7}">
      <dgm:prSet/>
      <dgm:spPr/>
      <dgm:t>
        <a:bodyPr/>
        <a:lstStyle/>
        <a:p>
          <a:endParaRPr lang="en-GB"/>
        </a:p>
      </dgm:t>
    </dgm:pt>
    <dgm:pt modelId="{AA5DC666-BCD9-42EF-9702-7E5768DDAD1F}" type="sibTrans" cxnId="{C2AFA64F-958E-491C-904E-9EBF028842D7}">
      <dgm:prSet/>
      <dgm:spPr/>
      <dgm:t>
        <a:bodyPr/>
        <a:lstStyle/>
        <a:p>
          <a:endParaRPr lang="en-GB"/>
        </a:p>
      </dgm:t>
    </dgm:pt>
    <dgm:pt modelId="{4063A389-BB28-4C59-B90A-9FB6EECD8EA8}" type="pres">
      <dgm:prSet presAssocID="{E59DCBA3-466D-4A87-873E-AE060B09D9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C72669-C0B3-4084-AC7C-5A22FD6E8164}" type="pres">
      <dgm:prSet presAssocID="{A9ED4591-76CF-492B-ACE5-80CAB186A7C4}" presName="parentText" presStyleLbl="node1" presStyleIdx="0" presStyleCnt="4" custLinFactNeighborX="-3784" custLinFactNeighborY="-253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716C61-F3D1-4D50-BD85-D08D15B7319E}" type="pres">
      <dgm:prSet presAssocID="{A9ED4591-76CF-492B-ACE5-80CAB186A7C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AA234A-E24B-44E7-A865-C65401AC554D}" type="pres">
      <dgm:prSet presAssocID="{024CADF2-BBE7-403F-9CA6-87C294A0C230}" presName="parentText" presStyleLbl="node1" presStyleIdx="1" presStyleCnt="4" custLinFactNeighborX="1018" custLinFactNeighborY="-22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DD1D4F-E208-4734-9335-7033A325B729}" type="pres">
      <dgm:prSet presAssocID="{024CADF2-BBE7-403F-9CA6-87C294A0C23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B5CEBC-7342-4C61-8468-45646503839B}" type="pres">
      <dgm:prSet presAssocID="{CEA6A34A-1760-4FAE-8C1A-B7434490A8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2D8F65-B465-4275-8A78-2DDD720151A0}" type="pres">
      <dgm:prSet presAssocID="{CEA6A34A-1760-4FAE-8C1A-B7434490A8F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33542B-A844-45A3-93B8-1B6134B231B7}" type="pres">
      <dgm:prSet presAssocID="{00833C3E-060C-4BF4-A365-BBACD42F3B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43927C-3D7B-4E1E-9921-C56B6F920587}" type="pres">
      <dgm:prSet presAssocID="{00833C3E-060C-4BF4-A365-BBACD42F3B8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343CE6-AED5-45A0-98EA-ACD3AF25DF25}" type="presOf" srcId="{8A24F39D-E806-4494-B0F7-121D3AAC01AA}" destId="{D12D8F65-B465-4275-8A78-2DDD720151A0}" srcOrd="0" destOrd="1" presId="urn:microsoft.com/office/officeart/2005/8/layout/vList2#2"/>
    <dgm:cxn modelId="{1626673D-FB3A-42C3-A9CC-7359F1708819}" type="presOf" srcId="{024CADF2-BBE7-403F-9CA6-87C294A0C230}" destId="{99AA234A-E24B-44E7-A865-C65401AC554D}" srcOrd="0" destOrd="0" presId="urn:microsoft.com/office/officeart/2005/8/layout/vList2#2"/>
    <dgm:cxn modelId="{7A9C3BAD-FEF8-45E5-B331-57E552FEC1DB}" srcId="{A9ED4591-76CF-492B-ACE5-80CAB186A7C4}" destId="{0F61DE42-E6C9-49B7-AF73-17113863CD6F}" srcOrd="0" destOrd="0" parTransId="{5EA066F8-5D59-452B-9452-DEE25C9654B3}" sibTransId="{5DE8B3F4-5C91-4EF9-BBC5-622439243622}"/>
    <dgm:cxn modelId="{F97C8962-6136-4BFE-B8AD-0149673F8E2E}" srcId="{024CADF2-BBE7-403F-9CA6-87C294A0C230}" destId="{5B4789ED-9460-4A55-B96B-35C5B1E4D9AA}" srcOrd="2" destOrd="0" parTransId="{7E7940E6-764F-4D90-BD9B-D8872AEC8B10}" sibTransId="{57A2241D-B556-4BB3-BFED-18626C195CA0}"/>
    <dgm:cxn modelId="{26ED66D3-9076-4196-9056-615DEE025DB7}" type="presOf" srcId="{658585C0-129B-4A43-9793-CCFED03735B9}" destId="{5DDD1D4F-E208-4734-9335-7033A325B729}" srcOrd="0" destOrd="1" presId="urn:microsoft.com/office/officeart/2005/8/layout/vList2#2"/>
    <dgm:cxn modelId="{D81CC176-1097-4A13-98B9-D5DA88854AC8}" type="presOf" srcId="{0F61DE42-E6C9-49B7-AF73-17113863CD6F}" destId="{52716C61-F3D1-4D50-BD85-D08D15B7319E}" srcOrd="0" destOrd="0" presId="urn:microsoft.com/office/officeart/2005/8/layout/vList2#2"/>
    <dgm:cxn modelId="{62CE833B-8D8E-48FE-B0A1-DD91B52C3CED}" type="presOf" srcId="{4B0DAF87-C311-45F5-9BF2-2613D07C144A}" destId="{9043927C-3D7B-4E1E-9921-C56B6F920587}" srcOrd="0" destOrd="0" presId="urn:microsoft.com/office/officeart/2005/8/layout/vList2#2"/>
    <dgm:cxn modelId="{A0B995CB-D893-4AF0-A0CC-15DE219B066C}" srcId="{E59DCBA3-466D-4A87-873E-AE060B09D9F8}" destId="{024CADF2-BBE7-403F-9CA6-87C294A0C230}" srcOrd="1" destOrd="0" parTransId="{06BCF033-6B6B-44F4-A7C2-5E862EAC33DC}" sibTransId="{8E2C2799-F387-4319-933B-41A73B94397D}"/>
    <dgm:cxn modelId="{16455528-5F84-4F49-B2C6-2B3C7C94B4C6}" srcId="{E59DCBA3-466D-4A87-873E-AE060B09D9F8}" destId="{A9ED4591-76CF-492B-ACE5-80CAB186A7C4}" srcOrd="0" destOrd="0" parTransId="{9F66ECED-FF3C-49DD-AFAF-F7B9192EDEE2}" sibTransId="{F114AAEF-E296-4E7A-9702-64936B619E45}"/>
    <dgm:cxn modelId="{C2AFA64F-958E-491C-904E-9EBF028842D7}" srcId="{00833C3E-060C-4BF4-A365-BBACD42F3B8F}" destId="{4603178F-9E67-45CB-B9C0-701D6B263EF0}" srcOrd="1" destOrd="0" parTransId="{2E4371A1-688F-459B-B7DA-C081228DB0F9}" sibTransId="{AA5DC666-BCD9-42EF-9702-7E5768DDAD1F}"/>
    <dgm:cxn modelId="{056211FE-E2FF-44FC-9386-3854E1A2FD89}" srcId="{CEA6A34A-1760-4FAE-8C1A-B7434490A8FA}" destId="{8A24F39D-E806-4494-B0F7-121D3AAC01AA}" srcOrd="1" destOrd="0" parTransId="{DA220A42-6F9C-4C72-A889-C2F09638256B}" sibTransId="{04EFE8E9-87CE-417B-A4EA-19444B92FFE1}"/>
    <dgm:cxn modelId="{8C686A1F-6214-4539-B0E4-94E194A76B35}" type="presOf" srcId="{E59DCBA3-466D-4A87-873E-AE060B09D9F8}" destId="{4063A389-BB28-4C59-B90A-9FB6EECD8EA8}" srcOrd="0" destOrd="0" presId="urn:microsoft.com/office/officeart/2005/8/layout/vList2#2"/>
    <dgm:cxn modelId="{5787FBF8-707F-4F61-B213-6FCAAEA72319}" type="presOf" srcId="{CEA6A34A-1760-4FAE-8C1A-B7434490A8FA}" destId="{B8B5CEBC-7342-4C61-8468-45646503839B}" srcOrd="0" destOrd="0" presId="urn:microsoft.com/office/officeart/2005/8/layout/vList2#2"/>
    <dgm:cxn modelId="{E56A091B-5BC8-4851-A232-DF3786586155}" srcId="{CEA6A34A-1760-4FAE-8C1A-B7434490A8FA}" destId="{1AA07AF1-A471-41A4-B835-4788BDF388C1}" srcOrd="0" destOrd="0" parTransId="{A1804614-BA58-4971-B46F-7D72E583B950}" sibTransId="{ACCA1C78-E81C-4CC8-9C66-CDA4AF887B27}"/>
    <dgm:cxn modelId="{8A48D591-D0AE-4DA7-95D9-060193D226A4}" srcId="{024CADF2-BBE7-403F-9CA6-87C294A0C230}" destId="{658585C0-129B-4A43-9793-CCFED03735B9}" srcOrd="1" destOrd="0" parTransId="{68B793E2-04BB-4B22-8302-DF1B01D596C0}" sibTransId="{3F31545A-3884-4700-8282-AA42545C086B}"/>
    <dgm:cxn modelId="{6223678E-A060-4181-ACCE-F32EB8EA2079}" type="presOf" srcId="{A9ED4591-76CF-492B-ACE5-80CAB186A7C4}" destId="{EFC72669-C0B3-4084-AC7C-5A22FD6E8164}" srcOrd="0" destOrd="0" presId="urn:microsoft.com/office/officeart/2005/8/layout/vList2#2"/>
    <dgm:cxn modelId="{2013DEDD-B646-43DF-AB04-1EBA27B02195}" srcId="{024CADF2-BBE7-403F-9CA6-87C294A0C230}" destId="{9771C987-0337-485C-9C0C-9446BCCA5CAE}" srcOrd="0" destOrd="0" parTransId="{B9634B5F-616E-44C6-9150-F59837CF36BD}" sibTransId="{57ACA688-E2B7-475A-9928-51147B037908}"/>
    <dgm:cxn modelId="{A672080C-D6BF-4731-97E4-642EDC7A86CA}" type="presOf" srcId="{1AA07AF1-A471-41A4-B835-4788BDF388C1}" destId="{D12D8F65-B465-4275-8A78-2DDD720151A0}" srcOrd="0" destOrd="0" presId="urn:microsoft.com/office/officeart/2005/8/layout/vList2#2"/>
    <dgm:cxn modelId="{8BA2EFC5-A26A-4B63-85E7-45C1FB64129B}" srcId="{00833C3E-060C-4BF4-A365-BBACD42F3B8F}" destId="{F7788DE1-5C59-437E-84B1-4A1E13887E88}" srcOrd="2" destOrd="0" parTransId="{3AA4650A-BEDA-404A-B733-9978FAE7BAEF}" sibTransId="{B7E80F38-D9F1-48CD-AA33-820D17324430}"/>
    <dgm:cxn modelId="{9A1C9C2C-10C3-4113-AD8D-7B68FCC75BB1}" type="presOf" srcId="{9771C987-0337-485C-9C0C-9446BCCA5CAE}" destId="{5DDD1D4F-E208-4734-9335-7033A325B729}" srcOrd="0" destOrd="0" presId="urn:microsoft.com/office/officeart/2005/8/layout/vList2#2"/>
    <dgm:cxn modelId="{69E7D36F-BBDF-4DEA-B6AF-3FEBD5B49EBE}" type="presOf" srcId="{4603178F-9E67-45CB-B9C0-701D6B263EF0}" destId="{9043927C-3D7B-4E1E-9921-C56B6F920587}" srcOrd="0" destOrd="1" presId="urn:microsoft.com/office/officeart/2005/8/layout/vList2#2"/>
    <dgm:cxn modelId="{731D6C95-CF6C-44D2-9F1D-4860EBBD899F}" type="presOf" srcId="{00833C3E-060C-4BF4-A365-BBACD42F3B8F}" destId="{DC33542B-A844-45A3-93B8-1B6134B231B7}" srcOrd="0" destOrd="0" presId="urn:microsoft.com/office/officeart/2005/8/layout/vList2#2"/>
    <dgm:cxn modelId="{4DB4BA83-FCDE-4587-B6CE-8BAE3A247725}" srcId="{E59DCBA3-466D-4A87-873E-AE060B09D9F8}" destId="{00833C3E-060C-4BF4-A365-BBACD42F3B8F}" srcOrd="3" destOrd="0" parTransId="{F6E8E410-900C-4F57-BE98-B0A83DD4C4FF}" sibTransId="{C7CAF01A-512F-4D58-8AEF-5D6E966EA76D}"/>
    <dgm:cxn modelId="{5EDB2E59-09D2-41AA-9704-3C78BE369367}" srcId="{00833C3E-060C-4BF4-A365-BBACD42F3B8F}" destId="{4B0DAF87-C311-45F5-9BF2-2613D07C144A}" srcOrd="0" destOrd="0" parTransId="{4980A52E-00D2-4214-A09F-18D56E5467B6}" sibTransId="{C134E217-6546-4977-B5BD-6B3304D71246}"/>
    <dgm:cxn modelId="{9ABAC6ED-CF48-479A-8A6C-9D2C501CD9F9}" type="presOf" srcId="{5B4789ED-9460-4A55-B96B-35C5B1E4D9AA}" destId="{5DDD1D4F-E208-4734-9335-7033A325B729}" srcOrd="0" destOrd="2" presId="urn:microsoft.com/office/officeart/2005/8/layout/vList2#2"/>
    <dgm:cxn modelId="{7AEE5ACA-FD21-460C-81E9-2BC986213428}" type="presOf" srcId="{F7788DE1-5C59-437E-84B1-4A1E13887E88}" destId="{9043927C-3D7B-4E1E-9921-C56B6F920587}" srcOrd="0" destOrd="2" presId="urn:microsoft.com/office/officeart/2005/8/layout/vList2#2"/>
    <dgm:cxn modelId="{02B8FDAC-57F2-483E-8982-EA52B82D4DCD}" srcId="{E59DCBA3-466D-4A87-873E-AE060B09D9F8}" destId="{CEA6A34A-1760-4FAE-8C1A-B7434490A8FA}" srcOrd="2" destOrd="0" parTransId="{7B847C4F-253D-4FB3-AEF3-6DE4602AA510}" sibTransId="{7C0FC6AE-910F-4DD3-94A5-D5A2A99F2A9C}"/>
    <dgm:cxn modelId="{3A43AA66-A8B7-4714-9FB8-EBF813D5612A}" type="presParOf" srcId="{4063A389-BB28-4C59-B90A-9FB6EECD8EA8}" destId="{EFC72669-C0B3-4084-AC7C-5A22FD6E8164}" srcOrd="0" destOrd="0" presId="urn:microsoft.com/office/officeart/2005/8/layout/vList2#2"/>
    <dgm:cxn modelId="{0C7DC192-002C-407B-B58A-BFE09161AF79}" type="presParOf" srcId="{4063A389-BB28-4C59-B90A-9FB6EECD8EA8}" destId="{52716C61-F3D1-4D50-BD85-D08D15B7319E}" srcOrd="1" destOrd="0" presId="urn:microsoft.com/office/officeart/2005/8/layout/vList2#2"/>
    <dgm:cxn modelId="{C0BCB815-0513-4F79-96E6-244A7F0D3613}" type="presParOf" srcId="{4063A389-BB28-4C59-B90A-9FB6EECD8EA8}" destId="{99AA234A-E24B-44E7-A865-C65401AC554D}" srcOrd="2" destOrd="0" presId="urn:microsoft.com/office/officeart/2005/8/layout/vList2#2"/>
    <dgm:cxn modelId="{12CED65D-30F9-4637-B2C2-494B6F607E7B}" type="presParOf" srcId="{4063A389-BB28-4C59-B90A-9FB6EECD8EA8}" destId="{5DDD1D4F-E208-4734-9335-7033A325B729}" srcOrd="3" destOrd="0" presId="urn:microsoft.com/office/officeart/2005/8/layout/vList2#2"/>
    <dgm:cxn modelId="{6FC64409-72EE-4DE8-97D8-A7325AA81CF2}" type="presParOf" srcId="{4063A389-BB28-4C59-B90A-9FB6EECD8EA8}" destId="{B8B5CEBC-7342-4C61-8468-45646503839B}" srcOrd="4" destOrd="0" presId="urn:microsoft.com/office/officeart/2005/8/layout/vList2#2"/>
    <dgm:cxn modelId="{D13D4AA7-9F83-413E-A61C-1BA110E9E004}" type="presParOf" srcId="{4063A389-BB28-4C59-B90A-9FB6EECD8EA8}" destId="{D12D8F65-B465-4275-8A78-2DDD720151A0}" srcOrd="5" destOrd="0" presId="urn:microsoft.com/office/officeart/2005/8/layout/vList2#2"/>
    <dgm:cxn modelId="{57D2C24D-566F-4DD9-8931-4CC7BE03CA80}" type="presParOf" srcId="{4063A389-BB28-4C59-B90A-9FB6EECD8EA8}" destId="{DC33542B-A844-45A3-93B8-1B6134B231B7}" srcOrd="6" destOrd="0" presId="urn:microsoft.com/office/officeart/2005/8/layout/vList2#2"/>
    <dgm:cxn modelId="{4C9FECD0-1482-4166-A53A-0BEFC33617EA}" type="presParOf" srcId="{4063A389-BB28-4C59-B90A-9FB6EECD8EA8}" destId="{9043927C-3D7B-4E1E-9921-C56B6F920587}" srcOrd="7" destOrd="0" presId="urn:microsoft.com/office/officeart/2005/8/layout/vList2#2"/>
  </dgm:cxnLst>
  <dgm:bg>
    <a:solidFill>
      <a:schemeClr val="bg1">
        <a:alpha val="82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97AF8-13FD-4B3F-BFF4-7138B3C012BC}" type="doc">
      <dgm:prSet loTypeId="urn:microsoft.com/office/officeart/2005/8/layout/cycle4#1" loCatId="relationship" qsTypeId="urn:microsoft.com/office/officeart/2005/8/quickstyle/simple1#5" qsCatId="simple" csTypeId="urn:microsoft.com/office/officeart/2005/8/colors/accent2_1#3" csCatId="accent2" phldr="1"/>
      <dgm:spPr/>
      <dgm:t>
        <a:bodyPr/>
        <a:lstStyle/>
        <a:p>
          <a:endParaRPr lang="en-GB"/>
        </a:p>
      </dgm:t>
    </dgm:pt>
    <dgm:pt modelId="{F54263A0-187B-49AF-86E1-94DE2DF846FE}">
      <dgm:prSet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pPr rtl="0"/>
          <a:r>
            <a:rPr lang="es-ES" sz="1600" dirty="0" err="1" smtClean="0"/>
            <a:t>Operational</a:t>
          </a:r>
          <a:r>
            <a:rPr lang="es-ES" sz="1600" dirty="0" smtClean="0"/>
            <a:t> programme vs S3</a:t>
          </a:r>
          <a:endParaRPr lang="en-GB" sz="1600" dirty="0"/>
        </a:p>
      </dgm:t>
    </dgm:pt>
    <dgm:pt modelId="{096AC14A-58CE-4F0E-8387-9048D7D061FC}" type="parTrans" cxnId="{0A311FF5-AB69-4296-B078-1D2ACDB9FB12}">
      <dgm:prSet/>
      <dgm:spPr/>
      <dgm:t>
        <a:bodyPr/>
        <a:lstStyle/>
        <a:p>
          <a:endParaRPr lang="en-GB"/>
        </a:p>
      </dgm:t>
    </dgm:pt>
    <dgm:pt modelId="{B28AD4AB-09E3-4824-8EAA-C0A75427D514}" type="sibTrans" cxnId="{0A311FF5-AB69-4296-B078-1D2ACDB9FB12}">
      <dgm:prSet/>
      <dgm:spPr/>
      <dgm:t>
        <a:bodyPr/>
        <a:lstStyle/>
        <a:p>
          <a:endParaRPr lang="en-GB"/>
        </a:p>
      </dgm:t>
    </dgm:pt>
    <dgm:pt modelId="{D76C3400-FB5C-4B29-9226-1CFC9CF321A1}">
      <dgm:prSet custT="1"/>
      <dgm:spPr/>
      <dgm:t>
        <a:bodyPr/>
        <a:lstStyle/>
        <a:p>
          <a:pPr rtl="0"/>
          <a:r>
            <a:rPr lang="es-ES" sz="1400" dirty="0" smtClean="0"/>
            <a:t>Short vs </a:t>
          </a:r>
          <a:r>
            <a:rPr lang="es-ES" sz="1400" dirty="0" err="1" smtClean="0"/>
            <a:t>long</a:t>
          </a:r>
          <a:r>
            <a:rPr lang="es-ES" sz="1400" dirty="0" smtClean="0"/>
            <a:t> </a:t>
          </a:r>
          <a:r>
            <a:rPr lang="es-ES" sz="1400" dirty="0" err="1" smtClean="0"/>
            <a:t>term</a:t>
          </a:r>
          <a:endParaRPr lang="en-GB" sz="1400" dirty="0"/>
        </a:p>
      </dgm:t>
    </dgm:pt>
    <dgm:pt modelId="{75CF10B1-F4CE-47D8-A15E-12A0C4DB01BB}" type="parTrans" cxnId="{6E7EE7FD-1815-4B50-9A01-33D418E3C72E}">
      <dgm:prSet/>
      <dgm:spPr/>
      <dgm:t>
        <a:bodyPr/>
        <a:lstStyle/>
        <a:p>
          <a:endParaRPr lang="en-GB"/>
        </a:p>
      </dgm:t>
    </dgm:pt>
    <dgm:pt modelId="{E4335651-BCD4-4DFF-8ECA-BA33B853D32A}" type="sibTrans" cxnId="{6E7EE7FD-1815-4B50-9A01-33D418E3C72E}">
      <dgm:prSet/>
      <dgm:spPr/>
      <dgm:t>
        <a:bodyPr/>
        <a:lstStyle/>
        <a:p>
          <a:endParaRPr lang="en-GB"/>
        </a:p>
      </dgm:t>
    </dgm:pt>
    <dgm:pt modelId="{6E835979-DA1D-433E-8FE5-B5618EE454D4}">
      <dgm:prSet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pPr rtl="0"/>
          <a:r>
            <a:rPr lang="es-ES" sz="1600" dirty="0" err="1" smtClean="0"/>
            <a:t>Coordinate</a:t>
          </a:r>
          <a:endParaRPr lang="es-ES" sz="1600" dirty="0" smtClean="0"/>
        </a:p>
        <a:p>
          <a:pPr rtl="0"/>
          <a:r>
            <a:rPr lang="es-ES" sz="1600" dirty="0" err="1" smtClean="0"/>
            <a:t>Policy</a:t>
          </a:r>
          <a:endParaRPr lang="en-GB" sz="2000" dirty="0"/>
        </a:p>
      </dgm:t>
    </dgm:pt>
    <dgm:pt modelId="{7507ED35-510E-4A53-8123-A070F1961B35}" type="parTrans" cxnId="{7DBB4A32-609E-4318-8EA0-EE8E8D246DCB}">
      <dgm:prSet/>
      <dgm:spPr/>
      <dgm:t>
        <a:bodyPr/>
        <a:lstStyle/>
        <a:p>
          <a:endParaRPr lang="en-GB"/>
        </a:p>
      </dgm:t>
    </dgm:pt>
    <dgm:pt modelId="{A97F39AC-17E8-4C57-A910-E295559049FE}" type="sibTrans" cxnId="{7DBB4A32-609E-4318-8EA0-EE8E8D246DCB}">
      <dgm:prSet/>
      <dgm:spPr/>
      <dgm:t>
        <a:bodyPr/>
        <a:lstStyle/>
        <a:p>
          <a:endParaRPr lang="en-GB"/>
        </a:p>
      </dgm:t>
    </dgm:pt>
    <dgm:pt modelId="{61906F90-4B58-463C-BFB5-2CD23E90BE9C}">
      <dgm:prSet/>
      <dgm:spPr/>
      <dgm:t>
        <a:bodyPr/>
        <a:lstStyle/>
        <a:p>
          <a:pPr rtl="0"/>
          <a:r>
            <a:rPr lang="es-ES" dirty="0" smtClean="0"/>
            <a:t>Training (ESF)</a:t>
          </a:r>
          <a:endParaRPr lang="en-GB" dirty="0"/>
        </a:p>
      </dgm:t>
    </dgm:pt>
    <dgm:pt modelId="{5CE7C939-EEF1-428F-BE34-45E16723C8E7}" type="parTrans" cxnId="{C59A6142-E7A5-4A2E-8C84-76D80A1214BC}">
      <dgm:prSet/>
      <dgm:spPr/>
      <dgm:t>
        <a:bodyPr/>
        <a:lstStyle/>
        <a:p>
          <a:endParaRPr lang="en-GB"/>
        </a:p>
      </dgm:t>
    </dgm:pt>
    <dgm:pt modelId="{9F2280D4-CF9B-475E-B11C-C25F7F85174A}" type="sibTrans" cxnId="{C59A6142-E7A5-4A2E-8C84-76D80A1214BC}">
      <dgm:prSet/>
      <dgm:spPr/>
      <dgm:t>
        <a:bodyPr/>
        <a:lstStyle/>
        <a:p>
          <a:endParaRPr lang="en-GB"/>
        </a:p>
      </dgm:t>
    </dgm:pt>
    <dgm:pt modelId="{3FC932B8-ADAB-485A-AE00-A177FEAA742C}">
      <dgm:prSet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pPr rtl="0"/>
          <a:r>
            <a:rPr lang="es-ES" sz="1600" dirty="0" smtClean="0"/>
            <a:t>Role of </a:t>
          </a:r>
          <a:r>
            <a:rPr lang="es-ES" sz="1500" dirty="0" err="1" smtClean="0"/>
            <a:t>stakeholders</a:t>
          </a:r>
          <a:endParaRPr lang="en-GB" sz="1500" dirty="0"/>
        </a:p>
      </dgm:t>
    </dgm:pt>
    <dgm:pt modelId="{64B10C84-1BCD-4B51-B72D-0EA2B1FC8921}" type="parTrans" cxnId="{EDBA639A-6117-4A3A-AA8E-C225E722DD29}">
      <dgm:prSet/>
      <dgm:spPr/>
      <dgm:t>
        <a:bodyPr/>
        <a:lstStyle/>
        <a:p>
          <a:endParaRPr lang="en-GB"/>
        </a:p>
      </dgm:t>
    </dgm:pt>
    <dgm:pt modelId="{6735E595-8D58-47E9-BA6C-9BBF8F1097A8}" type="sibTrans" cxnId="{EDBA639A-6117-4A3A-AA8E-C225E722DD29}">
      <dgm:prSet/>
      <dgm:spPr/>
      <dgm:t>
        <a:bodyPr/>
        <a:lstStyle/>
        <a:p>
          <a:endParaRPr lang="en-GB"/>
        </a:p>
      </dgm:t>
    </dgm:pt>
    <dgm:pt modelId="{1DD91CB0-642C-42CC-BE34-000F4E2F34D9}">
      <dgm:prSet/>
      <dgm:spPr/>
      <dgm:t>
        <a:bodyPr/>
        <a:lstStyle/>
        <a:p>
          <a:pPr rtl="0"/>
          <a:r>
            <a:rPr lang="es-ES" dirty="0" smtClean="0"/>
            <a:t>Trust</a:t>
          </a:r>
          <a:endParaRPr lang="en-GB" dirty="0"/>
        </a:p>
      </dgm:t>
    </dgm:pt>
    <dgm:pt modelId="{8C9C714C-BB4D-4B58-BAE1-586D6EA7E94E}" type="parTrans" cxnId="{51F89388-3BB7-4C17-8516-C8433A705C71}">
      <dgm:prSet/>
      <dgm:spPr/>
      <dgm:t>
        <a:bodyPr/>
        <a:lstStyle/>
        <a:p>
          <a:endParaRPr lang="en-GB"/>
        </a:p>
      </dgm:t>
    </dgm:pt>
    <dgm:pt modelId="{D9EFFA17-A044-4577-8FDF-2A91AC3E526C}" type="sibTrans" cxnId="{51F89388-3BB7-4C17-8516-C8433A705C71}">
      <dgm:prSet/>
      <dgm:spPr/>
      <dgm:t>
        <a:bodyPr/>
        <a:lstStyle/>
        <a:p>
          <a:endParaRPr lang="en-GB"/>
        </a:p>
      </dgm:t>
    </dgm:pt>
    <dgm:pt modelId="{CDDCD4EA-3171-4FC5-88FE-02E8165A6B7F}">
      <dgm:prSet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pPr rtl="0"/>
          <a:r>
            <a:rPr lang="es-ES" sz="1600" dirty="0" err="1" smtClean="0"/>
            <a:t>Policy</a:t>
          </a:r>
          <a:r>
            <a:rPr lang="es-ES" sz="1600" dirty="0" smtClean="0"/>
            <a:t> and </a:t>
          </a:r>
          <a:r>
            <a:rPr lang="es-ES" sz="1600" dirty="0" err="1" smtClean="0"/>
            <a:t>political</a:t>
          </a:r>
          <a:r>
            <a:rPr lang="es-ES" sz="1600" dirty="0" smtClean="0"/>
            <a:t> </a:t>
          </a:r>
          <a:r>
            <a:rPr lang="es-ES" sz="1600" dirty="0" err="1" smtClean="0"/>
            <a:t>cycle</a:t>
          </a:r>
          <a:endParaRPr lang="en-GB" sz="1600" dirty="0"/>
        </a:p>
      </dgm:t>
    </dgm:pt>
    <dgm:pt modelId="{AF5A1ABB-93B0-4D63-A565-5F1E5EF7B60B}" type="parTrans" cxnId="{50F42EB5-B302-4DF9-9E89-FC84DA1AB68C}">
      <dgm:prSet/>
      <dgm:spPr/>
      <dgm:t>
        <a:bodyPr/>
        <a:lstStyle/>
        <a:p>
          <a:endParaRPr lang="en-GB"/>
        </a:p>
      </dgm:t>
    </dgm:pt>
    <dgm:pt modelId="{C5F0ADD5-D05F-4C42-8F88-10D18C08556E}" type="sibTrans" cxnId="{50F42EB5-B302-4DF9-9E89-FC84DA1AB68C}">
      <dgm:prSet/>
      <dgm:spPr/>
      <dgm:t>
        <a:bodyPr/>
        <a:lstStyle/>
        <a:p>
          <a:endParaRPr lang="en-GB"/>
        </a:p>
      </dgm:t>
    </dgm:pt>
    <dgm:pt modelId="{52E6B263-FFF0-481C-B2C9-1A2360CC3BBA}">
      <dgm:prSet/>
      <dgm:spPr/>
      <dgm:t>
        <a:bodyPr/>
        <a:lstStyle/>
        <a:p>
          <a:pPr rtl="0"/>
          <a:r>
            <a:rPr lang="es-ES" dirty="0" smtClean="0"/>
            <a:t>Role of </a:t>
          </a:r>
          <a:r>
            <a:rPr lang="es-ES" dirty="0" err="1" smtClean="0"/>
            <a:t>political</a:t>
          </a:r>
          <a:r>
            <a:rPr lang="es-ES" dirty="0" smtClean="0"/>
            <a:t> </a:t>
          </a:r>
          <a:r>
            <a:rPr lang="es-ES" dirty="0" err="1" smtClean="0"/>
            <a:t>support</a:t>
          </a:r>
          <a:r>
            <a:rPr lang="es-ES" dirty="0" smtClean="0"/>
            <a:t> </a:t>
          </a:r>
          <a:endParaRPr lang="en-GB" dirty="0"/>
        </a:p>
      </dgm:t>
    </dgm:pt>
    <dgm:pt modelId="{06ACD033-FF40-43C5-9405-AE6C719628F0}" type="parTrans" cxnId="{94FF6C39-0816-4559-9F22-BBDAF58F9A52}">
      <dgm:prSet/>
      <dgm:spPr/>
      <dgm:t>
        <a:bodyPr/>
        <a:lstStyle/>
        <a:p>
          <a:endParaRPr lang="en-GB"/>
        </a:p>
      </dgm:t>
    </dgm:pt>
    <dgm:pt modelId="{9B6F816A-8293-432F-8615-4145955A92A4}" type="sibTrans" cxnId="{94FF6C39-0816-4559-9F22-BBDAF58F9A52}">
      <dgm:prSet/>
      <dgm:spPr/>
      <dgm:t>
        <a:bodyPr/>
        <a:lstStyle/>
        <a:p>
          <a:endParaRPr lang="en-GB"/>
        </a:p>
      </dgm:t>
    </dgm:pt>
    <dgm:pt modelId="{58C7DE00-0E99-40BA-972A-5E95CD5EB2A1}">
      <dgm:prSet custT="1"/>
      <dgm:spPr/>
      <dgm:t>
        <a:bodyPr/>
        <a:lstStyle/>
        <a:p>
          <a:pPr rtl="0"/>
          <a:r>
            <a:rPr lang="es-ES" sz="1400" dirty="0" err="1" smtClean="0"/>
            <a:t>Rigid</a:t>
          </a:r>
          <a:r>
            <a:rPr lang="es-ES" sz="1400" dirty="0" smtClean="0"/>
            <a:t> vs </a:t>
          </a:r>
          <a:r>
            <a:rPr lang="es-ES" sz="1400" dirty="0" err="1" smtClean="0"/>
            <a:t>evolving</a:t>
          </a:r>
          <a:endParaRPr lang="en-GB" sz="1400" dirty="0"/>
        </a:p>
      </dgm:t>
    </dgm:pt>
    <dgm:pt modelId="{5E92F40E-5119-4969-A7E1-71B65145B473}" type="parTrans" cxnId="{EA3DD118-B752-4608-BC67-75A8A237BED7}">
      <dgm:prSet/>
      <dgm:spPr/>
      <dgm:t>
        <a:bodyPr/>
        <a:lstStyle/>
        <a:p>
          <a:endParaRPr lang="en-GB"/>
        </a:p>
      </dgm:t>
    </dgm:pt>
    <dgm:pt modelId="{EBA9F782-2A19-4EBD-8B0D-50FCA5F5339F}" type="sibTrans" cxnId="{EA3DD118-B752-4608-BC67-75A8A237BED7}">
      <dgm:prSet/>
      <dgm:spPr/>
      <dgm:t>
        <a:bodyPr/>
        <a:lstStyle/>
        <a:p>
          <a:endParaRPr lang="en-GB"/>
        </a:p>
      </dgm:t>
    </dgm:pt>
    <dgm:pt modelId="{4186A989-5C67-4F5A-8803-72D01E0CC693}">
      <dgm:prSet/>
      <dgm:spPr/>
      <dgm:t>
        <a:bodyPr/>
        <a:lstStyle/>
        <a:p>
          <a:pPr rtl="0"/>
          <a:r>
            <a:rPr lang="es-ES" dirty="0" err="1" smtClean="0"/>
            <a:t>Innovation</a:t>
          </a:r>
          <a:r>
            <a:rPr lang="es-ES" dirty="0" smtClean="0"/>
            <a:t> (ERDF)</a:t>
          </a:r>
          <a:endParaRPr lang="en-GB" dirty="0"/>
        </a:p>
      </dgm:t>
    </dgm:pt>
    <dgm:pt modelId="{C62B134E-2287-4821-AF3B-51221882FAD2}" type="parTrans" cxnId="{110AD815-5EFF-47A8-851E-57E3DC4E546E}">
      <dgm:prSet/>
      <dgm:spPr/>
      <dgm:t>
        <a:bodyPr/>
        <a:lstStyle/>
        <a:p>
          <a:endParaRPr lang="en-GB"/>
        </a:p>
      </dgm:t>
    </dgm:pt>
    <dgm:pt modelId="{40C59276-333A-425F-BD65-A0587326E63E}" type="sibTrans" cxnId="{110AD815-5EFF-47A8-851E-57E3DC4E546E}">
      <dgm:prSet/>
      <dgm:spPr/>
      <dgm:t>
        <a:bodyPr/>
        <a:lstStyle/>
        <a:p>
          <a:endParaRPr lang="en-GB"/>
        </a:p>
      </dgm:t>
    </dgm:pt>
    <dgm:pt modelId="{7057DC07-2A5A-47EB-963B-E9AF42AC5CDC}">
      <dgm:prSet/>
      <dgm:spPr/>
      <dgm:t>
        <a:bodyPr/>
        <a:lstStyle/>
        <a:p>
          <a:pPr rtl="0"/>
          <a:r>
            <a:rPr lang="es-ES" dirty="0" err="1" smtClean="0"/>
            <a:t>Type</a:t>
          </a:r>
          <a:r>
            <a:rPr lang="es-ES" dirty="0" smtClean="0"/>
            <a:t> of </a:t>
          </a:r>
          <a:r>
            <a:rPr lang="es-ES" dirty="0" err="1" smtClean="0"/>
            <a:t>engagement</a:t>
          </a:r>
          <a:endParaRPr lang="en-GB" dirty="0"/>
        </a:p>
      </dgm:t>
    </dgm:pt>
    <dgm:pt modelId="{646FAF09-5BC2-4290-B5D0-79F0548894A2}" type="parTrans" cxnId="{619916F8-F272-4087-838D-27420D6F6D19}">
      <dgm:prSet/>
      <dgm:spPr/>
      <dgm:t>
        <a:bodyPr/>
        <a:lstStyle/>
        <a:p>
          <a:endParaRPr lang="en-GB"/>
        </a:p>
      </dgm:t>
    </dgm:pt>
    <dgm:pt modelId="{396E5F8B-BA16-416B-9272-1DE28BEE7542}" type="sibTrans" cxnId="{619916F8-F272-4087-838D-27420D6F6D19}">
      <dgm:prSet/>
      <dgm:spPr/>
      <dgm:t>
        <a:bodyPr/>
        <a:lstStyle/>
        <a:p>
          <a:endParaRPr lang="en-GB"/>
        </a:p>
      </dgm:t>
    </dgm:pt>
    <dgm:pt modelId="{395C27AE-97EE-495E-8361-7AEE105568E7}">
      <dgm:prSet/>
      <dgm:spPr/>
      <dgm:t>
        <a:bodyPr/>
        <a:lstStyle/>
        <a:p>
          <a:pPr rtl="0"/>
          <a:r>
            <a:rPr lang="es-ES" smtClean="0"/>
            <a:t>Principal-agent dilemma</a:t>
          </a:r>
          <a:endParaRPr lang="en-GB" dirty="0"/>
        </a:p>
      </dgm:t>
    </dgm:pt>
    <dgm:pt modelId="{7D1BA80E-143A-460C-A797-0B82B44EDE07}" type="parTrans" cxnId="{69E99310-E2F0-4D1F-BD63-05A6517F6346}">
      <dgm:prSet/>
      <dgm:spPr/>
      <dgm:t>
        <a:bodyPr/>
        <a:lstStyle/>
        <a:p>
          <a:endParaRPr lang="en-GB"/>
        </a:p>
      </dgm:t>
    </dgm:pt>
    <dgm:pt modelId="{4E1FAE5D-DBEA-4670-A36F-53C33E50698B}" type="sibTrans" cxnId="{69E99310-E2F0-4D1F-BD63-05A6517F6346}">
      <dgm:prSet/>
      <dgm:spPr/>
      <dgm:t>
        <a:bodyPr/>
        <a:lstStyle/>
        <a:p>
          <a:endParaRPr lang="en-GB"/>
        </a:p>
      </dgm:t>
    </dgm:pt>
    <dgm:pt modelId="{5A9FA616-7226-4526-9198-50211873A1B4}" type="pres">
      <dgm:prSet presAssocID="{76C97AF8-13FD-4B3F-BFF4-7138B3C012B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609729-FF54-4855-8819-715EAAD99961}" type="pres">
      <dgm:prSet presAssocID="{76C97AF8-13FD-4B3F-BFF4-7138B3C012BC}" presName="children" presStyleCnt="0"/>
      <dgm:spPr/>
    </dgm:pt>
    <dgm:pt modelId="{87B5B62D-C77B-4505-9B82-B6532BFEA9C4}" type="pres">
      <dgm:prSet presAssocID="{76C97AF8-13FD-4B3F-BFF4-7138B3C012BC}" presName="child1group" presStyleCnt="0"/>
      <dgm:spPr/>
    </dgm:pt>
    <dgm:pt modelId="{46257452-12AF-4003-AD0B-269F01017C75}" type="pres">
      <dgm:prSet presAssocID="{76C97AF8-13FD-4B3F-BFF4-7138B3C012BC}" presName="child1" presStyleLbl="bgAcc1" presStyleIdx="0" presStyleCnt="4"/>
      <dgm:spPr/>
      <dgm:t>
        <a:bodyPr/>
        <a:lstStyle/>
        <a:p>
          <a:endParaRPr lang="en-GB"/>
        </a:p>
      </dgm:t>
    </dgm:pt>
    <dgm:pt modelId="{6FC6FD2B-73E5-4A17-86D2-555DD3EDBF0C}" type="pres">
      <dgm:prSet presAssocID="{76C97AF8-13FD-4B3F-BFF4-7138B3C012B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81FA5A-193A-40A5-A74F-01EE2B9B5293}" type="pres">
      <dgm:prSet presAssocID="{76C97AF8-13FD-4B3F-BFF4-7138B3C012BC}" presName="child2group" presStyleCnt="0"/>
      <dgm:spPr/>
    </dgm:pt>
    <dgm:pt modelId="{ACD221B4-9C0F-4E9E-A459-5E152D73D309}" type="pres">
      <dgm:prSet presAssocID="{76C97AF8-13FD-4B3F-BFF4-7138B3C012BC}" presName="child2" presStyleLbl="bgAcc1" presStyleIdx="1" presStyleCnt="4"/>
      <dgm:spPr/>
      <dgm:t>
        <a:bodyPr/>
        <a:lstStyle/>
        <a:p>
          <a:endParaRPr lang="en-GB"/>
        </a:p>
      </dgm:t>
    </dgm:pt>
    <dgm:pt modelId="{7A649ED7-C48F-4348-B48A-8B42D865B43A}" type="pres">
      <dgm:prSet presAssocID="{76C97AF8-13FD-4B3F-BFF4-7138B3C012B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9D4C1D-AB1D-4E00-86F3-70478B3F78CF}" type="pres">
      <dgm:prSet presAssocID="{76C97AF8-13FD-4B3F-BFF4-7138B3C012BC}" presName="child3group" presStyleCnt="0"/>
      <dgm:spPr/>
    </dgm:pt>
    <dgm:pt modelId="{76F4F921-15D9-4E82-B800-896A9C19D3CF}" type="pres">
      <dgm:prSet presAssocID="{76C97AF8-13FD-4B3F-BFF4-7138B3C012BC}" presName="child3" presStyleLbl="bgAcc1" presStyleIdx="2" presStyleCnt="4"/>
      <dgm:spPr/>
      <dgm:t>
        <a:bodyPr/>
        <a:lstStyle/>
        <a:p>
          <a:endParaRPr lang="en-GB"/>
        </a:p>
      </dgm:t>
    </dgm:pt>
    <dgm:pt modelId="{2E51714B-E6EA-40BC-B096-639E6C311D43}" type="pres">
      <dgm:prSet presAssocID="{76C97AF8-13FD-4B3F-BFF4-7138B3C012B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2CE362-9354-4CE0-911D-5406B6AEBFE1}" type="pres">
      <dgm:prSet presAssocID="{76C97AF8-13FD-4B3F-BFF4-7138B3C012BC}" presName="child4group" presStyleCnt="0"/>
      <dgm:spPr/>
    </dgm:pt>
    <dgm:pt modelId="{000CB071-F1C2-4DCF-BC3D-FE02DEBC2835}" type="pres">
      <dgm:prSet presAssocID="{76C97AF8-13FD-4B3F-BFF4-7138B3C012BC}" presName="child4" presStyleLbl="bgAcc1" presStyleIdx="3" presStyleCnt="4"/>
      <dgm:spPr/>
      <dgm:t>
        <a:bodyPr/>
        <a:lstStyle/>
        <a:p>
          <a:endParaRPr lang="en-GB"/>
        </a:p>
      </dgm:t>
    </dgm:pt>
    <dgm:pt modelId="{6F19BC92-91AA-41B3-9C80-E5B90A63FD23}" type="pres">
      <dgm:prSet presAssocID="{76C97AF8-13FD-4B3F-BFF4-7138B3C012B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1AAA4A-19B2-4D4B-A248-9B41BF88F94C}" type="pres">
      <dgm:prSet presAssocID="{76C97AF8-13FD-4B3F-BFF4-7138B3C012BC}" presName="childPlaceholder" presStyleCnt="0"/>
      <dgm:spPr/>
    </dgm:pt>
    <dgm:pt modelId="{4302A550-84BE-40EF-8CD2-BD06D2E120FF}" type="pres">
      <dgm:prSet presAssocID="{76C97AF8-13FD-4B3F-BFF4-7138B3C012BC}" presName="circle" presStyleCnt="0"/>
      <dgm:spPr/>
    </dgm:pt>
    <dgm:pt modelId="{E190A977-0132-4674-A0C9-3489674A9C5D}" type="pres">
      <dgm:prSet presAssocID="{76C97AF8-13FD-4B3F-BFF4-7138B3C012B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11784-8D7E-43AC-BB75-B5B32C7CF294}" type="pres">
      <dgm:prSet presAssocID="{76C97AF8-13FD-4B3F-BFF4-7138B3C012B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6C1AB-78E0-4ED4-94A4-636BC4776A93}" type="pres">
      <dgm:prSet presAssocID="{76C97AF8-13FD-4B3F-BFF4-7138B3C012B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79E541-B499-47D5-860C-B9CB7EA6987E}" type="pres">
      <dgm:prSet presAssocID="{76C97AF8-13FD-4B3F-BFF4-7138B3C012B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59CF1D-C45F-4213-BDC3-A033D6B662AE}" type="pres">
      <dgm:prSet presAssocID="{76C97AF8-13FD-4B3F-BFF4-7138B3C012BC}" presName="quadrantPlaceholder" presStyleCnt="0"/>
      <dgm:spPr/>
    </dgm:pt>
    <dgm:pt modelId="{9B779188-4B4C-4BEC-907F-E8BE5E90120C}" type="pres">
      <dgm:prSet presAssocID="{76C97AF8-13FD-4B3F-BFF4-7138B3C012BC}" presName="center1" presStyleLbl="fgShp" presStyleIdx="0" presStyleCnt="2"/>
      <dgm:spPr/>
    </dgm:pt>
    <dgm:pt modelId="{933AB81E-B6D6-441B-9BA8-CD4E10B7F398}" type="pres">
      <dgm:prSet presAssocID="{76C97AF8-13FD-4B3F-BFF4-7138B3C012BC}" presName="center2" presStyleLbl="fgShp" presStyleIdx="1" presStyleCnt="2"/>
      <dgm:spPr/>
    </dgm:pt>
  </dgm:ptLst>
  <dgm:cxnLst>
    <dgm:cxn modelId="{D756D57C-7E92-48BB-8823-16DFCC6897E1}" type="presOf" srcId="{F54263A0-187B-49AF-86E1-94DE2DF846FE}" destId="{E190A977-0132-4674-A0C9-3489674A9C5D}" srcOrd="0" destOrd="0" presId="urn:microsoft.com/office/officeart/2005/8/layout/cycle4#1"/>
    <dgm:cxn modelId="{E7DDC14F-7886-4164-A86B-9DA3C465F135}" type="presOf" srcId="{395C27AE-97EE-495E-8361-7AEE105568E7}" destId="{6F19BC92-91AA-41B3-9C80-E5B90A63FD23}" srcOrd="1" destOrd="1" presId="urn:microsoft.com/office/officeart/2005/8/layout/cycle4#1"/>
    <dgm:cxn modelId="{645D0F19-4C21-464A-8BD0-0D66F88163ED}" type="presOf" srcId="{1DD91CB0-642C-42CC-BE34-000F4E2F34D9}" destId="{2E51714B-E6EA-40BC-B096-639E6C311D43}" srcOrd="1" destOrd="1" presId="urn:microsoft.com/office/officeart/2005/8/layout/cycle4#1"/>
    <dgm:cxn modelId="{50F42EB5-B302-4DF9-9E89-FC84DA1AB68C}" srcId="{76C97AF8-13FD-4B3F-BFF4-7138B3C012BC}" destId="{CDDCD4EA-3171-4FC5-88FE-02E8165A6B7F}" srcOrd="3" destOrd="0" parTransId="{AF5A1ABB-93B0-4D63-A565-5F1E5EF7B60B}" sibTransId="{C5F0ADD5-D05F-4C42-8F88-10D18C08556E}"/>
    <dgm:cxn modelId="{C59A6142-E7A5-4A2E-8C84-76D80A1214BC}" srcId="{6E835979-DA1D-433E-8FE5-B5618EE454D4}" destId="{61906F90-4B58-463C-BFB5-2CD23E90BE9C}" srcOrd="0" destOrd="0" parTransId="{5CE7C939-EEF1-428F-BE34-45E16723C8E7}" sibTransId="{9F2280D4-CF9B-475E-B11C-C25F7F85174A}"/>
    <dgm:cxn modelId="{4F784F32-07DB-4CCC-BDC2-ED744D0CD119}" type="presOf" srcId="{76C97AF8-13FD-4B3F-BFF4-7138B3C012BC}" destId="{5A9FA616-7226-4526-9198-50211873A1B4}" srcOrd="0" destOrd="0" presId="urn:microsoft.com/office/officeart/2005/8/layout/cycle4#1"/>
    <dgm:cxn modelId="{BAF240A0-1571-4C94-88AE-701B5134ADB1}" type="presOf" srcId="{6E835979-DA1D-433E-8FE5-B5618EE454D4}" destId="{EED11784-8D7E-43AC-BB75-B5B32C7CF294}" srcOrd="0" destOrd="0" presId="urn:microsoft.com/office/officeart/2005/8/layout/cycle4#1"/>
    <dgm:cxn modelId="{3B62FE03-AD52-4B47-9401-7A2680F52F6F}" type="presOf" srcId="{D76C3400-FB5C-4B29-9226-1CFC9CF321A1}" destId="{6FC6FD2B-73E5-4A17-86D2-555DD3EDBF0C}" srcOrd="1" destOrd="0" presId="urn:microsoft.com/office/officeart/2005/8/layout/cycle4#1"/>
    <dgm:cxn modelId="{C6FCEF06-F357-463D-A12B-9252FA46D615}" type="presOf" srcId="{7057DC07-2A5A-47EB-963B-E9AF42AC5CDC}" destId="{76F4F921-15D9-4E82-B800-896A9C19D3CF}" srcOrd="0" destOrd="0" presId="urn:microsoft.com/office/officeart/2005/8/layout/cycle4#1"/>
    <dgm:cxn modelId="{D2EF788B-1D77-46C8-A8C9-DD4D527E0BF2}" type="presOf" srcId="{D76C3400-FB5C-4B29-9226-1CFC9CF321A1}" destId="{46257452-12AF-4003-AD0B-269F01017C75}" srcOrd="0" destOrd="0" presId="urn:microsoft.com/office/officeart/2005/8/layout/cycle4#1"/>
    <dgm:cxn modelId="{A125EF21-A8BD-4F52-AB06-8E963DB55EEB}" type="presOf" srcId="{3FC932B8-ADAB-485A-AE00-A177FEAA742C}" destId="{81E6C1AB-78E0-4ED4-94A4-636BC4776A93}" srcOrd="0" destOrd="0" presId="urn:microsoft.com/office/officeart/2005/8/layout/cycle4#1"/>
    <dgm:cxn modelId="{1A939CA8-6323-4466-AF78-E3CAAB0E2B2B}" type="presOf" srcId="{7057DC07-2A5A-47EB-963B-E9AF42AC5CDC}" destId="{2E51714B-E6EA-40BC-B096-639E6C311D43}" srcOrd="1" destOrd="0" presId="urn:microsoft.com/office/officeart/2005/8/layout/cycle4#1"/>
    <dgm:cxn modelId="{110AD815-5EFF-47A8-851E-57E3DC4E546E}" srcId="{6E835979-DA1D-433E-8FE5-B5618EE454D4}" destId="{4186A989-5C67-4F5A-8803-72D01E0CC693}" srcOrd="1" destOrd="0" parTransId="{C62B134E-2287-4821-AF3B-51221882FAD2}" sibTransId="{40C59276-333A-425F-BD65-A0587326E63E}"/>
    <dgm:cxn modelId="{E0739FEB-AFEE-4BCC-9C5B-329D56EA18A6}" type="presOf" srcId="{1DD91CB0-642C-42CC-BE34-000F4E2F34D9}" destId="{76F4F921-15D9-4E82-B800-896A9C19D3CF}" srcOrd="0" destOrd="1" presId="urn:microsoft.com/office/officeart/2005/8/layout/cycle4#1"/>
    <dgm:cxn modelId="{0A311FF5-AB69-4296-B078-1D2ACDB9FB12}" srcId="{76C97AF8-13FD-4B3F-BFF4-7138B3C012BC}" destId="{F54263A0-187B-49AF-86E1-94DE2DF846FE}" srcOrd="0" destOrd="0" parTransId="{096AC14A-58CE-4F0E-8387-9048D7D061FC}" sibTransId="{B28AD4AB-09E3-4824-8EAA-C0A75427D514}"/>
    <dgm:cxn modelId="{619916F8-F272-4087-838D-27420D6F6D19}" srcId="{3FC932B8-ADAB-485A-AE00-A177FEAA742C}" destId="{7057DC07-2A5A-47EB-963B-E9AF42AC5CDC}" srcOrd="0" destOrd="0" parTransId="{646FAF09-5BC2-4290-B5D0-79F0548894A2}" sibTransId="{396E5F8B-BA16-416B-9272-1DE28BEE7542}"/>
    <dgm:cxn modelId="{7DBB4A32-609E-4318-8EA0-EE8E8D246DCB}" srcId="{76C97AF8-13FD-4B3F-BFF4-7138B3C012BC}" destId="{6E835979-DA1D-433E-8FE5-B5618EE454D4}" srcOrd="1" destOrd="0" parTransId="{7507ED35-510E-4A53-8123-A070F1961B35}" sibTransId="{A97F39AC-17E8-4C57-A910-E295559049FE}"/>
    <dgm:cxn modelId="{BD5D8886-8341-48AA-97B1-218F00AAB9E4}" type="presOf" srcId="{52E6B263-FFF0-481C-B2C9-1A2360CC3BBA}" destId="{6F19BC92-91AA-41B3-9C80-E5B90A63FD23}" srcOrd="1" destOrd="0" presId="urn:microsoft.com/office/officeart/2005/8/layout/cycle4#1"/>
    <dgm:cxn modelId="{3F8AF587-2182-4788-B4CD-22D7AC57A3C2}" type="presOf" srcId="{395C27AE-97EE-495E-8361-7AEE105568E7}" destId="{000CB071-F1C2-4DCF-BC3D-FE02DEBC2835}" srcOrd="0" destOrd="1" presId="urn:microsoft.com/office/officeart/2005/8/layout/cycle4#1"/>
    <dgm:cxn modelId="{EDBA639A-6117-4A3A-AA8E-C225E722DD29}" srcId="{76C97AF8-13FD-4B3F-BFF4-7138B3C012BC}" destId="{3FC932B8-ADAB-485A-AE00-A177FEAA742C}" srcOrd="2" destOrd="0" parTransId="{64B10C84-1BCD-4B51-B72D-0EA2B1FC8921}" sibTransId="{6735E595-8D58-47E9-BA6C-9BBF8F1097A8}"/>
    <dgm:cxn modelId="{51F89388-3BB7-4C17-8516-C8433A705C71}" srcId="{3FC932B8-ADAB-485A-AE00-A177FEAA742C}" destId="{1DD91CB0-642C-42CC-BE34-000F4E2F34D9}" srcOrd="1" destOrd="0" parTransId="{8C9C714C-BB4D-4B58-BAE1-586D6EA7E94E}" sibTransId="{D9EFFA17-A044-4577-8FDF-2A91AC3E526C}"/>
    <dgm:cxn modelId="{9C90E13D-297B-45FD-96EF-AF05B287D1F6}" type="presOf" srcId="{52E6B263-FFF0-481C-B2C9-1A2360CC3BBA}" destId="{000CB071-F1C2-4DCF-BC3D-FE02DEBC2835}" srcOrd="0" destOrd="0" presId="urn:microsoft.com/office/officeart/2005/8/layout/cycle4#1"/>
    <dgm:cxn modelId="{EA3DD118-B752-4608-BC67-75A8A237BED7}" srcId="{F54263A0-187B-49AF-86E1-94DE2DF846FE}" destId="{58C7DE00-0E99-40BA-972A-5E95CD5EB2A1}" srcOrd="1" destOrd="0" parTransId="{5E92F40E-5119-4969-A7E1-71B65145B473}" sibTransId="{EBA9F782-2A19-4EBD-8B0D-50FCA5F5339F}"/>
    <dgm:cxn modelId="{6E7EE7FD-1815-4B50-9A01-33D418E3C72E}" srcId="{F54263A0-187B-49AF-86E1-94DE2DF846FE}" destId="{D76C3400-FB5C-4B29-9226-1CFC9CF321A1}" srcOrd="0" destOrd="0" parTransId="{75CF10B1-F4CE-47D8-A15E-12A0C4DB01BB}" sibTransId="{E4335651-BCD4-4DFF-8ECA-BA33B853D32A}"/>
    <dgm:cxn modelId="{ECD33EF4-F540-484D-A823-E0420ADA9ABF}" type="presOf" srcId="{58C7DE00-0E99-40BA-972A-5E95CD5EB2A1}" destId="{6FC6FD2B-73E5-4A17-86D2-555DD3EDBF0C}" srcOrd="1" destOrd="1" presId="urn:microsoft.com/office/officeart/2005/8/layout/cycle4#1"/>
    <dgm:cxn modelId="{87AC732C-DEC1-4CBA-9046-AFD612EAD8E8}" type="presOf" srcId="{61906F90-4B58-463C-BFB5-2CD23E90BE9C}" destId="{7A649ED7-C48F-4348-B48A-8B42D865B43A}" srcOrd="1" destOrd="0" presId="urn:microsoft.com/office/officeart/2005/8/layout/cycle4#1"/>
    <dgm:cxn modelId="{69E99310-E2F0-4D1F-BD63-05A6517F6346}" srcId="{CDDCD4EA-3171-4FC5-88FE-02E8165A6B7F}" destId="{395C27AE-97EE-495E-8361-7AEE105568E7}" srcOrd="1" destOrd="0" parTransId="{7D1BA80E-143A-460C-A797-0B82B44EDE07}" sibTransId="{4E1FAE5D-DBEA-4670-A36F-53C33E50698B}"/>
    <dgm:cxn modelId="{94FF6C39-0816-4559-9F22-BBDAF58F9A52}" srcId="{CDDCD4EA-3171-4FC5-88FE-02E8165A6B7F}" destId="{52E6B263-FFF0-481C-B2C9-1A2360CC3BBA}" srcOrd="0" destOrd="0" parTransId="{06ACD033-FF40-43C5-9405-AE6C719628F0}" sibTransId="{9B6F816A-8293-432F-8615-4145955A92A4}"/>
    <dgm:cxn modelId="{91F04EDB-3C81-4FC3-A2DB-603BF8FE2F7B}" type="presOf" srcId="{4186A989-5C67-4F5A-8803-72D01E0CC693}" destId="{7A649ED7-C48F-4348-B48A-8B42D865B43A}" srcOrd="1" destOrd="1" presId="urn:microsoft.com/office/officeart/2005/8/layout/cycle4#1"/>
    <dgm:cxn modelId="{59C45493-98D0-40D2-8646-2344482259B7}" type="presOf" srcId="{4186A989-5C67-4F5A-8803-72D01E0CC693}" destId="{ACD221B4-9C0F-4E9E-A459-5E152D73D309}" srcOrd="0" destOrd="1" presId="urn:microsoft.com/office/officeart/2005/8/layout/cycle4#1"/>
    <dgm:cxn modelId="{BB8F9BE9-107B-4618-8C5E-6C4046A9C832}" type="presOf" srcId="{61906F90-4B58-463C-BFB5-2CD23E90BE9C}" destId="{ACD221B4-9C0F-4E9E-A459-5E152D73D309}" srcOrd="0" destOrd="0" presId="urn:microsoft.com/office/officeart/2005/8/layout/cycle4#1"/>
    <dgm:cxn modelId="{79134260-0440-4606-ADBC-7E7812CA1700}" type="presOf" srcId="{CDDCD4EA-3171-4FC5-88FE-02E8165A6B7F}" destId="{2F79E541-B499-47D5-860C-B9CB7EA6987E}" srcOrd="0" destOrd="0" presId="urn:microsoft.com/office/officeart/2005/8/layout/cycle4#1"/>
    <dgm:cxn modelId="{54B23D40-8269-4594-B022-E538AE661ADF}" type="presOf" srcId="{58C7DE00-0E99-40BA-972A-5E95CD5EB2A1}" destId="{46257452-12AF-4003-AD0B-269F01017C75}" srcOrd="0" destOrd="1" presId="urn:microsoft.com/office/officeart/2005/8/layout/cycle4#1"/>
    <dgm:cxn modelId="{8D5A72B4-BB40-4E51-89AF-301F19A22537}" type="presParOf" srcId="{5A9FA616-7226-4526-9198-50211873A1B4}" destId="{2F609729-FF54-4855-8819-715EAAD99961}" srcOrd="0" destOrd="0" presId="urn:microsoft.com/office/officeart/2005/8/layout/cycle4#1"/>
    <dgm:cxn modelId="{96F9FD9A-46A6-4F6E-8922-92225BA5E13C}" type="presParOf" srcId="{2F609729-FF54-4855-8819-715EAAD99961}" destId="{87B5B62D-C77B-4505-9B82-B6532BFEA9C4}" srcOrd="0" destOrd="0" presId="urn:microsoft.com/office/officeart/2005/8/layout/cycle4#1"/>
    <dgm:cxn modelId="{B33D5FF5-8355-41E4-9E9D-FFA60794A02C}" type="presParOf" srcId="{87B5B62D-C77B-4505-9B82-B6532BFEA9C4}" destId="{46257452-12AF-4003-AD0B-269F01017C75}" srcOrd="0" destOrd="0" presId="urn:microsoft.com/office/officeart/2005/8/layout/cycle4#1"/>
    <dgm:cxn modelId="{24838F46-85BC-4D32-A152-7F249878E165}" type="presParOf" srcId="{87B5B62D-C77B-4505-9B82-B6532BFEA9C4}" destId="{6FC6FD2B-73E5-4A17-86D2-555DD3EDBF0C}" srcOrd="1" destOrd="0" presId="urn:microsoft.com/office/officeart/2005/8/layout/cycle4#1"/>
    <dgm:cxn modelId="{F5630AE1-C0C0-409E-A34F-BB4D60711C12}" type="presParOf" srcId="{2F609729-FF54-4855-8819-715EAAD99961}" destId="{3D81FA5A-193A-40A5-A74F-01EE2B9B5293}" srcOrd="1" destOrd="0" presId="urn:microsoft.com/office/officeart/2005/8/layout/cycle4#1"/>
    <dgm:cxn modelId="{5E222A6F-F7E5-4C54-9A49-33E6488C8B0E}" type="presParOf" srcId="{3D81FA5A-193A-40A5-A74F-01EE2B9B5293}" destId="{ACD221B4-9C0F-4E9E-A459-5E152D73D309}" srcOrd="0" destOrd="0" presId="urn:microsoft.com/office/officeart/2005/8/layout/cycle4#1"/>
    <dgm:cxn modelId="{B53991E6-753F-4FFD-81DC-F7680C2240E2}" type="presParOf" srcId="{3D81FA5A-193A-40A5-A74F-01EE2B9B5293}" destId="{7A649ED7-C48F-4348-B48A-8B42D865B43A}" srcOrd="1" destOrd="0" presId="urn:microsoft.com/office/officeart/2005/8/layout/cycle4#1"/>
    <dgm:cxn modelId="{419026B5-859D-4FB1-BA67-0A1B01199826}" type="presParOf" srcId="{2F609729-FF54-4855-8819-715EAAD99961}" destId="{459D4C1D-AB1D-4E00-86F3-70478B3F78CF}" srcOrd="2" destOrd="0" presId="urn:microsoft.com/office/officeart/2005/8/layout/cycle4#1"/>
    <dgm:cxn modelId="{DBBFB50C-B6A1-49E3-AF2A-660F5D1B540A}" type="presParOf" srcId="{459D4C1D-AB1D-4E00-86F3-70478B3F78CF}" destId="{76F4F921-15D9-4E82-B800-896A9C19D3CF}" srcOrd="0" destOrd="0" presId="urn:microsoft.com/office/officeart/2005/8/layout/cycle4#1"/>
    <dgm:cxn modelId="{CC275C2B-39F7-4F29-9F6C-5FECEF7D7117}" type="presParOf" srcId="{459D4C1D-AB1D-4E00-86F3-70478B3F78CF}" destId="{2E51714B-E6EA-40BC-B096-639E6C311D43}" srcOrd="1" destOrd="0" presId="urn:microsoft.com/office/officeart/2005/8/layout/cycle4#1"/>
    <dgm:cxn modelId="{F93D249C-A713-43CE-9326-101988DB61A8}" type="presParOf" srcId="{2F609729-FF54-4855-8819-715EAAD99961}" destId="{422CE362-9354-4CE0-911D-5406B6AEBFE1}" srcOrd="3" destOrd="0" presId="urn:microsoft.com/office/officeart/2005/8/layout/cycle4#1"/>
    <dgm:cxn modelId="{55E0DCF1-1013-47A0-BD36-F228CDCC47E8}" type="presParOf" srcId="{422CE362-9354-4CE0-911D-5406B6AEBFE1}" destId="{000CB071-F1C2-4DCF-BC3D-FE02DEBC2835}" srcOrd="0" destOrd="0" presId="urn:microsoft.com/office/officeart/2005/8/layout/cycle4#1"/>
    <dgm:cxn modelId="{D9EBCFF5-1754-445A-B565-2D5FF4289A7C}" type="presParOf" srcId="{422CE362-9354-4CE0-911D-5406B6AEBFE1}" destId="{6F19BC92-91AA-41B3-9C80-E5B90A63FD23}" srcOrd="1" destOrd="0" presId="urn:microsoft.com/office/officeart/2005/8/layout/cycle4#1"/>
    <dgm:cxn modelId="{FE90BFA8-99D3-430A-AFE0-E3F0AFB68D8B}" type="presParOf" srcId="{2F609729-FF54-4855-8819-715EAAD99961}" destId="{311AAA4A-19B2-4D4B-A248-9B41BF88F94C}" srcOrd="4" destOrd="0" presId="urn:microsoft.com/office/officeart/2005/8/layout/cycle4#1"/>
    <dgm:cxn modelId="{C0D7F959-9E16-4ACB-BFBE-53C66777F143}" type="presParOf" srcId="{5A9FA616-7226-4526-9198-50211873A1B4}" destId="{4302A550-84BE-40EF-8CD2-BD06D2E120FF}" srcOrd="1" destOrd="0" presId="urn:microsoft.com/office/officeart/2005/8/layout/cycle4#1"/>
    <dgm:cxn modelId="{4B5EA1C8-5757-40C9-A32A-381D89826FE8}" type="presParOf" srcId="{4302A550-84BE-40EF-8CD2-BD06D2E120FF}" destId="{E190A977-0132-4674-A0C9-3489674A9C5D}" srcOrd="0" destOrd="0" presId="urn:microsoft.com/office/officeart/2005/8/layout/cycle4#1"/>
    <dgm:cxn modelId="{454D5ECC-2A35-44AA-8324-48A7C3FE47EB}" type="presParOf" srcId="{4302A550-84BE-40EF-8CD2-BD06D2E120FF}" destId="{EED11784-8D7E-43AC-BB75-B5B32C7CF294}" srcOrd="1" destOrd="0" presId="urn:microsoft.com/office/officeart/2005/8/layout/cycle4#1"/>
    <dgm:cxn modelId="{09767EA5-C924-42F9-8787-F14F9A179C61}" type="presParOf" srcId="{4302A550-84BE-40EF-8CD2-BD06D2E120FF}" destId="{81E6C1AB-78E0-4ED4-94A4-636BC4776A93}" srcOrd="2" destOrd="0" presId="urn:microsoft.com/office/officeart/2005/8/layout/cycle4#1"/>
    <dgm:cxn modelId="{645C1D7B-C445-44A7-9BEC-100AB4771F88}" type="presParOf" srcId="{4302A550-84BE-40EF-8CD2-BD06D2E120FF}" destId="{2F79E541-B499-47D5-860C-B9CB7EA6987E}" srcOrd="3" destOrd="0" presId="urn:microsoft.com/office/officeart/2005/8/layout/cycle4#1"/>
    <dgm:cxn modelId="{0BABF60A-7E8B-4405-A1E2-17B8FD530D4C}" type="presParOf" srcId="{4302A550-84BE-40EF-8CD2-BD06D2E120FF}" destId="{F959CF1D-C45F-4213-BDC3-A033D6B662AE}" srcOrd="4" destOrd="0" presId="urn:microsoft.com/office/officeart/2005/8/layout/cycle4#1"/>
    <dgm:cxn modelId="{46C6E033-3073-4AE2-A372-81D7A77B371B}" type="presParOf" srcId="{5A9FA616-7226-4526-9198-50211873A1B4}" destId="{9B779188-4B4C-4BEC-907F-E8BE5E90120C}" srcOrd="2" destOrd="0" presId="urn:microsoft.com/office/officeart/2005/8/layout/cycle4#1"/>
    <dgm:cxn modelId="{F0CEBA62-CEE1-42B0-9D60-8B2174BC9248}" type="presParOf" srcId="{5A9FA616-7226-4526-9198-50211873A1B4}" destId="{933AB81E-B6D6-441B-9BA8-CD4E10B7F39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5D65D-E143-4397-BCB0-788527F95A35}" type="doc">
      <dgm:prSet loTypeId="urn:microsoft.com/office/officeart/2005/8/layout/vList2#3" loCatId="list" qsTypeId="urn:microsoft.com/office/officeart/2005/8/quickstyle/simple1#6" qsCatId="simple" csTypeId="urn:microsoft.com/office/officeart/2005/8/colors/accent2_1#4" csCatId="accent2" phldr="1"/>
      <dgm:spPr/>
      <dgm:t>
        <a:bodyPr/>
        <a:lstStyle/>
        <a:p>
          <a:endParaRPr lang="en-GB"/>
        </a:p>
      </dgm:t>
    </dgm:pt>
    <dgm:pt modelId="{E32630B6-C924-489F-8B8D-8DC0F3184450}">
      <dgm:prSet custT="1"/>
      <dgm:spPr/>
      <dgm:t>
        <a:bodyPr/>
        <a:lstStyle/>
        <a:p>
          <a:pPr rtl="0"/>
          <a:r>
            <a:rPr lang="es-ES" sz="1600" dirty="0" smtClean="0"/>
            <a:t>OP vs S3</a:t>
          </a:r>
          <a:endParaRPr lang="en-GB" sz="1600" dirty="0"/>
        </a:p>
      </dgm:t>
    </dgm:pt>
    <dgm:pt modelId="{CBD8E920-909A-4408-9FF7-8C276DAF17D4}" type="parTrans" cxnId="{2F1D7A5C-7EA3-4A8C-80A8-E2CB5DD2C733}">
      <dgm:prSet/>
      <dgm:spPr/>
      <dgm:t>
        <a:bodyPr/>
        <a:lstStyle/>
        <a:p>
          <a:endParaRPr lang="en-GB"/>
        </a:p>
      </dgm:t>
    </dgm:pt>
    <dgm:pt modelId="{254FF658-E7B1-4A7E-8A91-593922000FBC}" type="sibTrans" cxnId="{2F1D7A5C-7EA3-4A8C-80A8-E2CB5DD2C733}">
      <dgm:prSet/>
      <dgm:spPr/>
      <dgm:t>
        <a:bodyPr/>
        <a:lstStyle/>
        <a:p>
          <a:endParaRPr lang="en-GB"/>
        </a:p>
      </dgm:t>
    </dgm:pt>
    <dgm:pt modelId="{5F09066F-5DDE-4B91-BAE4-067D9A259CBD}">
      <dgm:prSet custT="1"/>
      <dgm:spPr/>
      <dgm:t>
        <a:bodyPr/>
        <a:lstStyle/>
        <a:p>
          <a:pPr rtl="0"/>
          <a:r>
            <a:rPr lang="es-ES" sz="1400" dirty="0" err="1" smtClean="0"/>
            <a:t>MAs</a:t>
          </a:r>
          <a:r>
            <a:rPr lang="es-ES" sz="1400" dirty="0" smtClean="0"/>
            <a:t> </a:t>
          </a:r>
          <a:r>
            <a:rPr lang="es-ES" sz="1400" dirty="0" err="1" smtClean="0"/>
            <a:t>evaluate</a:t>
          </a:r>
          <a:r>
            <a:rPr lang="es-ES" sz="1400" dirty="0" smtClean="0"/>
            <a:t> new </a:t>
          </a:r>
          <a:r>
            <a:rPr lang="es-ES" sz="1400" dirty="0" err="1" smtClean="0"/>
            <a:t>instruments</a:t>
          </a:r>
          <a:r>
            <a:rPr lang="es-ES" sz="1400" dirty="0" smtClean="0"/>
            <a:t> in </a:t>
          </a:r>
          <a:r>
            <a:rPr lang="es-ES" sz="1400" dirty="0" err="1" smtClean="0"/>
            <a:t>terms</a:t>
          </a:r>
          <a:r>
            <a:rPr lang="es-ES" sz="1400" dirty="0" smtClean="0"/>
            <a:t> of:</a:t>
          </a:r>
          <a:endParaRPr lang="en-GB" sz="1400" dirty="0"/>
        </a:p>
      </dgm:t>
    </dgm:pt>
    <dgm:pt modelId="{7246E68E-2BBA-48D7-B9C0-91E0DB98EF48}" type="parTrans" cxnId="{518EE802-D732-4E08-94AA-EE62AB14678C}">
      <dgm:prSet/>
      <dgm:spPr/>
      <dgm:t>
        <a:bodyPr/>
        <a:lstStyle/>
        <a:p>
          <a:endParaRPr lang="en-GB"/>
        </a:p>
      </dgm:t>
    </dgm:pt>
    <dgm:pt modelId="{CC38D5B9-343A-4820-A686-D4529D45A73E}" type="sibTrans" cxnId="{518EE802-D732-4E08-94AA-EE62AB14678C}">
      <dgm:prSet/>
      <dgm:spPr/>
      <dgm:t>
        <a:bodyPr/>
        <a:lstStyle/>
        <a:p>
          <a:endParaRPr lang="en-GB"/>
        </a:p>
      </dgm:t>
    </dgm:pt>
    <dgm:pt modelId="{29FFD955-9C27-42BA-95E1-671F10E50612}">
      <dgm:prSet custT="1"/>
      <dgm:spPr/>
      <dgm:t>
        <a:bodyPr/>
        <a:lstStyle/>
        <a:p>
          <a:pPr rtl="0"/>
          <a:r>
            <a:rPr lang="es-ES" sz="1400" dirty="0" err="1" smtClean="0">
              <a:solidFill>
                <a:srgbClr val="2D5EC1"/>
              </a:solidFill>
            </a:rPr>
            <a:t>Spending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speed</a:t>
          </a:r>
          <a:endParaRPr lang="en-GB" sz="1400" dirty="0">
            <a:solidFill>
              <a:srgbClr val="2D5EC1"/>
            </a:solidFill>
          </a:endParaRPr>
        </a:p>
      </dgm:t>
    </dgm:pt>
    <dgm:pt modelId="{17C692EC-A88B-4709-BEE4-2A5A546E3ABD}" type="parTrans" cxnId="{B724DA27-3C75-4E78-85F3-87CAC0A91C03}">
      <dgm:prSet/>
      <dgm:spPr/>
      <dgm:t>
        <a:bodyPr/>
        <a:lstStyle/>
        <a:p>
          <a:endParaRPr lang="en-GB"/>
        </a:p>
      </dgm:t>
    </dgm:pt>
    <dgm:pt modelId="{A0F706CF-A048-453B-BB9A-B5F665EF5A8D}" type="sibTrans" cxnId="{B724DA27-3C75-4E78-85F3-87CAC0A91C03}">
      <dgm:prSet/>
      <dgm:spPr/>
      <dgm:t>
        <a:bodyPr/>
        <a:lstStyle/>
        <a:p>
          <a:endParaRPr lang="en-GB"/>
        </a:p>
      </dgm:t>
    </dgm:pt>
    <dgm:pt modelId="{B52235BD-B811-46BB-8962-19BAC3B1B217}">
      <dgm:prSet custT="1"/>
      <dgm:spPr/>
      <dgm:t>
        <a:bodyPr/>
        <a:lstStyle/>
        <a:p>
          <a:pPr rtl="0"/>
          <a:r>
            <a:rPr lang="es-ES" sz="1400" dirty="0" err="1" smtClean="0">
              <a:solidFill>
                <a:srgbClr val="2D5EC1"/>
              </a:solidFill>
            </a:rPr>
            <a:t>State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Aid</a:t>
          </a:r>
          <a:endParaRPr lang="en-GB" sz="1400" dirty="0">
            <a:solidFill>
              <a:srgbClr val="2D5EC1"/>
            </a:solidFill>
          </a:endParaRPr>
        </a:p>
      </dgm:t>
    </dgm:pt>
    <dgm:pt modelId="{D0E88D34-197D-43E2-8CD0-5D7781AEC4F1}" type="parTrans" cxnId="{793C503C-6933-4D44-A783-4F5D58B74180}">
      <dgm:prSet/>
      <dgm:spPr/>
      <dgm:t>
        <a:bodyPr/>
        <a:lstStyle/>
        <a:p>
          <a:endParaRPr lang="en-GB"/>
        </a:p>
      </dgm:t>
    </dgm:pt>
    <dgm:pt modelId="{780A8B3C-68B6-4D6D-AB54-5FF384AAC0BB}" type="sibTrans" cxnId="{793C503C-6933-4D44-A783-4F5D58B74180}">
      <dgm:prSet/>
      <dgm:spPr/>
      <dgm:t>
        <a:bodyPr/>
        <a:lstStyle/>
        <a:p>
          <a:endParaRPr lang="en-GB"/>
        </a:p>
      </dgm:t>
    </dgm:pt>
    <dgm:pt modelId="{376C39A7-4466-425B-93BF-062F33A9203D}">
      <dgm:prSet custT="1"/>
      <dgm:spPr/>
      <dgm:t>
        <a:bodyPr/>
        <a:lstStyle/>
        <a:p>
          <a:pPr rtl="0"/>
          <a:r>
            <a:rPr lang="es-ES" sz="1400" dirty="0" smtClean="0">
              <a:solidFill>
                <a:srgbClr val="2D5EC1"/>
              </a:solidFill>
            </a:rPr>
            <a:t>Programme </a:t>
          </a:r>
          <a:r>
            <a:rPr lang="es-ES" sz="1400" dirty="0" err="1" smtClean="0">
              <a:solidFill>
                <a:srgbClr val="2D5EC1"/>
              </a:solidFill>
            </a:rPr>
            <a:t>objectives</a:t>
          </a:r>
          <a:r>
            <a:rPr lang="es-ES" sz="1400" dirty="0" smtClean="0">
              <a:solidFill>
                <a:srgbClr val="2D5EC1"/>
              </a:solidFill>
            </a:rPr>
            <a:t> (ESF≠S3)</a:t>
          </a:r>
          <a:endParaRPr lang="en-GB" sz="1400" dirty="0">
            <a:solidFill>
              <a:srgbClr val="2D5EC1"/>
            </a:solidFill>
          </a:endParaRPr>
        </a:p>
      </dgm:t>
    </dgm:pt>
    <dgm:pt modelId="{A0D4273B-35F7-4773-9761-789564572238}" type="parTrans" cxnId="{2B64269B-5BD9-4E7D-9E86-7610413D284C}">
      <dgm:prSet/>
      <dgm:spPr/>
      <dgm:t>
        <a:bodyPr/>
        <a:lstStyle/>
        <a:p>
          <a:endParaRPr lang="en-GB"/>
        </a:p>
      </dgm:t>
    </dgm:pt>
    <dgm:pt modelId="{700D22EA-35D5-4020-B91C-E6EACF74AD5D}" type="sibTrans" cxnId="{2B64269B-5BD9-4E7D-9E86-7610413D284C}">
      <dgm:prSet/>
      <dgm:spPr/>
      <dgm:t>
        <a:bodyPr/>
        <a:lstStyle/>
        <a:p>
          <a:endParaRPr lang="en-GB"/>
        </a:p>
      </dgm:t>
    </dgm:pt>
    <dgm:pt modelId="{7F829E44-B139-4E15-B213-FC16ADBEF24F}">
      <dgm:prSet custT="1"/>
      <dgm:spPr/>
      <dgm:t>
        <a:bodyPr/>
        <a:lstStyle/>
        <a:p>
          <a:pPr rtl="0"/>
          <a:r>
            <a:rPr lang="es-ES" sz="1400" dirty="0" smtClean="0"/>
            <a:t>No to </a:t>
          </a:r>
          <a:r>
            <a:rPr lang="es-ES" sz="1400" dirty="0" err="1" smtClean="0"/>
            <a:t>narrowing</a:t>
          </a:r>
          <a:r>
            <a:rPr lang="es-ES" sz="1400" dirty="0" smtClean="0"/>
            <a:t> </a:t>
          </a:r>
          <a:r>
            <a:rPr lang="es-ES" sz="1400" dirty="0" err="1" smtClean="0"/>
            <a:t>priority</a:t>
          </a:r>
          <a:r>
            <a:rPr lang="es-ES" sz="1400" dirty="0" smtClean="0"/>
            <a:t>  </a:t>
          </a:r>
          <a:endParaRPr lang="en-GB" sz="1400" dirty="0"/>
        </a:p>
      </dgm:t>
    </dgm:pt>
    <dgm:pt modelId="{48D6256C-123F-4C97-9833-A80FCFA18979}" type="parTrans" cxnId="{6B841C0D-B3A5-41B1-B335-2BC4F54BAC31}">
      <dgm:prSet/>
      <dgm:spPr/>
      <dgm:t>
        <a:bodyPr/>
        <a:lstStyle/>
        <a:p>
          <a:endParaRPr lang="en-GB"/>
        </a:p>
      </dgm:t>
    </dgm:pt>
    <dgm:pt modelId="{20047224-6F75-4F9B-8036-E4BCFA22F01D}" type="sibTrans" cxnId="{6B841C0D-B3A5-41B1-B335-2BC4F54BAC31}">
      <dgm:prSet/>
      <dgm:spPr/>
      <dgm:t>
        <a:bodyPr/>
        <a:lstStyle/>
        <a:p>
          <a:endParaRPr lang="en-GB"/>
        </a:p>
      </dgm:t>
    </dgm:pt>
    <dgm:pt modelId="{1A62DD1A-D028-47FF-AE88-422C18EA988A}">
      <dgm:prSet custT="1"/>
      <dgm:spPr/>
      <dgm:t>
        <a:bodyPr/>
        <a:lstStyle/>
        <a:p>
          <a:pPr rtl="0"/>
          <a:r>
            <a:rPr lang="es-ES" sz="1400" dirty="0" err="1" smtClean="0"/>
            <a:t>Openness</a:t>
          </a:r>
          <a:r>
            <a:rPr lang="es-ES" sz="1400" dirty="0" smtClean="0"/>
            <a:t> to </a:t>
          </a:r>
          <a:r>
            <a:rPr lang="es-ES" sz="1400" dirty="0" err="1" smtClean="0"/>
            <a:t>pilot</a:t>
          </a:r>
          <a:r>
            <a:rPr lang="es-ES" sz="1400" dirty="0" smtClean="0"/>
            <a:t> </a:t>
          </a:r>
          <a:r>
            <a:rPr lang="es-ES" sz="1400" dirty="0" err="1" smtClean="0"/>
            <a:t>initiatives</a:t>
          </a:r>
          <a:endParaRPr lang="en-GB" sz="1400" dirty="0"/>
        </a:p>
      </dgm:t>
    </dgm:pt>
    <dgm:pt modelId="{6591FD07-55B5-47B6-BD56-7E43C2491196}" type="parTrans" cxnId="{18413AD2-3E2B-4B12-9D8E-AC3E5E003198}">
      <dgm:prSet/>
      <dgm:spPr/>
      <dgm:t>
        <a:bodyPr/>
        <a:lstStyle/>
        <a:p>
          <a:endParaRPr lang="en-GB"/>
        </a:p>
      </dgm:t>
    </dgm:pt>
    <dgm:pt modelId="{C20AFFD3-F2BB-49B9-870D-C3A75BAB7D3F}" type="sibTrans" cxnId="{18413AD2-3E2B-4B12-9D8E-AC3E5E003198}">
      <dgm:prSet/>
      <dgm:spPr/>
      <dgm:t>
        <a:bodyPr/>
        <a:lstStyle/>
        <a:p>
          <a:endParaRPr lang="en-GB"/>
        </a:p>
      </dgm:t>
    </dgm:pt>
    <dgm:pt modelId="{B21ACD70-C88A-4617-B045-226EEE4651DD}" type="pres">
      <dgm:prSet presAssocID="{4255D65D-E143-4397-BCB0-788527F95A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4C564E-F57D-42F9-962D-77270033A776}" type="pres">
      <dgm:prSet presAssocID="{E32630B6-C924-489F-8B8D-8DC0F3184450}" presName="parentText" presStyleLbl="node1" presStyleIdx="0" presStyleCnt="1" custLinFactNeighborX="-575" custLinFactNeighborY="-416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AF0463-3433-43D2-8E26-073D32BE307B}" type="pres">
      <dgm:prSet presAssocID="{E32630B6-C924-489F-8B8D-8DC0F318445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24DA27-3C75-4E78-85F3-87CAC0A91C03}" srcId="{5F09066F-5DDE-4B91-BAE4-067D9A259CBD}" destId="{29FFD955-9C27-42BA-95E1-671F10E50612}" srcOrd="0" destOrd="0" parTransId="{17C692EC-A88B-4709-BEE4-2A5A546E3ABD}" sibTransId="{A0F706CF-A048-453B-BB9A-B5F665EF5A8D}"/>
    <dgm:cxn modelId="{73F87A3B-6BC6-48E5-90FD-468D72C40C95}" type="presOf" srcId="{7F829E44-B139-4E15-B213-FC16ADBEF24F}" destId="{42AF0463-3433-43D2-8E26-073D32BE307B}" srcOrd="0" destOrd="4" presId="urn:microsoft.com/office/officeart/2005/8/layout/vList2#3"/>
    <dgm:cxn modelId="{2078FD08-781A-4DD2-8E64-D30E1C623CCB}" type="presOf" srcId="{5F09066F-5DDE-4B91-BAE4-067D9A259CBD}" destId="{42AF0463-3433-43D2-8E26-073D32BE307B}" srcOrd="0" destOrd="0" presId="urn:microsoft.com/office/officeart/2005/8/layout/vList2#3"/>
    <dgm:cxn modelId="{6B841C0D-B3A5-41B1-B335-2BC4F54BAC31}" srcId="{E32630B6-C924-489F-8B8D-8DC0F3184450}" destId="{7F829E44-B139-4E15-B213-FC16ADBEF24F}" srcOrd="1" destOrd="0" parTransId="{48D6256C-123F-4C97-9833-A80FCFA18979}" sibTransId="{20047224-6F75-4F9B-8036-E4BCFA22F01D}"/>
    <dgm:cxn modelId="{72A94552-69BF-429E-955A-FB2F2A846B9C}" type="presOf" srcId="{4255D65D-E143-4397-BCB0-788527F95A35}" destId="{B21ACD70-C88A-4617-B045-226EEE4651DD}" srcOrd="0" destOrd="0" presId="urn:microsoft.com/office/officeart/2005/8/layout/vList2#3"/>
    <dgm:cxn modelId="{518EE802-D732-4E08-94AA-EE62AB14678C}" srcId="{E32630B6-C924-489F-8B8D-8DC0F3184450}" destId="{5F09066F-5DDE-4B91-BAE4-067D9A259CBD}" srcOrd="0" destOrd="0" parTransId="{7246E68E-2BBA-48D7-B9C0-91E0DB98EF48}" sibTransId="{CC38D5B9-343A-4820-A686-D4529D45A73E}"/>
    <dgm:cxn modelId="{D95A1CCA-EC8C-4534-8F01-0BD98783907A}" type="presOf" srcId="{1A62DD1A-D028-47FF-AE88-422C18EA988A}" destId="{42AF0463-3433-43D2-8E26-073D32BE307B}" srcOrd="0" destOrd="5" presId="urn:microsoft.com/office/officeart/2005/8/layout/vList2#3"/>
    <dgm:cxn modelId="{793C503C-6933-4D44-A783-4F5D58B74180}" srcId="{5F09066F-5DDE-4B91-BAE4-067D9A259CBD}" destId="{B52235BD-B811-46BB-8962-19BAC3B1B217}" srcOrd="1" destOrd="0" parTransId="{D0E88D34-197D-43E2-8CD0-5D7781AEC4F1}" sibTransId="{780A8B3C-68B6-4D6D-AB54-5FF384AAC0BB}"/>
    <dgm:cxn modelId="{2F1D7A5C-7EA3-4A8C-80A8-E2CB5DD2C733}" srcId="{4255D65D-E143-4397-BCB0-788527F95A35}" destId="{E32630B6-C924-489F-8B8D-8DC0F3184450}" srcOrd="0" destOrd="0" parTransId="{CBD8E920-909A-4408-9FF7-8C276DAF17D4}" sibTransId="{254FF658-E7B1-4A7E-8A91-593922000FBC}"/>
    <dgm:cxn modelId="{C646B106-9D3A-4458-8B93-7690FBAC2590}" type="presOf" srcId="{E32630B6-C924-489F-8B8D-8DC0F3184450}" destId="{D44C564E-F57D-42F9-962D-77270033A776}" srcOrd="0" destOrd="0" presId="urn:microsoft.com/office/officeart/2005/8/layout/vList2#3"/>
    <dgm:cxn modelId="{2B64269B-5BD9-4E7D-9E86-7610413D284C}" srcId="{5F09066F-5DDE-4B91-BAE4-067D9A259CBD}" destId="{376C39A7-4466-425B-93BF-062F33A9203D}" srcOrd="2" destOrd="0" parTransId="{A0D4273B-35F7-4773-9761-789564572238}" sibTransId="{700D22EA-35D5-4020-B91C-E6EACF74AD5D}"/>
    <dgm:cxn modelId="{18413AD2-3E2B-4B12-9D8E-AC3E5E003198}" srcId="{E32630B6-C924-489F-8B8D-8DC0F3184450}" destId="{1A62DD1A-D028-47FF-AE88-422C18EA988A}" srcOrd="2" destOrd="0" parTransId="{6591FD07-55B5-47B6-BD56-7E43C2491196}" sibTransId="{C20AFFD3-F2BB-49B9-870D-C3A75BAB7D3F}"/>
    <dgm:cxn modelId="{3F69F6B7-3EE0-461E-A068-22CDBE00EFF5}" type="presOf" srcId="{376C39A7-4466-425B-93BF-062F33A9203D}" destId="{42AF0463-3433-43D2-8E26-073D32BE307B}" srcOrd="0" destOrd="3" presId="urn:microsoft.com/office/officeart/2005/8/layout/vList2#3"/>
    <dgm:cxn modelId="{903054A6-E6FA-45D0-B221-4DE477E97BAB}" type="presOf" srcId="{B52235BD-B811-46BB-8962-19BAC3B1B217}" destId="{42AF0463-3433-43D2-8E26-073D32BE307B}" srcOrd="0" destOrd="2" presId="urn:microsoft.com/office/officeart/2005/8/layout/vList2#3"/>
    <dgm:cxn modelId="{4AB724B8-3A51-466E-AB54-0A8BD1D0E4E2}" type="presOf" srcId="{29FFD955-9C27-42BA-95E1-671F10E50612}" destId="{42AF0463-3433-43D2-8E26-073D32BE307B}" srcOrd="0" destOrd="1" presId="urn:microsoft.com/office/officeart/2005/8/layout/vList2#3"/>
    <dgm:cxn modelId="{4669D3F2-A6C2-4005-9063-A27943B5CFE8}" type="presParOf" srcId="{B21ACD70-C88A-4617-B045-226EEE4651DD}" destId="{D44C564E-F57D-42F9-962D-77270033A776}" srcOrd="0" destOrd="0" presId="urn:microsoft.com/office/officeart/2005/8/layout/vList2#3"/>
    <dgm:cxn modelId="{8A2D90D0-ED32-4C69-AF8F-9ABE766EB264}" type="presParOf" srcId="{B21ACD70-C88A-4617-B045-226EEE4651DD}" destId="{42AF0463-3433-43D2-8E26-073D32BE307B}" srcOrd="1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54EC7-633A-4111-808D-677BB36D47BF}" type="doc">
      <dgm:prSet loTypeId="urn:microsoft.com/office/officeart/2005/8/layout/vList2#4" loCatId="list" qsTypeId="urn:microsoft.com/office/officeart/2005/8/quickstyle/simple1#7" qsCatId="simple" csTypeId="urn:microsoft.com/office/officeart/2005/8/colors/accent2_1#5" csCatId="accent2" phldr="1"/>
      <dgm:spPr/>
      <dgm:t>
        <a:bodyPr/>
        <a:lstStyle/>
        <a:p>
          <a:endParaRPr lang="en-GB"/>
        </a:p>
      </dgm:t>
    </dgm:pt>
    <dgm:pt modelId="{0EB17641-5953-4A80-A117-5DE05ECC5CCB}">
      <dgm:prSet custT="1"/>
      <dgm:spPr/>
      <dgm:t>
        <a:bodyPr/>
        <a:lstStyle/>
        <a:p>
          <a:pPr rtl="0"/>
          <a:r>
            <a:rPr lang="es-ES" sz="1600" dirty="0" err="1" smtClean="0"/>
            <a:t>Policy</a:t>
          </a:r>
          <a:r>
            <a:rPr lang="es-ES" sz="1600" dirty="0" smtClean="0"/>
            <a:t> </a:t>
          </a:r>
          <a:r>
            <a:rPr lang="es-ES" sz="1600" dirty="0" err="1" smtClean="0"/>
            <a:t>Coordination</a:t>
          </a:r>
          <a:r>
            <a:rPr lang="es-ES" sz="1600" dirty="0" smtClean="0"/>
            <a:t>:</a:t>
          </a:r>
          <a:endParaRPr lang="en-GB" sz="1600" dirty="0"/>
        </a:p>
      </dgm:t>
    </dgm:pt>
    <dgm:pt modelId="{F89209C5-6A62-4816-877F-122C8EA23ACF}" type="parTrans" cxnId="{57B68994-FF31-4550-8AE6-BC19733A71AC}">
      <dgm:prSet/>
      <dgm:spPr/>
      <dgm:t>
        <a:bodyPr/>
        <a:lstStyle/>
        <a:p>
          <a:endParaRPr lang="en-GB"/>
        </a:p>
      </dgm:t>
    </dgm:pt>
    <dgm:pt modelId="{38AF48E7-BADD-4D9A-989B-A54B91D7EC2E}" type="sibTrans" cxnId="{57B68994-FF31-4550-8AE6-BC19733A71AC}">
      <dgm:prSet/>
      <dgm:spPr/>
      <dgm:t>
        <a:bodyPr/>
        <a:lstStyle/>
        <a:p>
          <a:endParaRPr lang="en-GB"/>
        </a:p>
      </dgm:t>
    </dgm:pt>
    <dgm:pt modelId="{99C6F836-1326-424C-BCCA-8937BF6503D2}">
      <dgm:prSet custT="1"/>
      <dgm:spPr>
        <a:noFill/>
      </dgm:spPr>
      <dgm:t>
        <a:bodyPr/>
        <a:lstStyle/>
        <a:p>
          <a:pPr algn="l" rtl="0"/>
          <a:r>
            <a:rPr lang="es-ES" sz="1400" dirty="0" smtClean="0"/>
            <a:t>Rules and </a:t>
          </a:r>
          <a:r>
            <a:rPr lang="es-ES" sz="1400" dirty="0" err="1" smtClean="0"/>
            <a:t>objectives</a:t>
          </a:r>
          <a:r>
            <a:rPr lang="es-ES" sz="1400" dirty="0" smtClean="0"/>
            <a:t>: ESF ≠ ERDF</a:t>
          </a:r>
          <a:endParaRPr lang="en-GB" sz="1400" dirty="0"/>
        </a:p>
      </dgm:t>
    </dgm:pt>
    <dgm:pt modelId="{F9F3130C-367B-4884-A817-8CB0B78E8C5A}" type="parTrans" cxnId="{99C9079E-5D6F-4A52-ABAA-EEAD189D1CB7}">
      <dgm:prSet/>
      <dgm:spPr/>
      <dgm:t>
        <a:bodyPr/>
        <a:lstStyle/>
        <a:p>
          <a:endParaRPr lang="en-GB"/>
        </a:p>
      </dgm:t>
    </dgm:pt>
    <dgm:pt modelId="{418D3C01-A13A-4761-B018-ECEB1BC8BD44}" type="sibTrans" cxnId="{99C9079E-5D6F-4A52-ABAA-EEAD189D1CB7}">
      <dgm:prSet/>
      <dgm:spPr/>
      <dgm:t>
        <a:bodyPr/>
        <a:lstStyle/>
        <a:p>
          <a:endParaRPr lang="en-GB"/>
        </a:p>
      </dgm:t>
    </dgm:pt>
    <dgm:pt modelId="{C1521C46-AE9D-4673-8A6D-C760D8CA7838}">
      <dgm:prSet custT="1"/>
      <dgm:spPr>
        <a:noFill/>
      </dgm:spPr>
      <dgm:t>
        <a:bodyPr/>
        <a:lstStyle/>
        <a:p>
          <a:pPr algn="l" rtl="0"/>
          <a:r>
            <a:rPr lang="es-ES" sz="1400" dirty="0" smtClean="0">
              <a:solidFill>
                <a:srgbClr val="2D5EC1"/>
              </a:solidFill>
            </a:rPr>
            <a:t>Human capital </a:t>
          </a:r>
          <a:r>
            <a:rPr lang="es-ES" sz="1400" dirty="0" err="1" smtClean="0">
              <a:solidFill>
                <a:srgbClr val="2D5EC1"/>
              </a:solidFill>
            </a:rPr>
            <a:t>for</a:t>
          </a:r>
          <a:r>
            <a:rPr lang="es-ES" sz="1400" dirty="0" smtClean="0">
              <a:solidFill>
                <a:srgbClr val="2D5EC1"/>
              </a:solidFill>
            </a:rPr>
            <a:t> S3 – </a:t>
          </a:r>
          <a:r>
            <a:rPr lang="es-ES" sz="1400" dirty="0" err="1" smtClean="0">
              <a:solidFill>
                <a:srgbClr val="2D5EC1"/>
              </a:solidFill>
            </a:rPr>
            <a:t>Regulation</a:t>
          </a:r>
          <a:r>
            <a:rPr lang="es-ES" sz="1400" dirty="0" smtClean="0">
              <a:solidFill>
                <a:srgbClr val="2D5EC1"/>
              </a:solidFill>
            </a:rPr>
            <a:t> gap</a:t>
          </a:r>
          <a:endParaRPr lang="en-GB" sz="1400" dirty="0">
            <a:solidFill>
              <a:srgbClr val="2D5EC1"/>
            </a:solidFill>
          </a:endParaRPr>
        </a:p>
      </dgm:t>
    </dgm:pt>
    <dgm:pt modelId="{581FEA2D-55B2-4A59-9D69-DAF1641D293B}" type="parTrans" cxnId="{B78ADCD7-6D69-4B42-92D7-3CB0F98F85F3}">
      <dgm:prSet/>
      <dgm:spPr/>
      <dgm:t>
        <a:bodyPr/>
        <a:lstStyle/>
        <a:p>
          <a:endParaRPr lang="en-GB"/>
        </a:p>
      </dgm:t>
    </dgm:pt>
    <dgm:pt modelId="{53690B81-7871-4FBF-8CFF-71248D5D47B2}" type="sibTrans" cxnId="{B78ADCD7-6D69-4B42-92D7-3CB0F98F85F3}">
      <dgm:prSet/>
      <dgm:spPr/>
      <dgm:t>
        <a:bodyPr/>
        <a:lstStyle/>
        <a:p>
          <a:endParaRPr lang="en-GB"/>
        </a:p>
      </dgm:t>
    </dgm:pt>
    <dgm:pt modelId="{1B95C3F3-3ED9-4008-970D-DBA6FF0771B4}">
      <dgm:prSet custT="1"/>
      <dgm:spPr>
        <a:noFill/>
      </dgm:spPr>
      <dgm:t>
        <a:bodyPr/>
        <a:lstStyle/>
        <a:p>
          <a:pPr algn="l" rtl="0"/>
          <a:r>
            <a:rPr lang="es-ES" sz="1400" dirty="0" err="1" smtClean="0"/>
            <a:t>Common</a:t>
          </a:r>
          <a:r>
            <a:rPr lang="es-ES" sz="1400" dirty="0" smtClean="0"/>
            <a:t> incentives and </a:t>
          </a:r>
          <a:r>
            <a:rPr lang="es-ES" sz="1400" dirty="0" err="1" smtClean="0"/>
            <a:t>objectives</a:t>
          </a:r>
          <a:endParaRPr lang="en-GB" sz="1400" dirty="0"/>
        </a:p>
      </dgm:t>
    </dgm:pt>
    <dgm:pt modelId="{5DBA8D59-BBEC-4ED6-A78B-7D168CCF1362}" type="parTrans" cxnId="{3E6A1455-3EC1-4318-9F6A-80562D17BA77}">
      <dgm:prSet/>
      <dgm:spPr/>
      <dgm:t>
        <a:bodyPr/>
        <a:lstStyle/>
        <a:p>
          <a:endParaRPr lang="en-GB"/>
        </a:p>
      </dgm:t>
    </dgm:pt>
    <dgm:pt modelId="{82D199DE-1B16-48CB-9342-0D3CF1786548}" type="sibTrans" cxnId="{3E6A1455-3EC1-4318-9F6A-80562D17BA77}">
      <dgm:prSet/>
      <dgm:spPr/>
      <dgm:t>
        <a:bodyPr/>
        <a:lstStyle/>
        <a:p>
          <a:endParaRPr lang="en-GB"/>
        </a:p>
      </dgm:t>
    </dgm:pt>
    <dgm:pt modelId="{956A5115-BB1C-4549-A94F-5F41579971D2}">
      <dgm:prSet custT="1"/>
      <dgm:spPr>
        <a:noFill/>
      </dgm:spPr>
      <dgm:t>
        <a:bodyPr/>
        <a:lstStyle/>
        <a:p>
          <a:pPr algn="l" rtl="0"/>
          <a:r>
            <a:rPr lang="es-ES" sz="1400" dirty="0" err="1" smtClean="0">
              <a:solidFill>
                <a:srgbClr val="2D5EC1"/>
              </a:solidFill>
            </a:rPr>
            <a:t>Burden</a:t>
          </a:r>
          <a:r>
            <a:rPr lang="es-ES" sz="1400" dirty="0" smtClean="0">
              <a:solidFill>
                <a:srgbClr val="2D5EC1"/>
              </a:solidFill>
            </a:rPr>
            <a:t> of </a:t>
          </a:r>
          <a:r>
            <a:rPr lang="es-ES" sz="1400" dirty="0" err="1" smtClean="0">
              <a:solidFill>
                <a:srgbClr val="2D5EC1"/>
              </a:solidFill>
            </a:rPr>
            <a:t>proof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on</a:t>
          </a:r>
          <a:r>
            <a:rPr lang="es-ES" sz="1400" dirty="0" smtClean="0">
              <a:solidFill>
                <a:srgbClr val="2D5EC1"/>
              </a:solidFill>
            </a:rPr>
            <a:t> S3 T.B.</a:t>
          </a:r>
          <a:endParaRPr lang="en-GB" sz="1400" dirty="0">
            <a:solidFill>
              <a:srgbClr val="2D5EC1"/>
            </a:solidFill>
          </a:endParaRPr>
        </a:p>
      </dgm:t>
    </dgm:pt>
    <dgm:pt modelId="{49958416-D38B-4683-B40F-42525F7180BD}" type="parTrans" cxnId="{302A471D-CFD9-48A9-A294-19A9DD165841}">
      <dgm:prSet/>
      <dgm:spPr/>
      <dgm:t>
        <a:bodyPr/>
        <a:lstStyle/>
        <a:p>
          <a:endParaRPr lang="en-GB"/>
        </a:p>
      </dgm:t>
    </dgm:pt>
    <dgm:pt modelId="{B6279C8C-1079-4160-B14B-A86F80CE21A3}" type="sibTrans" cxnId="{302A471D-CFD9-48A9-A294-19A9DD165841}">
      <dgm:prSet/>
      <dgm:spPr/>
      <dgm:t>
        <a:bodyPr/>
        <a:lstStyle/>
        <a:p>
          <a:endParaRPr lang="en-GB"/>
        </a:p>
      </dgm:t>
    </dgm:pt>
    <dgm:pt modelId="{2983C084-97BB-463C-9E9E-52C2207BCAF1}">
      <dgm:prSet custT="1"/>
      <dgm:spPr>
        <a:noFill/>
      </dgm:spPr>
      <dgm:t>
        <a:bodyPr/>
        <a:lstStyle/>
        <a:p>
          <a:pPr algn="l" rtl="0"/>
          <a:r>
            <a:rPr lang="es-ES" sz="1400" dirty="0" err="1" smtClean="0">
              <a:solidFill>
                <a:srgbClr val="2D5EC1"/>
              </a:solidFill>
            </a:rPr>
            <a:t>Understand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skills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demand</a:t>
          </a:r>
          <a:r>
            <a:rPr lang="es-ES" sz="1400" dirty="0" smtClean="0">
              <a:solidFill>
                <a:srgbClr val="2D5EC1"/>
              </a:solidFill>
            </a:rPr>
            <a:t>.</a:t>
          </a:r>
          <a:endParaRPr lang="en-GB" sz="1400" dirty="0">
            <a:solidFill>
              <a:srgbClr val="2D5EC1"/>
            </a:solidFill>
          </a:endParaRPr>
        </a:p>
      </dgm:t>
    </dgm:pt>
    <dgm:pt modelId="{8944CB86-C54C-4C29-A09E-3CA64B36D8F5}" type="parTrans" cxnId="{F509530F-2C45-498F-8E16-0695B5CC993B}">
      <dgm:prSet/>
      <dgm:spPr/>
      <dgm:t>
        <a:bodyPr/>
        <a:lstStyle/>
        <a:p>
          <a:endParaRPr lang="en-GB"/>
        </a:p>
      </dgm:t>
    </dgm:pt>
    <dgm:pt modelId="{EEFC2478-1F57-42A9-B4BA-B38FD6AF36E3}" type="sibTrans" cxnId="{F509530F-2C45-498F-8E16-0695B5CC993B}">
      <dgm:prSet/>
      <dgm:spPr/>
      <dgm:t>
        <a:bodyPr/>
        <a:lstStyle/>
        <a:p>
          <a:endParaRPr lang="en-GB"/>
        </a:p>
      </dgm:t>
    </dgm:pt>
    <dgm:pt modelId="{836AFFE3-1FD3-4996-9D4A-2F8EBA3E3F48}">
      <dgm:prSet custT="1"/>
      <dgm:spPr>
        <a:noFill/>
      </dgm:spPr>
      <dgm:t>
        <a:bodyPr/>
        <a:lstStyle/>
        <a:p>
          <a:pPr algn="l" rtl="0"/>
          <a:r>
            <a:rPr lang="es-ES" sz="1400" dirty="0" smtClean="0">
              <a:solidFill>
                <a:srgbClr val="2D5EC1"/>
              </a:solidFill>
            </a:rPr>
            <a:t>ESF MA open to </a:t>
          </a:r>
          <a:r>
            <a:rPr lang="es-ES" sz="1400" dirty="0" err="1" smtClean="0">
              <a:solidFill>
                <a:srgbClr val="2D5EC1"/>
              </a:solidFill>
            </a:rPr>
            <a:t>work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with</a:t>
          </a:r>
          <a:r>
            <a:rPr lang="es-ES" sz="1400" dirty="0" smtClean="0">
              <a:solidFill>
                <a:srgbClr val="2D5EC1"/>
              </a:solidFill>
            </a:rPr>
            <a:t> ERDF, </a:t>
          </a:r>
          <a:r>
            <a:rPr lang="es-ES" sz="1400" dirty="0" err="1" smtClean="0">
              <a:solidFill>
                <a:srgbClr val="2D5EC1"/>
              </a:solidFill>
            </a:rPr>
            <a:t>but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technical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body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did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not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realise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200" dirty="0" err="1" smtClean="0">
              <a:solidFill>
                <a:srgbClr val="2D5EC1"/>
              </a:solidFill>
            </a:rPr>
            <a:t>it!</a:t>
          </a:r>
          <a:endParaRPr lang="en-GB" sz="1200" dirty="0">
            <a:solidFill>
              <a:srgbClr val="2D5EC1"/>
            </a:solidFill>
          </a:endParaRPr>
        </a:p>
      </dgm:t>
    </dgm:pt>
    <dgm:pt modelId="{77A07DD3-B1D9-4251-AB78-AE9FBB23BAF1}" type="parTrans" cxnId="{6DCEC646-E91D-4989-A193-462D9FF70A34}">
      <dgm:prSet/>
      <dgm:spPr/>
      <dgm:t>
        <a:bodyPr/>
        <a:lstStyle/>
        <a:p>
          <a:endParaRPr lang="en-GB"/>
        </a:p>
      </dgm:t>
    </dgm:pt>
    <dgm:pt modelId="{1CA8DBBA-66CD-4513-AAC2-77F3072EB3C3}" type="sibTrans" cxnId="{6DCEC646-E91D-4989-A193-462D9FF70A34}">
      <dgm:prSet/>
      <dgm:spPr/>
      <dgm:t>
        <a:bodyPr/>
        <a:lstStyle/>
        <a:p>
          <a:endParaRPr lang="en-GB"/>
        </a:p>
      </dgm:t>
    </dgm:pt>
    <dgm:pt modelId="{E25A7C1B-E1E6-4371-A459-5552E8615652}">
      <dgm:prSet custT="1"/>
      <dgm:spPr>
        <a:noFill/>
      </dgm:spPr>
      <dgm:t>
        <a:bodyPr/>
        <a:lstStyle/>
        <a:p>
          <a:pPr algn="l" rtl="0"/>
          <a:r>
            <a:rPr lang="es-ES" sz="1400" dirty="0" err="1" smtClean="0"/>
            <a:t>Interesting</a:t>
          </a:r>
          <a:r>
            <a:rPr lang="es-ES" sz="1400" dirty="0" smtClean="0"/>
            <a:t> </a:t>
          </a:r>
          <a:r>
            <a:rPr lang="es-ES" sz="1400" dirty="0" err="1" smtClean="0"/>
            <a:t>misunderstanding</a:t>
          </a:r>
          <a:endParaRPr lang="en-GB" sz="1400" dirty="0"/>
        </a:p>
      </dgm:t>
    </dgm:pt>
    <dgm:pt modelId="{BB791C60-D5DB-48CF-B6A4-C5EBAD5D5692}" type="sibTrans" cxnId="{7EE3DC83-24A1-4F64-89B4-1547792EAED2}">
      <dgm:prSet/>
      <dgm:spPr/>
      <dgm:t>
        <a:bodyPr/>
        <a:lstStyle/>
        <a:p>
          <a:endParaRPr lang="en-GB"/>
        </a:p>
      </dgm:t>
    </dgm:pt>
    <dgm:pt modelId="{6563F838-83FC-4974-AA75-8D26CC7C4A4D}" type="parTrans" cxnId="{7EE3DC83-24A1-4F64-89B4-1547792EAED2}">
      <dgm:prSet/>
      <dgm:spPr/>
      <dgm:t>
        <a:bodyPr/>
        <a:lstStyle/>
        <a:p>
          <a:endParaRPr lang="en-GB"/>
        </a:p>
      </dgm:t>
    </dgm:pt>
    <dgm:pt modelId="{BDBA707C-034D-4F0D-88EE-AA83A0AFAF28}" type="pres">
      <dgm:prSet presAssocID="{FDD54EC7-633A-4111-808D-677BB36D47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82822D-EB91-45D2-92C4-DB6083F084C9}" type="pres">
      <dgm:prSet presAssocID="{0EB17641-5953-4A80-A117-5DE05ECC5CCB}" presName="parentText" presStyleLbl="node1" presStyleIdx="0" presStyleCnt="1" custScaleY="22548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7A95FC-1AA1-47EF-A864-EB7132DC45E6}" type="pres">
      <dgm:prSet presAssocID="{0EB17641-5953-4A80-A117-5DE05ECC5CC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977D93-232F-47BC-96B8-30BC97C43DD3}" type="presOf" srcId="{99C6F836-1326-424C-BCCA-8937BF6503D2}" destId="{7A7A95FC-1AA1-47EF-A864-EB7132DC45E6}" srcOrd="0" destOrd="0" presId="urn:microsoft.com/office/officeart/2005/8/layout/vList2#4"/>
    <dgm:cxn modelId="{6DCEC646-E91D-4989-A193-462D9FF70A34}" srcId="{E25A7C1B-E1E6-4371-A459-5552E8615652}" destId="{836AFFE3-1FD3-4996-9D4A-2F8EBA3E3F48}" srcOrd="0" destOrd="0" parTransId="{77A07DD3-B1D9-4251-AB78-AE9FBB23BAF1}" sibTransId="{1CA8DBBA-66CD-4513-AAC2-77F3072EB3C3}"/>
    <dgm:cxn modelId="{302A471D-CFD9-48A9-A294-19A9DD165841}" srcId="{1B95C3F3-3ED9-4008-970D-DBA6FF0771B4}" destId="{956A5115-BB1C-4549-A94F-5F41579971D2}" srcOrd="0" destOrd="0" parTransId="{49958416-D38B-4683-B40F-42525F7180BD}" sibTransId="{B6279C8C-1079-4160-B14B-A86F80CE21A3}"/>
    <dgm:cxn modelId="{3E6A1455-3EC1-4318-9F6A-80562D17BA77}" srcId="{0EB17641-5953-4A80-A117-5DE05ECC5CCB}" destId="{1B95C3F3-3ED9-4008-970D-DBA6FF0771B4}" srcOrd="1" destOrd="0" parTransId="{5DBA8D59-BBEC-4ED6-A78B-7D168CCF1362}" sibTransId="{82D199DE-1B16-48CB-9342-0D3CF1786548}"/>
    <dgm:cxn modelId="{0375E06A-4E7E-44AC-9249-6A46D2761DC8}" type="presOf" srcId="{C1521C46-AE9D-4673-8A6D-C760D8CA7838}" destId="{7A7A95FC-1AA1-47EF-A864-EB7132DC45E6}" srcOrd="0" destOrd="1" presId="urn:microsoft.com/office/officeart/2005/8/layout/vList2#4"/>
    <dgm:cxn modelId="{4A147AD7-D44C-4EC1-8329-AC74B59D750D}" type="presOf" srcId="{2983C084-97BB-463C-9E9E-52C2207BCAF1}" destId="{7A7A95FC-1AA1-47EF-A864-EB7132DC45E6}" srcOrd="0" destOrd="4" presId="urn:microsoft.com/office/officeart/2005/8/layout/vList2#4"/>
    <dgm:cxn modelId="{7EE3DC83-24A1-4F64-89B4-1547792EAED2}" srcId="{0EB17641-5953-4A80-A117-5DE05ECC5CCB}" destId="{E25A7C1B-E1E6-4371-A459-5552E8615652}" srcOrd="2" destOrd="0" parTransId="{6563F838-83FC-4974-AA75-8D26CC7C4A4D}" sibTransId="{BB791C60-D5DB-48CF-B6A4-C5EBAD5D5692}"/>
    <dgm:cxn modelId="{B78ADCD7-6D69-4B42-92D7-3CB0F98F85F3}" srcId="{99C6F836-1326-424C-BCCA-8937BF6503D2}" destId="{C1521C46-AE9D-4673-8A6D-C760D8CA7838}" srcOrd="0" destOrd="0" parTransId="{581FEA2D-55B2-4A59-9D69-DAF1641D293B}" sibTransId="{53690B81-7871-4FBF-8CFF-71248D5D47B2}"/>
    <dgm:cxn modelId="{99C9079E-5D6F-4A52-ABAA-EEAD189D1CB7}" srcId="{0EB17641-5953-4A80-A117-5DE05ECC5CCB}" destId="{99C6F836-1326-424C-BCCA-8937BF6503D2}" srcOrd="0" destOrd="0" parTransId="{F9F3130C-367B-4884-A817-8CB0B78E8C5A}" sibTransId="{418D3C01-A13A-4761-B018-ECEB1BC8BD44}"/>
    <dgm:cxn modelId="{CA7576CD-09D3-4B0B-89C9-431550C02824}" type="presOf" srcId="{0EB17641-5953-4A80-A117-5DE05ECC5CCB}" destId="{6382822D-EB91-45D2-92C4-DB6083F084C9}" srcOrd="0" destOrd="0" presId="urn:microsoft.com/office/officeart/2005/8/layout/vList2#4"/>
    <dgm:cxn modelId="{5107CDEF-FBDE-4413-922C-5575A99BC36C}" type="presOf" srcId="{FDD54EC7-633A-4111-808D-677BB36D47BF}" destId="{BDBA707C-034D-4F0D-88EE-AA83A0AFAF28}" srcOrd="0" destOrd="0" presId="urn:microsoft.com/office/officeart/2005/8/layout/vList2#4"/>
    <dgm:cxn modelId="{4EF40094-C444-4A9B-A4B1-CB6BA4B65333}" type="presOf" srcId="{E25A7C1B-E1E6-4371-A459-5552E8615652}" destId="{7A7A95FC-1AA1-47EF-A864-EB7132DC45E6}" srcOrd="0" destOrd="5" presId="urn:microsoft.com/office/officeart/2005/8/layout/vList2#4"/>
    <dgm:cxn modelId="{D31F17DA-19FC-4F11-AF52-D5D9A939EF59}" type="presOf" srcId="{1B95C3F3-3ED9-4008-970D-DBA6FF0771B4}" destId="{7A7A95FC-1AA1-47EF-A864-EB7132DC45E6}" srcOrd="0" destOrd="2" presId="urn:microsoft.com/office/officeart/2005/8/layout/vList2#4"/>
    <dgm:cxn modelId="{F6B83EDE-F913-45E5-B9FE-5FEE51DDC20D}" type="presOf" srcId="{836AFFE3-1FD3-4996-9D4A-2F8EBA3E3F48}" destId="{7A7A95FC-1AA1-47EF-A864-EB7132DC45E6}" srcOrd="0" destOrd="6" presId="urn:microsoft.com/office/officeart/2005/8/layout/vList2#4"/>
    <dgm:cxn modelId="{F509530F-2C45-498F-8E16-0695B5CC993B}" srcId="{1B95C3F3-3ED9-4008-970D-DBA6FF0771B4}" destId="{2983C084-97BB-463C-9E9E-52C2207BCAF1}" srcOrd="1" destOrd="0" parTransId="{8944CB86-C54C-4C29-A09E-3CA64B36D8F5}" sibTransId="{EEFC2478-1F57-42A9-B4BA-B38FD6AF36E3}"/>
    <dgm:cxn modelId="{57B68994-FF31-4550-8AE6-BC19733A71AC}" srcId="{FDD54EC7-633A-4111-808D-677BB36D47BF}" destId="{0EB17641-5953-4A80-A117-5DE05ECC5CCB}" srcOrd="0" destOrd="0" parTransId="{F89209C5-6A62-4816-877F-122C8EA23ACF}" sibTransId="{38AF48E7-BADD-4D9A-989B-A54B91D7EC2E}"/>
    <dgm:cxn modelId="{2E644F7C-BF98-4545-BC1A-F0F04F685C59}" type="presOf" srcId="{956A5115-BB1C-4549-A94F-5F41579971D2}" destId="{7A7A95FC-1AA1-47EF-A864-EB7132DC45E6}" srcOrd="0" destOrd="3" presId="urn:microsoft.com/office/officeart/2005/8/layout/vList2#4"/>
    <dgm:cxn modelId="{2474BFBA-711F-4825-B382-86603BEED1C6}" type="presParOf" srcId="{BDBA707C-034D-4F0D-88EE-AA83A0AFAF28}" destId="{6382822D-EB91-45D2-92C4-DB6083F084C9}" srcOrd="0" destOrd="0" presId="urn:microsoft.com/office/officeart/2005/8/layout/vList2#4"/>
    <dgm:cxn modelId="{8B13F9B7-0A78-4B10-A2FE-19B252FE2B38}" type="presParOf" srcId="{BDBA707C-034D-4F0D-88EE-AA83A0AFAF28}" destId="{7A7A95FC-1AA1-47EF-A864-EB7132DC45E6}" srcOrd="1" destOrd="0" presId="urn:microsoft.com/office/officeart/2005/8/layout/vList2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1FA778-06AE-469B-8787-45DBFB592F32}" type="doc">
      <dgm:prSet loTypeId="urn:microsoft.com/office/officeart/2005/8/layout/vList2#5" loCatId="list" qsTypeId="urn:microsoft.com/office/officeart/2005/8/quickstyle/simple1#8" qsCatId="simple" csTypeId="urn:microsoft.com/office/officeart/2005/8/colors/accent2_1#6" csCatId="accent2" phldr="1"/>
      <dgm:spPr/>
      <dgm:t>
        <a:bodyPr/>
        <a:lstStyle/>
        <a:p>
          <a:endParaRPr lang="en-GB"/>
        </a:p>
      </dgm:t>
    </dgm:pt>
    <dgm:pt modelId="{F458F52D-F685-4C3E-928E-D3294C1E7285}">
      <dgm:prSet/>
      <dgm:spPr/>
      <dgm:t>
        <a:bodyPr/>
        <a:lstStyle/>
        <a:p>
          <a:pPr rtl="0"/>
          <a:r>
            <a:rPr lang="es-ES" dirty="0" smtClean="0"/>
            <a:t>Role of </a:t>
          </a:r>
          <a:r>
            <a:rPr lang="es-ES" dirty="0" err="1" smtClean="0"/>
            <a:t>stakeholders</a:t>
          </a:r>
          <a:r>
            <a:rPr lang="es-ES" dirty="0" smtClean="0"/>
            <a:t>:</a:t>
          </a:r>
          <a:endParaRPr lang="en-GB" dirty="0"/>
        </a:p>
      </dgm:t>
    </dgm:pt>
    <dgm:pt modelId="{F4AA272C-5B84-4EA9-ACB9-B9FA46039207}" type="parTrans" cxnId="{F6FA027A-3B7A-4F3E-A9E6-1E327FA685DE}">
      <dgm:prSet/>
      <dgm:spPr/>
      <dgm:t>
        <a:bodyPr/>
        <a:lstStyle/>
        <a:p>
          <a:endParaRPr lang="en-GB"/>
        </a:p>
      </dgm:t>
    </dgm:pt>
    <dgm:pt modelId="{D2E14826-92EF-4705-A357-79DE1FB223C7}" type="sibTrans" cxnId="{F6FA027A-3B7A-4F3E-A9E6-1E327FA685DE}">
      <dgm:prSet/>
      <dgm:spPr/>
      <dgm:t>
        <a:bodyPr/>
        <a:lstStyle/>
        <a:p>
          <a:endParaRPr lang="en-GB"/>
        </a:p>
      </dgm:t>
    </dgm:pt>
    <dgm:pt modelId="{2F902165-9F6A-417B-8CD3-47DC7E355E5C}">
      <dgm:prSet/>
      <dgm:spPr/>
      <dgm:t>
        <a:bodyPr/>
        <a:lstStyle/>
        <a:p>
          <a:pPr rtl="0"/>
          <a:r>
            <a:rPr lang="es-ES" dirty="0" err="1" smtClean="0"/>
            <a:t>Stakeholders</a:t>
          </a:r>
          <a:r>
            <a:rPr lang="es-ES" dirty="0" smtClean="0"/>
            <a:t> are </a:t>
          </a:r>
          <a:r>
            <a:rPr lang="es-ES" dirty="0" err="1" smtClean="0"/>
            <a:t>insightful</a:t>
          </a:r>
          <a:endParaRPr lang="en-GB" dirty="0"/>
        </a:p>
      </dgm:t>
    </dgm:pt>
    <dgm:pt modelId="{FFBFE6DB-0EBD-4C72-8164-1FAA09DD0F93}" type="parTrans" cxnId="{53EDB862-C54F-46C7-A192-B7FE765B58D1}">
      <dgm:prSet/>
      <dgm:spPr/>
      <dgm:t>
        <a:bodyPr/>
        <a:lstStyle/>
        <a:p>
          <a:endParaRPr lang="en-GB"/>
        </a:p>
      </dgm:t>
    </dgm:pt>
    <dgm:pt modelId="{A99EBDD1-6E7E-48A2-B245-F9AFDD48DF06}" type="sibTrans" cxnId="{53EDB862-C54F-46C7-A192-B7FE765B58D1}">
      <dgm:prSet/>
      <dgm:spPr/>
      <dgm:t>
        <a:bodyPr/>
        <a:lstStyle/>
        <a:p>
          <a:endParaRPr lang="en-GB"/>
        </a:p>
      </dgm:t>
    </dgm:pt>
    <dgm:pt modelId="{27B4EEC4-D5B1-402A-815A-E0089DABE9B6}">
      <dgm:prSet/>
      <dgm:spPr/>
      <dgm:t>
        <a:bodyPr/>
        <a:lstStyle/>
        <a:p>
          <a:pPr rtl="0"/>
          <a:r>
            <a:rPr lang="es-ES" dirty="0" err="1" smtClean="0"/>
            <a:t>Need</a:t>
          </a:r>
          <a:r>
            <a:rPr lang="es-ES" dirty="0" smtClean="0"/>
            <a:t> </a:t>
          </a:r>
          <a:r>
            <a:rPr lang="es-ES" dirty="0" err="1" smtClean="0"/>
            <a:t>policy</a:t>
          </a:r>
          <a:r>
            <a:rPr lang="es-ES" dirty="0" smtClean="0"/>
            <a:t> to </a:t>
          </a:r>
          <a:r>
            <a:rPr lang="es-ES" dirty="0" err="1" smtClean="0"/>
            <a:t>connect</a:t>
          </a:r>
          <a:endParaRPr lang="en-GB" dirty="0"/>
        </a:p>
      </dgm:t>
    </dgm:pt>
    <dgm:pt modelId="{AAF74033-EFF0-48E3-A220-EB12AD58DB9B}" type="parTrans" cxnId="{738A602C-3370-4A8D-8FD7-168B29F7EF17}">
      <dgm:prSet/>
      <dgm:spPr/>
      <dgm:t>
        <a:bodyPr/>
        <a:lstStyle/>
        <a:p>
          <a:endParaRPr lang="en-GB"/>
        </a:p>
      </dgm:t>
    </dgm:pt>
    <dgm:pt modelId="{AA9C9C12-8CAB-44D8-9B8E-8CEA350D89A5}" type="sibTrans" cxnId="{738A602C-3370-4A8D-8FD7-168B29F7EF17}">
      <dgm:prSet/>
      <dgm:spPr/>
      <dgm:t>
        <a:bodyPr/>
        <a:lstStyle/>
        <a:p>
          <a:endParaRPr lang="en-GB"/>
        </a:p>
      </dgm:t>
    </dgm:pt>
    <dgm:pt modelId="{BC18000E-1170-47B7-A7C9-26D93413A17D}">
      <dgm:prSet/>
      <dgm:spPr/>
      <dgm:t>
        <a:bodyPr/>
        <a:lstStyle/>
        <a:p>
          <a:pPr rtl="0"/>
          <a:r>
            <a:rPr lang="es-ES" dirty="0" err="1" smtClean="0"/>
            <a:t>Monitoring</a:t>
          </a:r>
          <a:r>
            <a:rPr lang="es-ES" dirty="0" smtClean="0"/>
            <a:t> as a </a:t>
          </a:r>
          <a:r>
            <a:rPr lang="es-ES" dirty="0" err="1" smtClean="0"/>
            <a:t>tool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</a:t>
          </a:r>
          <a:r>
            <a:rPr lang="es-ES" dirty="0" err="1" smtClean="0"/>
            <a:t>engagement</a:t>
          </a:r>
          <a:endParaRPr lang="en-GB" dirty="0"/>
        </a:p>
      </dgm:t>
    </dgm:pt>
    <dgm:pt modelId="{C11675A5-5ECA-456F-909F-97079348C4D8}" type="parTrans" cxnId="{B28A9D50-BCEA-4EDB-9310-50D13441C679}">
      <dgm:prSet/>
      <dgm:spPr/>
      <dgm:t>
        <a:bodyPr/>
        <a:lstStyle/>
        <a:p>
          <a:endParaRPr lang="en-GB"/>
        </a:p>
      </dgm:t>
    </dgm:pt>
    <dgm:pt modelId="{BDD1C7F2-EF4A-4DF8-B4E2-BC46B55C72CF}" type="sibTrans" cxnId="{B28A9D50-BCEA-4EDB-9310-50D13441C679}">
      <dgm:prSet/>
      <dgm:spPr/>
      <dgm:t>
        <a:bodyPr/>
        <a:lstStyle/>
        <a:p>
          <a:endParaRPr lang="en-GB"/>
        </a:p>
      </dgm:t>
    </dgm:pt>
    <dgm:pt modelId="{7C90D52F-4A2D-4DA3-A3A8-BD1C7B012530}">
      <dgm:prSet/>
      <dgm:spPr/>
      <dgm:t>
        <a:bodyPr/>
        <a:lstStyle/>
        <a:p>
          <a:pPr rtl="0"/>
          <a:r>
            <a:rPr lang="es-ES" dirty="0" err="1" smtClean="0"/>
            <a:t>Several</a:t>
          </a:r>
          <a:r>
            <a:rPr lang="es-ES" dirty="0" smtClean="0"/>
            <a:t> </a:t>
          </a:r>
          <a:r>
            <a:rPr lang="es-ES" dirty="0" err="1" smtClean="0"/>
            <a:t>proposals</a:t>
          </a:r>
          <a:r>
            <a:rPr lang="es-ES" dirty="0" smtClean="0"/>
            <a:t>-&gt; </a:t>
          </a:r>
          <a:r>
            <a:rPr lang="es-ES" dirty="0" err="1" smtClean="0"/>
            <a:t>none-accepted</a:t>
          </a:r>
          <a:r>
            <a:rPr lang="es-ES" dirty="0" smtClean="0"/>
            <a:t> (OP </a:t>
          </a:r>
          <a:r>
            <a:rPr lang="es-ES" dirty="0" err="1" smtClean="0"/>
            <a:t>agnostics</a:t>
          </a:r>
          <a:r>
            <a:rPr lang="es-ES" dirty="0" smtClean="0"/>
            <a:t>!)</a:t>
          </a:r>
          <a:endParaRPr lang="en-GB" dirty="0"/>
        </a:p>
      </dgm:t>
    </dgm:pt>
    <dgm:pt modelId="{2D3575EB-2E59-403B-8845-5E817B994992}" type="parTrans" cxnId="{A4C59655-EAE8-486A-A5FF-778767FD8FF5}">
      <dgm:prSet/>
      <dgm:spPr/>
      <dgm:t>
        <a:bodyPr/>
        <a:lstStyle/>
        <a:p>
          <a:endParaRPr lang="en-GB"/>
        </a:p>
      </dgm:t>
    </dgm:pt>
    <dgm:pt modelId="{1604F7F6-AAD4-4789-884B-48C07271773F}" type="sibTrans" cxnId="{A4C59655-EAE8-486A-A5FF-778767FD8FF5}">
      <dgm:prSet/>
      <dgm:spPr/>
      <dgm:t>
        <a:bodyPr/>
        <a:lstStyle/>
        <a:p>
          <a:endParaRPr lang="en-GB"/>
        </a:p>
      </dgm:t>
    </dgm:pt>
    <dgm:pt modelId="{1C89A2B3-12E7-4496-81B7-F2D2965887F9}" type="pres">
      <dgm:prSet presAssocID="{F21FA778-06AE-469B-8787-45DBFB592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8CFC9BF-43D5-4938-86FA-CFC4D93B96F8}" type="pres">
      <dgm:prSet presAssocID="{F458F52D-F685-4C3E-928E-D3294C1E7285}" presName="parentText" presStyleLbl="node1" presStyleIdx="0" presStyleCnt="1" custLinFactNeighborX="4082" custLinFactNeighborY="-5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952E7B-059B-462A-9852-565A442F7255}" type="pres">
      <dgm:prSet presAssocID="{F458F52D-F685-4C3E-928E-D3294C1E728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C59655-EAE8-486A-A5FF-778767FD8FF5}" srcId="{F458F52D-F685-4C3E-928E-D3294C1E7285}" destId="{7C90D52F-4A2D-4DA3-A3A8-BD1C7B012530}" srcOrd="3" destOrd="0" parTransId="{2D3575EB-2E59-403B-8845-5E817B994992}" sibTransId="{1604F7F6-AAD4-4789-884B-48C07271773F}"/>
    <dgm:cxn modelId="{F6FA027A-3B7A-4F3E-A9E6-1E327FA685DE}" srcId="{F21FA778-06AE-469B-8787-45DBFB592F32}" destId="{F458F52D-F685-4C3E-928E-D3294C1E7285}" srcOrd="0" destOrd="0" parTransId="{F4AA272C-5B84-4EA9-ACB9-B9FA46039207}" sibTransId="{D2E14826-92EF-4705-A357-79DE1FB223C7}"/>
    <dgm:cxn modelId="{53EDB862-C54F-46C7-A192-B7FE765B58D1}" srcId="{F458F52D-F685-4C3E-928E-D3294C1E7285}" destId="{2F902165-9F6A-417B-8CD3-47DC7E355E5C}" srcOrd="0" destOrd="0" parTransId="{FFBFE6DB-0EBD-4C72-8164-1FAA09DD0F93}" sibTransId="{A99EBDD1-6E7E-48A2-B245-F9AFDD48DF06}"/>
    <dgm:cxn modelId="{738A602C-3370-4A8D-8FD7-168B29F7EF17}" srcId="{F458F52D-F685-4C3E-928E-D3294C1E7285}" destId="{27B4EEC4-D5B1-402A-815A-E0089DABE9B6}" srcOrd="1" destOrd="0" parTransId="{AAF74033-EFF0-48E3-A220-EB12AD58DB9B}" sibTransId="{AA9C9C12-8CAB-44D8-9B8E-8CEA350D89A5}"/>
    <dgm:cxn modelId="{FBBEAA31-3733-4217-A1EA-8702D71C0E51}" type="presOf" srcId="{2F902165-9F6A-417B-8CD3-47DC7E355E5C}" destId="{41952E7B-059B-462A-9852-565A442F7255}" srcOrd="0" destOrd="0" presId="urn:microsoft.com/office/officeart/2005/8/layout/vList2#5"/>
    <dgm:cxn modelId="{A6162833-226D-4B0A-B227-9E810133BDCE}" type="presOf" srcId="{7C90D52F-4A2D-4DA3-A3A8-BD1C7B012530}" destId="{41952E7B-059B-462A-9852-565A442F7255}" srcOrd="0" destOrd="3" presId="urn:microsoft.com/office/officeart/2005/8/layout/vList2#5"/>
    <dgm:cxn modelId="{16A20E54-0C46-4525-8D01-BC8E2A8A78DA}" type="presOf" srcId="{BC18000E-1170-47B7-A7C9-26D93413A17D}" destId="{41952E7B-059B-462A-9852-565A442F7255}" srcOrd="0" destOrd="2" presId="urn:microsoft.com/office/officeart/2005/8/layout/vList2#5"/>
    <dgm:cxn modelId="{B28A9D50-BCEA-4EDB-9310-50D13441C679}" srcId="{F458F52D-F685-4C3E-928E-D3294C1E7285}" destId="{BC18000E-1170-47B7-A7C9-26D93413A17D}" srcOrd="2" destOrd="0" parTransId="{C11675A5-5ECA-456F-909F-97079348C4D8}" sibTransId="{BDD1C7F2-EF4A-4DF8-B4E2-BC46B55C72CF}"/>
    <dgm:cxn modelId="{B2891E39-A113-49AC-AA63-30F747626AE7}" type="presOf" srcId="{F21FA778-06AE-469B-8787-45DBFB592F32}" destId="{1C89A2B3-12E7-4496-81B7-F2D2965887F9}" srcOrd="0" destOrd="0" presId="urn:microsoft.com/office/officeart/2005/8/layout/vList2#5"/>
    <dgm:cxn modelId="{F32CA791-84A1-4427-8B8C-58D458749FC1}" type="presOf" srcId="{F458F52D-F685-4C3E-928E-D3294C1E7285}" destId="{A8CFC9BF-43D5-4938-86FA-CFC4D93B96F8}" srcOrd="0" destOrd="0" presId="urn:microsoft.com/office/officeart/2005/8/layout/vList2#5"/>
    <dgm:cxn modelId="{1FB46807-D7AC-497D-8680-60555D317F7A}" type="presOf" srcId="{27B4EEC4-D5B1-402A-815A-E0089DABE9B6}" destId="{41952E7B-059B-462A-9852-565A442F7255}" srcOrd="0" destOrd="1" presId="urn:microsoft.com/office/officeart/2005/8/layout/vList2#5"/>
    <dgm:cxn modelId="{45AF398B-3401-4D68-BEB8-462B5764A1DE}" type="presParOf" srcId="{1C89A2B3-12E7-4496-81B7-F2D2965887F9}" destId="{A8CFC9BF-43D5-4938-86FA-CFC4D93B96F8}" srcOrd="0" destOrd="0" presId="urn:microsoft.com/office/officeart/2005/8/layout/vList2#5"/>
    <dgm:cxn modelId="{7F89D097-98DD-4D41-B627-745F354DBC29}" type="presParOf" srcId="{1C89A2B3-12E7-4496-81B7-F2D2965887F9}" destId="{41952E7B-059B-462A-9852-565A442F7255}" srcOrd="1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13C1F6-DD5C-4E06-A48C-A77CA362A84F}" type="doc">
      <dgm:prSet loTypeId="urn:microsoft.com/office/officeart/2005/8/layout/vList2#6" loCatId="list" qsTypeId="urn:microsoft.com/office/officeart/2005/8/quickstyle/simple1#9" qsCatId="simple" csTypeId="urn:microsoft.com/office/officeart/2005/8/colors/accent2_1#7" csCatId="accent2" phldr="1"/>
      <dgm:spPr/>
      <dgm:t>
        <a:bodyPr/>
        <a:lstStyle/>
        <a:p>
          <a:endParaRPr lang="en-GB"/>
        </a:p>
      </dgm:t>
    </dgm:pt>
    <dgm:pt modelId="{1C83172A-55C4-4545-958E-9223B93401BD}">
      <dgm:prSet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rtl="0"/>
          <a:r>
            <a:rPr lang="es-ES" dirty="0" err="1" smtClean="0"/>
            <a:t>Policy</a:t>
          </a:r>
          <a:r>
            <a:rPr lang="es-ES" dirty="0" smtClean="0"/>
            <a:t> and </a:t>
          </a:r>
          <a:r>
            <a:rPr lang="es-ES" dirty="0" err="1" smtClean="0"/>
            <a:t>political</a:t>
          </a:r>
          <a:r>
            <a:rPr lang="es-ES" dirty="0" smtClean="0"/>
            <a:t> </a:t>
          </a:r>
          <a:r>
            <a:rPr lang="es-ES" dirty="0" err="1" smtClean="0"/>
            <a:t>cycles</a:t>
          </a:r>
          <a:endParaRPr lang="en-GB" dirty="0"/>
        </a:p>
      </dgm:t>
    </dgm:pt>
    <dgm:pt modelId="{8C525839-06C3-4C1E-A790-6E163949672D}" type="parTrans" cxnId="{EB001CD3-7217-41F4-AC31-7187245D0DCA}">
      <dgm:prSet/>
      <dgm:spPr/>
      <dgm:t>
        <a:bodyPr/>
        <a:lstStyle/>
        <a:p>
          <a:endParaRPr lang="en-GB"/>
        </a:p>
      </dgm:t>
    </dgm:pt>
    <dgm:pt modelId="{FE75440E-98DD-4F51-87A4-3359E14A349E}" type="sibTrans" cxnId="{EB001CD3-7217-41F4-AC31-7187245D0DCA}">
      <dgm:prSet/>
      <dgm:spPr/>
      <dgm:t>
        <a:bodyPr/>
        <a:lstStyle/>
        <a:p>
          <a:endParaRPr lang="en-GB"/>
        </a:p>
      </dgm:t>
    </dgm:pt>
    <dgm:pt modelId="{06A2C950-926D-4389-AFBF-09E627D44F89}">
      <dgm:prSet custT="1"/>
      <dgm:spPr/>
      <dgm:t>
        <a:bodyPr/>
        <a:lstStyle/>
        <a:p>
          <a:pPr rtl="0"/>
          <a:r>
            <a:rPr lang="es-ES" sz="1400" dirty="0" err="1" smtClean="0"/>
            <a:t>Align</a:t>
          </a:r>
          <a:r>
            <a:rPr lang="es-ES" sz="1400" dirty="0" smtClean="0"/>
            <a:t> </a:t>
          </a:r>
          <a:r>
            <a:rPr lang="es-ES" sz="1400" dirty="0" err="1" smtClean="0"/>
            <a:t>results</a:t>
          </a:r>
          <a:r>
            <a:rPr lang="es-ES" sz="1400" dirty="0" smtClean="0"/>
            <a:t> </a:t>
          </a:r>
          <a:r>
            <a:rPr lang="es-ES" sz="1400" dirty="0" err="1" smtClean="0"/>
            <a:t>with</a:t>
          </a:r>
          <a:r>
            <a:rPr lang="es-ES" sz="1400" dirty="0" smtClean="0"/>
            <a:t> re-</a:t>
          </a:r>
          <a:r>
            <a:rPr lang="es-ES" sz="1400" dirty="0" err="1" smtClean="0"/>
            <a:t>election</a:t>
          </a:r>
          <a:r>
            <a:rPr lang="es-ES" sz="1400" dirty="0" smtClean="0"/>
            <a:t> in 2021</a:t>
          </a:r>
          <a:endParaRPr lang="en-GB" sz="1400" dirty="0"/>
        </a:p>
      </dgm:t>
    </dgm:pt>
    <dgm:pt modelId="{4A198AD9-0A00-4B04-A686-A9B4613B17E5}" type="parTrans" cxnId="{ADC0B08F-F09D-4E0E-9C0F-F03AF0C06A78}">
      <dgm:prSet/>
      <dgm:spPr/>
      <dgm:t>
        <a:bodyPr/>
        <a:lstStyle/>
        <a:p>
          <a:endParaRPr lang="en-GB"/>
        </a:p>
      </dgm:t>
    </dgm:pt>
    <dgm:pt modelId="{2DA4F526-063F-465D-B9FF-593DA447CB17}" type="sibTrans" cxnId="{ADC0B08F-F09D-4E0E-9C0F-F03AF0C06A78}">
      <dgm:prSet/>
      <dgm:spPr/>
      <dgm:t>
        <a:bodyPr/>
        <a:lstStyle/>
        <a:p>
          <a:endParaRPr lang="en-GB"/>
        </a:p>
      </dgm:t>
    </dgm:pt>
    <dgm:pt modelId="{D07F127B-02FF-49A2-A19A-B73E20B786F2}">
      <dgm:prSet custT="1"/>
      <dgm:spPr/>
      <dgm:t>
        <a:bodyPr/>
        <a:lstStyle/>
        <a:p>
          <a:pPr rtl="0"/>
          <a:r>
            <a:rPr lang="es-ES" sz="1400" dirty="0" smtClean="0"/>
            <a:t>Link S3 to electoral </a:t>
          </a:r>
          <a:r>
            <a:rPr lang="es-ES" sz="1400" dirty="0" err="1" smtClean="0"/>
            <a:t>promises</a:t>
          </a:r>
          <a:endParaRPr lang="en-GB" sz="1400" dirty="0"/>
        </a:p>
      </dgm:t>
    </dgm:pt>
    <dgm:pt modelId="{A0B29D01-FAF1-4D79-B119-12A0A2F3BE3D}" type="parTrans" cxnId="{D2DA469F-76AA-42E4-93D2-12BFBF5CA715}">
      <dgm:prSet/>
      <dgm:spPr/>
      <dgm:t>
        <a:bodyPr/>
        <a:lstStyle/>
        <a:p>
          <a:endParaRPr lang="en-GB"/>
        </a:p>
      </dgm:t>
    </dgm:pt>
    <dgm:pt modelId="{F86682C3-022B-465C-B312-99BC9256160F}" type="sibTrans" cxnId="{D2DA469F-76AA-42E4-93D2-12BFBF5CA715}">
      <dgm:prSet/>
      <dgm:spPr/>
      <dgm:t>
        <a:bodyPr/>
        <a:lstStyle/>
        <a:p>
          <a:endParaRPr lang="en-GB"/>
        </a:p>
      </dgm:t>
    </dgm:pt>
    <dgm:pt modelId="{C0F1EE0E-4F6D-4A72-9F11-BB8CA68873E5}">
      <dgm:prSet custT="1"/>
      <dgm:spPr/>
      <dgm:t>
        <a:bodyPr/>
        <a:lstStyle/>
        <a:p>
          <a:pPr rtl="0"/>
          <a:r>
            <a:rPr lang="es-ES" sz="1400" dirty="0" err="1" smtClean="0">
              <a:solidFill>
                <a:srgbClr val="2D5EC1"/>
              </a:solidFill>
            </a:rPr>
            <a:t>Export</a:t>
          </a:r>
          <a:r>
            <a:rPr lang="es-ES" sz="1400" dirty="0" smtClean="0">
              <a:solidFill>
                <a:srgbClr val="2D5EC1"/>
              </a:solidFill>
            </a:rPr>
            <a:t> and </a:t>
          </a:r>
          <a:r>
            <a:rPr lang="es-ES" sz="1400" dirty="0" err="1" smtClean="0">
              <a:solidFill>
                <a:srgbClr val="2D5EC1"/>
              </a:solidFill>
            </a:rPr>
            <a:t>employment</a:t>
          </a:r>
          <a:r>
            <a:rPr lang="es-ES" sz="1400" dirty="0" smtClean="0">
              <a:solidFill>
                <a:srgbClr val="2D5EC1"/>
              </a:solidFill>
            </a:rPr>
            <a:t> </a:t>
          </a:r>
          <a:r>
            <a:rPr lang="es-ES" sz="1400" dirty="0" err="1" smtClean="0">
              <a:solidFill>
                <a:srgbClr val="2D5EC1"/>
              </a:solidFill>
            </a:rPr>
            <a:t>growth</a:t>
          </a:r>
          <a:endParaRPr lang="en-GB" sz="1400" dirty="0">
            <a:solidFill>
              <a:srgbClr val="2D5EC1"/>
            </a:solidFill>
          </a:endParaRPr>
        </a:p>
      </dgm:t>
    </dgm:pt>
    <dgm:pt modelId="{551C96D3-4FEE-46FE-8A3F-8B1383E09C67}" type="parTrans" cxnId="{C4D1BBA8-7B07-48D1-8779-C2B7A98668C6}">
      <dgm:prSet/>
      <dgm:spPr/>
      <dgm:t>
        <a:bodyPr/>
        <a:lstStyle/>
        <a:p>
          <a:endParaRPr lang="en-GB"/>
        </a:p>
      </dgm:t>
    </dgm:pt>
    <dgm:pt modelId="{5BBE0EC2-F415-45E0-9A9C-D2C80EE045DC}" type="sibTrans" cxnId="{C4D1BBA8-7B07-48D1-8779-C2B7A98668C6}">
      <dgm:prSet/>
      <dgm:spPr/>
      <dgm:t>
        <a:bodyPr/>
        <a:lstStyle/>
        <a:p>
          <a:endParaRPr lang="en-GB"/>
        </a:p>
      </dgm:t>
    </dgm:pt>
    <dgm:pt modelId="{D68B2E91-E127-46AA-A6BD-562AD1C793FD}">
      <dgm:prSet custT="1"/>
      <dgm:spPr/>
      <dgm:t>
        <a:bodyPr/>
        <a:lstStyle/>
        <a:p>
          <a:pPr rtl="0"/>
          <a:r>
            <a:rPr lang="es-ES" sz="1400" u="sng" dirty="0" err="1" smtClean="0">
              <a:solidFill>
                <a:srgbClr val="2D5EC1"/>
              </a:solidFill>
            </a:rPr>
            <a:t>Stir</a:t>
          </a:r>
          <a:r>
            <a:rPr lang="es-ES" sz="1400" u="sng" dirty="0" smtClean="0">
              <a:solidFill>
                <a:srgbClr val="2D5EC1"/>
              </a:solidFill>
            </a:rPr>
            <a:t> </a:t>
          </a:r>
          <a:r>
            <a:rPr lang="es-ES" sz="1400" u="sng" dirty="0" err="1" smtClean="0">
              <a:solidFill>
                <a:srgbClr val="2D5EC1"/>
              </a:solidFill>
            </a:rPr>
            <a:t>towards</a:t>
          </a:r>
          <a:r>
            <a:rPr lang="es-ES" sz="1400" u="sng" dirty="0" smtClean="0">
              <a:solidFill>
                <a:srgbClr val="2D5EC1"/>
              </a:solidFill>
            </a:rPr>
            <a:t> </a:t>
          </a:r>
          <a:r>
            <a:rPr lang="es-ES" sz="1400" u="sng" dirty="0" err="1" smtClean="0">
              <a:solidFill>
                <a:srgbClr val="2D5EC1"/>
              </a:solidFill>
            </a:rPr>
            <a:t>environmentally</a:t>
          </a:r>
          <a:r>
            <a:rPr lang="es-ES" sz="1400" u="sng" dirty="0" smtClean="0">
              <a:solidFill>
                <a:srgbClr val="2D5EC1"/>
              </a:solidFill>
            </a:rPr>
            <a:t> </a:t>
          </a:r>
          <a:r>
            <a:rPr lang="es-ES" sz="1400" u="sng" dirty="0" err="1" smtClean="0">
              <a:solidFill>
                <a:srgbClr val="2D5EC1"/>
              </a:solidFill>
            </a:rPr>
            <a:t>friendly</a:t>
          </a:r>
          <a:r>
            <a:rPr lang="es-ES" sz="1400" u="sng" dirty="0" smtClean="0">
              <a:solidFill>
                <a:srgbClr val="2D5EC1"/>
              </a:solidFill>
            </a:rPr>
            <a:t> </a:t>
          </a:r>
          <a:r>
            <a:rPr lang="es-ES" sz="1400" u="sng" dirty="0" err="1" smtClean="0">
              <a:solidFill>
                <a:srgbClr val="2D5EC1"/>
              </a:solidFill>
            </a:rPr>
            <a:t>Agrofood</a:t>
          </a:r>
          <a:r>
            <a:rPr lang="es-ES" sz="1400" u="sng" dirty="0" smtClean="0">
              <a:solidFill>
                <a:srgbClr val="2D5EC1"/>
              </a:solidFill>
            </a:rPr>
            <a:t> </a:t>
          </a:r>
          <a:r>
            <a:rPr lang="es-ES" sz="1400" u="sng" dirty="0" err="1" smtClean="0">
              <a:solidFill>
                <a:srgbClr val="2D5EC1"/>
              </a:solidFill>
            </a:rPr>
            <a:t>products</a:t>
          </a:r>
          <a:endParaRPr lang="en-GB" sz="1400" u="sng" dirty="0">
            <a:solidFill>
              <a:srgbClr val="2D5EC1"/>
            </a:solidFill>
          </a:endParaRPr>
        </a:p>
      </dgm:t>
    </dgm:pt>
    <dgm:pt modelId="{1D7DEF2E-EEAE-4088-8072-A4479329558D}" type="parTrans" cxnId="{1011E7A8-EFFE-4F7B-B0CB-E2171345EC51}">
      <dgm:prSet/>
      <dgm:spPr/>
      <dgm:t>
        <a:bodyPr/>
        <a:lstStyle/>
        <a:p>
          <a:endParaRPr lang="en-GB"/>
        </a:p>
      </dgm:t>
    </dgm:pt>
    <dgm:pt modelId="{2F2323B5-9445-4EC6-9908-4A5A434C7152}" type="sibTrans" cxnId="{1011E7A8-EFFE-4F7B-B0CB-E2171345EC51}">
      <dgm:prSet/>
      <dgm:spPr/>
      <dgm:t>
        <a:bodyPr/>
        <a:lstStyle/>
        <a:p>
          <a:endParaRPr lang="en-GB"/>
        </a:p>
      </dgm:t>
    </dgm:pt>
    <dgm:pt modelId="{8FF49C73-EFE5-4923-A0CB-C9F6644B32DD}" type="pres">
      <dgm:prSet presAssocID="{9613C1F6-DD5C-4E06-A48C-A77CA362A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AE7C92-449C-4445-BC6B-C67FF2B5AE15}" type="pres">
      <dgm:prSet presAssocID="{1C83172A-55C4-4545-958E-9223B93401BD}" presName="parentText" presStyleLbl="node1" presStyleIdx="0" presStyleCnt="1" custLinFactNeighborX="-3068" custLinFactNeighborY="-18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ECD37E-50C1-4BF3-B8CF-2EA7E2A8818A}" type="pres">
      <dgm:prSet presAssocID="{1C83172A-55C4-4545-958E-9223B93401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DE663E-97A7-4744-9DDD-7C7771203DEF}" type="presOf" srcId="{D68B2E91-E127-46AA-A6BD-562AD1C793FD}" destId="{35ECD37E-50C1-4BF3-B8CF-2EA7E2A8818A}" srcOrd="0" destOrd="3" presId="urn:microsoft.com/office/officeart/2005/8/layout/vList2#6"/>
    <dgm:cxn modelId="{D2DA469F-76AA-42E4-93D2-12BFBF5CA715}" srcId="{1C83172A-55C4-4545-958E-9223B93401BD}" destId="{D07F127B-02FF-49A2-A19A-B73E20B786F2}" srcOrd="1" destOrd="0" parTransId="{A0B29D01-FAF1-4D79-B119-12A0A2F3BE3D}" sibTransId="{F86682C3-022B-465C-B312-99BC9256160F}"/>
    <dgm:cxn modelId="{4E1FB17C-40A0-40F0-9D8F-46AC63771364}" type="presOf" srcId="{C0F1EE0E-4F6D-4A72-9F11-BB8CA68873E5}" destId="{35ECD37E-50C1-4BF3-B8CF-2EA7E2A8818A}" srcOrd="0" destOrd="2" presId="urn:microsoft.com/office/officeart/2005/8/layout/vList2#6"/>
    <dgm:cxn modelId="{ADC0B08F-F09D-4E0E-9C0F-F03AF0C06A78}" srcId="{1C83172A-55C4-4545-958E-9223B93401BD}" destId="{06A2C950-926D-4389-AFBF-09E627D44F89}" srcOrd="0" destOrd="0" parTransId="{4A198AD9-0A00-4B04-A686-A9B4613B17E5}" sibTransId="{2DA4F526-063F-465D-B9FF-593DA447CB17}"/>
    <dgm:cxn modelId="{EB001CD3-7217-41F4-AC31-7187245D0DCA}" srcId="{9613C1F6-DD5C-4E06-A48C-A77CA362A84F}" destId="{1C83172A-55C4-4545-958E-9223B93401BD}" srcOrd="0" destOrd="0" parTransId="{8C525839-06C3-4C1E-A790-6E163949672D}" sibTransId="{FE75440E-98DD-4F51-87A4-3359E14A349E}"/>
    <dgm:cxn modelId="{1011E7A8-EFFE-4F7B-B0CB-E2171345EC51}" srcId="{D07F127B-02FF-49A2-A19A-B73E20B786F2}" destId="{D68B2E91-E127-46AA-A6BD-562AD1C793FD}" srcOrd="1" destOrd="0" parTransId="{1D7DEF2E-EEAE-4088-8072-A4479329558D}" sibTransId="{2F2323B5-9445-4EC6-9908-4A5A434C7152}"/>
    <dgm:cxn modelId="{ACC8D610-F9D7-4F83-BB6E-E2405D3062C8}" type="presOf" srcId="{D07F127B-02FF-49A2-A19A-B73E20B786F2}" destId="{35ECD37E-50C1-4BF3-B8CF-2EA7E2A8818A}" srcOrd="0" destOrd="1" presId="urn:microsoft.com/office/officeart/2005/8/layout/vList2#6"/>
    <dgm:cxn modelId="{744C6CAB-142F-4556-B920-2025E0A0570A}" type="presOf" srcId="{1C83172A-55C4-4545-958E-9223B93401BD}" destId="{25AE7C92-449C-4445-BC6B-C67FF2B5AE15}" srcOrd="0" destOrd="0" presId="urn:microsoft.com/office/officeart/2005/8/layout/vList2#6"/>
    <dgm:cxn modelId="{2F3838E2-674E-4081-9371-BCA20820A095}" type="presOf" srcId="{9613C1F6-DD5C-4E06-A48C-A77CA362A84F}" destId="{8FF49C73-EFE5-4923-A0CB-C9F6644B32DD}" srcOrd="0" destOrd="0" presId="urn:microsoft.com/office/officeart/2005/8/layout/vList2#6"/>
    <dgm:cxn modelId="{DC515A34-CBA1-48C2-8A5D-945FCB395B55}" type="presOf" srcId="{06A2C950-926D-4389-AFBF-09E627D44F89}" destId="{35ECD37E-50C1-4BF3-B8CF-2EA7E2A8818A}" srcOrd="0" destOrd="0" presId="urn:microsoft.com/office/officeart/2005/8/layout/vList2#6"/>
    <dgm:cxn modelId="{C4D1BBA8-7B07-48D1-8779-C2B7A98668C6}" srcId="{D07F127B-02FF-49A2-A19A-B73E20B786F2}" destId="{C0F1EE0E-4F6D-4A72-9F11-BB8CA68873E5}" srcOrd="0" destOrd="0" parTransId="{551C96D3-4FEE-46FE-8A3F-8B1383E09C67}" sibTransId="{5BBE0EC2-F415-45E0-9A9C-D2C80EE045DC}"/>
    <dgm:cxn modelId="{085863E3-E91F-4C21-ABF1-C9E528423D80}" type="presParOf" srcId="{8FF49C73-EFE5-4923-A0CB-C9F6644B32DD}" destId="{25AE7C92-449C-4445-BC6B-C67FF2B5AE15}" srcOrd="0" destOrd="0" presId="urn:microsoft.com/office/officeart/2005/8/layout/vList2#6"/>
    <dgm:cxn modelId="{86B0004E-E16C-435D-9624-8547C0A8AC65}" type="presParOf" srcId="{8FF49C73-EFE5-4923-A0CB-C9F6644B32DD}" destId="{35ECD37E-50C1-4BF3-B8CF-2EA7E2A8818A}" srcOrd="1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3709B9-B073-4F6B-A867-0C244B764999}" type="doc">
      <dgm:prSet loTypeId="urn:microsoft.com/office/officeart/2005/8/layout/lProcess2" loCatId="relationship" qsTypeId="urn:microsoft.com/office/officeart/2005/8/quickstyle/simple1#10" qsCatId="simple" csTypeId="urn:microsoft.com/office/officeart/2005/8/colors/accent2_1#8" csCatId="accent2" phldr="1"/>
      <dgm:spPr/>
      <dgm:t>
        <a:bodyPr/>
        <a:lstStyle/>
        <a:p>
          <a:endParaRPr lang="en-GB"/>
        </a:p>
      </dgm:t>
    </dgm:pt>
    <dgm:pt modelId="{CABF488A-9998-41FE-BF45-DFFD6EC19FF9}">
      <dgm:prSet/>
      <dgm:spPr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b="1" dirty="0" smtClean="0"/>
            <a:t>Economic &amp; Administrative situation</a:t>
          </a:r>
          <a:endParaRPr lang="en-GB" b="1" dirty="0"/>
        </a:p>
      </dgm:t>
    </dgm:pt>
    <dgm:pt modelId="{151C6B88-ED9F-4A35-957E-31E86C641704}" type="parTrans" cxnId="{4DC15055-821F-4415-A5AF-AD4D8848B194}">
      <dgm:prSet/>
      <dgm:spPr/>
      <dgm:t>
        <a:bodyPr/>
        <a:lstStyle/>
        <a:p>
          <a:endParaRPr lang="en-GB"/>
        </a:p>
      </dgm:t>
    </dgm:pt>
    <dgm:pt modelId="{396647C6-DD0B-4F47-A6D9-1BD0865E4C35}" type="sibTrans" cxnId="{4DC15055-821F-4415-A5AF-AD4D8848B194}">
      <dgm:prSet/>
      <dgm:spPr/>
      <dgm:t>
        <a:bodyPr/>
        <a:lstStyle/>
        <a:p>
          <a:endParaRPr lang="en-GB"/>
        </a:p>
      </dgm:t>
    </dgm:pt>
    <dgm:pt modelId="{0CDF4DA7-7C54-4C78-9249-800811406153}">
      <dgm:prSet custT="1"/>
      <dgm:spPr/>
      <dgm:t>
        <a:bodyPr/>
        <a:lstStyle/>
        <a:p>
          <a:pPr rtl="0"/>
          <a:r>
            <a:rPr lang="en-GB" sz="1400" dirty="0" smtClean="0"/>
            <a:t>1 country</a:t>
          </a:r>
        </a:p>
        <a:p>
          <a:pPr rtl="0"/>
          <a:r>
            <a:rPr lang="en-GB" sz="1400" dirty="0" smtClean="0"/>
            <a:t>2 less developed regions</a:t>
          </a:r>
          <a:endParaRPr lang="en-GB" sz="1400" dirty="0"/>
        </a:p>
      </dgm:t>
    </dgm:pt>
    <dgm:pt modelId="{AEA1FA52-28ED-465E-A6AE-2941DE9A2967}" type="parTrans" cxnId="{CCC37A42-EE6F-4EE5-8E71-3B455BFED1BA}">
      <dgm:prSet/>
      <dgm:spPr/>
      <dgm:t>
        <a:bodyPr/>
        <a:lstStyle/>
        <a:p>
          <a:endParaRPr lang="en-GB"/>
        </a:p>
      </dgm:t>
    </dgm:pt>
    <dgm:pt modelId="{FE209756-7B00-40FA-9C0F-F6916B893FCD}" type="sibTrans" cxnId="{CCC37A42-EE6F-4EE5-8E71-3B455BFED1BA}">
      <dgm:prSet/>
      <dgm:spPr/>
      <dgm:t>
        <a:bodyPr/>
        <a:lstStyle/>
        <a:p>
          <a:endParaRPr lang="en-GB"/>
        </a:p>
      </dgm:t>
    </dgm:pt>
    <dgm:pt modelId="{464AA05F-7128-436F-B12A-D8A26338ED79}">
      <dgm:prSet custT="1"/>
      <dgm:spPr/>
      <dgm:t>
        <a:bodyPr/>
        <a:lstStyle/>
        <a:p>
          <a:pPr rtl="0"/>
          <a:r>
            <a:rPr lang="en-GB" sz="1400" dirty="0" smtClean="0"/>
            <a:t>Activities concentrated in capital city </a:t>
          </a:r>
          <a:endParaRPr lang="en-GB" sz="1400" dirty="0"/>
        </a:p>
      </dgm:t>
    </dgm:pt>
    <dgm:pt modelId="{9A910C32-ECB4-4A67-A1DF-20B9BDC86621}" type="parTrans" cxnId="{DE88794A-BF37-4E97-AB9B-EBD8C45624BE}">
      <dgm:prSet/>
      <dgm:spPr/>
      <dgm:t>
        <a:bodyPr/>
        <a:lstStyle/>
        <a:p>
          <a:endParaRPr lang="en-GB"/>
        </a:p>
      </dgm:t>
    </dgm:pt>
    <dgm:pt modelId="{DDE46A7B-7477-46A5-8A94-DB30A39D9087}" type="sibTrans" cxnId="{DE88794A-BF37-4E97-AB9B-EBD8C45624BE}">
      <dgm:prSet/>
      <dgm:spPr/>
      <dgm:t>
        <a:bodyPr/>
        <a:lstStyle/>
        <a:p>
          <a:endParaRPr lang="en-GB"/>
        </a:p>
      </dgm:t>
    </dgm:pt>
    <dgm:pt modelId="{39900242-6187-4E36-9280-AD812B5BDE38}">
      <dgm:prSet custT="1"/>
      <dgm:spPr/>
      <dgm:t>
        <a:bodyPr/>
        <a:lstStyle/>
        <a:p>
          <a:pPr rtl="0"/>
          <a:r>
            <a:rPr lang="en-GB" sz="1400" dirty="0" smtClean="0"/>
            <a:t>Regional STI competences</a:t>
          </a:r>
        </a:p>
        <a:p>
          <a:pPr rtl="0"/>
          <a:r>
            <a:rPr lang="en-GB" sz="1400" dirty="0" smtClean="0"/>
            <a:t>National formal checks</a:t>
          </a:r>
          <a:endParaRPr lang="en-GB" sz="1400" dirty="0"/>
        </a:p>
      </dgm:t>
    </dgm:pt>
    <dgm:pt modelId="{0FAB6CEF-1062-43E5-9C0D-507C1407F6FD}" type="parTrans" cxnId="{79122AF8-08FC-4028-8C5B-15716F6C82C8}">
      <dgm:prSet/>
      <dgm:spPr/>
      <dgm:t>
        <a:bodyPr/>
        <a:lstStyle/>
        <a:p>
          <a:endParaRPr lang="en-GB"/>
        </a:p>
      </dgm:t>
    </dgm:pt>
    <dgm:pt modelId="{2C130848-F595-4574-842E-EEA2E111BB8C}" type="sibTrans" cxnId="{79122AF8-08FC-4028-8C5B-15716F6C82C8}">
      <dgm:prSet/>
      <dgm:spPr/>
      <dgm:t>
        <a:bodyPr/>
        <a:lstStyle/>
        <a:p>
          <a:endParaRPr lang="en-GB"/>
        </a:p>
      </dgm:t>
    </dgm:pt>
    <dgm:pt modelId="{8F68E25E-E2EA-475A-8374-A959FAB2242B}">
      <dgm:prSet/>
      <dgm:spPr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b="1" dirty="0" smtClean="0"/>
            <a:t>S3 and ERDF</a:t>
          </a:r>
          <a:endParaRPr lang="en-GB" b="1" dirty="0"/>
        </a:p>
      </dgm:t>
    </dgm:pt>
    <dgm:pt modelId="{0F687500-1068-450A-A059-689E4C9D81FE}" type="parTrans" cxnId="{FDDD988C-D30F-4723-B380-5819B424C1EA}">
      <dgm:prSet/>
      <dgm:spPr/>
      <dgm:t>
        <a:bodyPr/>
        <a:lstStyle/>
        <a:p>
          <a:endParaRPr lang="en-GB"/>
        </a:p>
      </dgm:t>
    </dgm:pt>
    <dgm:pt modelId="{17A79E50-C8F5-4DBA-BD91-7B842D8F52EB}" type="sibTrans" cxnId="{FDDD988C-D30F-4723-B380-5819B424C1EA}">
      <dgm:prSet/>
      <dgm:spPr/>
      <dgm:t>
        <a:bodyPr/>
        <a:lstStyle/>
        <a:p>
          <a:endParaRPr lang="en-GB"/>
        </a:p>
      </dgm:t>
    </dgm:pt>
    <dgm:pt modelId="{BB98E8CA-5EFE-48B5-B461-01509B6D1619}">
      <dgm:prSet custT="1"/>
      <dgm:spPr/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GB" sz="1600" dirty="0" smtClean="0"/>
            <a:t>Coordination of: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dirty="0" smtClean="0"/>
            <a:t>calls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dirty="0" smtClean="0"/>
            <a:t>state aid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GB" sz="1600" dirty="0" smtClean="0"/>
            <a:t>S3 revision</a:t>
          </a:r>
          <a:endParaRPr lang="en-GB" sz="1600" dirty="0"/>
        </a:p>
      </dgm:t>
    </dgm:pt>
    <dgm:pt modelId="{FF9B22C5-E952-4D6A-B622-7D02CFB5C1AA}" type="parTrans" cxnId="{B595994C-6270-45D7-A236-15CD91D2F558}">
      <dgm:prSet/>
      <dgm:spPr/>
      <dgm:t>
        <a:bodyPr/>
        <a:lstStyle/>
        <a:p>
          <a:endParaRPr lang="en-GB"/>
        </a:p>
      </dgm:t>
    </dgm:pt>
    <dgm:pt modelId="{75654077-3863-4DE3-B276-5F1CD997AAC6}" type="sibTrans" cxnId="{B595994C-6270-45D7-A236-15CD91D2F558}">
      <dgm:prSet/>
      <dgm:spPr/>
      <dgm:t>
        <a:bodyPr/>
        <a:lstStyle/>
        <a:p>
          <a:endParaRPr lang="en-GB"/>
        </a:p>
      </dgm:t>
    </dgm:pt>
    <dgm:pt modelId="{D99FF007-079B-4E47-A3D7-67236D2175A9}">
      <dgm:prSet/>
      <dgm:spPr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b="1" dirty="0" smtClean="0"/>
            <a:t>Objectives of DG REGIO technical assistance to peripheral region</a:t>
          </a:r>
          <a:endParaRPr lang="en-GB" b="1" dirty="0"/>
        </a:p>
      </dgm:t>
    </dgm:pt>
    <dgm:pt modelId="{900B350B-03E6-48E5-BED1-A2A662720D4C}" type="parTrans" cxnId="{388296A8-E15A-4A20-B132-DD88076CEF5C}">
      <dgm:prSet/>
      <dgm:spPr/>
      <dgm:t>
        <a:bodyPr/>
        <a:lstStyle/>
        <a:p>
          <a:endParaRPr lang="en-GB"/>
        </a:p>
      </dgm:t>
    </dgm:pt>
    <dgm:pt modelId="{54533924-C1A4-4AFB-9DC9-38999E935E7D}" type="sibTrans" cxnId="{388296A8-E15A-4A20-B132-DD88076CEF5C}">
      <dgm:prSet/>
      <dgm:spPr/>
      <dgm:t>
        <a:bodyPr/>
        <a:lstStyle/>
        <a:p>
          <a:endParaRPr lang="en-GB"/>
        </a:p>
      </dgm:t>
    </dgm:pt>
    <dgm:pt modelId="{093DC058-D13E-47E2-B278-ACE6D452A777}">
      <dgm:prSet/>
      <dgm:spPr/>
      <dgm:t>
        <a:bodyPr/>
        <a:lstStyle/>
        <a:p>
          <a:pPr rtl="0"/>
          <a:r>
            <a:rPr lang="en-GB" smtClean="0"/>
            <a:t>Complement, if needed, national programme</a:t>
          </a:r>
          <a:endParaRPr lang="en-GB"/>
        </a:p>
      </dgm:t>
    </dgm:pt>
    <dgm:pt modelId="{B3C1A080-58D4-4371-B30A-61FDB73A616D}" type="parTrans" cxnId="{C1FCCE03-F60E-4B5B-8FB5-20F9104FBD22}">
      <dgm:prSet/>
      <dgm:spPr/>
      <dgm:t>
        <a:bodyPr/>
        <a:lstStyle/>
        <a:p>
          <a:endParaRPr lang="en-GB"/>
        </a:p>
      </dgm:t>
    </dgm:pt>
    <dgm:pt modelId="{6374AB6C-52C4-49B7-B562-90EC5543C27C}" type="sibTrans" cxnId="{C1FCCE03-F60E-4B5B-8FB5-20F9104FBD22}">
      <dgm:prSet/>
      <dgm:spPr/>
      <dgm:t>
        <a:bodyPr/>
        <a:lstStyle/>
        <a:p>
          <a:endParaRPr lang="en-GB"/>
        </a:p>
      </dgm:t>
    </dgm:pt>
    <dgm:pt modelId="{574242EB-02A2-4457-8D53-102DEB4B3B18}">
      <dgm:prSet/>
      <dgm:spPr>
        <a:solidFill>
          <a:schemeClr val="bg1">
            <a:alpha val="99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nl-NL" dirty="0" smtClean="0"/>
            <a:t>1 National OP &amp; S3 + 2 </a:t>
          </a:r>
          <a:r>
            <a:rPr lang="nl-NL" dirty="0" err="1" smtClean="0"/>
            <a:t>Regional</a:t>
          </a:r>
          <a:r>
            <a:rPr lang="nl-NL" dirty="0" smtClean="0"/>
            <a:t> OP &amp; S3</a:t>
          </a:r>
          <a:endParaRPr lang="en-GB" dirty="0"/>
        </a:p>
      </dgm:t>
    </dgm:pt>
    <dgm:pt modelId="{1A5D4227-2F6A-4B3D-B9D5-462719683A5B}" type="parTrans" cxnId="{4C492983-8936-45B7-90A5-D09BC30C3BA8}">
      <dgm:prSet/>
      <dgm:spPr/>
      <dgm:t>
        <a:bodyPr/>
        <a:lstStyle/>
        <a:p>
          <a:endParaRPr lang="en-GB"/>
        </a:p>
      </dgm:t>
    </dgm:pt>
    <dgm:pt modelId="{70BE12A7-45D5-4356-B308-9A7AB1998A52}" type="sibTrans" cxnId="{4C492983-8936-45B7-90A5-D09BC30C3BA8}">
      <dgm:prSet/>
      <dgm:spPr/>
      <dgm:t>
        <a:bodyPr/>
        <a:lstStyle/>
        <a:p>
          <a:endParaRPr lang="en-GB"/>
        </a:p>
      </dgm:t>
    </dgm:pt>
    <dgm:pt modelId="{C0D2CEB3-50AD-4A3F-9DC5-EEF59558CF10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dirty="0" smtClean="0"/>
            <a:t>Inefficiency and delays in issuing calls</a:t>
          </a:r>
          <a:endParaRPr lang="en-GB" dirty="0"/>
        </a:p>
      </dgm:t>
    </dgm:pt>
    <dgm:pt modelId="{5D3B2A88-DB01-4FAE-B6FE-0B0B018FFD14}" type="parTrans" cxnId="{4E307A7B-D101-4DD5-9D8D-E6E153694153}">
      <dgm:prSet/>
      <dgm:spPr/>
      <dgm:t>
        <a:bodyPr/>
        <a:lstStyle/>
        <a:p>
          <a:endParaRPr lang="en-GB"/>
        </a:p>
      </dgm:t>
    </dgm:pt>
    <dgm:pt modelId="{2320182F-931F-4D68-92AA-4D0DC3E9FD07}" type="sibTrans" cxnId="{4E307A7B-D101-4DD5-9D8D-E6E153694153}">
      <dgm:prSet/>
      <dgm:spPr/>
      <dgm:t>
        <a:bodyPr/>
        <a:lstStyle/>
        <a:p>
          <a:endParaRPr lang="en-GB"/>
        </a:p>
      </dgm:t>
    </dgm:pt>
    <dgm:pt modelId="{EBDFB565-E2F4-4C2D-BC41-64EDE296FF09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GB" dirty="0" smtClean="0"/>
            <a:t>Limited take-up of funds, especially from companies</a:t>
          </a:r>
          <a:endParaRPr lang="en-GB" dirty="0"/>
        </a:p>
      </dgm:t>
    </dgm:pt>
    <dgm:pt modelId="{9B4472A6-7D7C-4019-9A79-472876850FA9}" type="parTrans" cxnId="{BF010AC9-399F-43E7-B976-EB558D1B598C}">
      <dgm:prSet/>
      <dgm:spPr/>
      <dgm:t>
        <a:bodyPr/>
        <a:lstStyle/>
        <a:p>
          <a:endParaRPr lang="en-GB"/>
        </a:p>
      </dgm:t>
    </dgm:pt>
    <dgm:pt modelId="{24D544D4-7BD0-4354-A174-49F70E6A2C7A}" type="sibTrans" cxnId="{BF010AC9-399F-43E7-B976-EB558D1B598C}">
      <dgm:prSet/>
      <dgm:spPr/>
      <dgm:t>
        <a:bodyPr/>
        <a:lstStyle/>
        <a:p>
          <a:endParaRPr lang="en-GB"/>
        </a:p>
      </dgm:t>
    </dgm:pt>
    <dgm:pt modelId="{A789B361-D1FF-4858-9990-42D35C6F023E}">
      <dgm:prSet/>
      <dgm:spPr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b="1" smtClean="0"/>
            <a:t>Objectives </a:t>
          </a:r>
          <a:r>
            <a:rPr lang="en-GB" b="1" dirty="0" smtClean="0"/>
            <a:t>of National Capacity Building Programmes:</a:t>
          </a:r>
          <a:endParaRPr lang="en-GB"/>
        </a:p>
      </dgm:t>
    </dgm:pt>
    <dgm:pt modelId="{F2079AF9-7FB4-4994-80DF-6803222CE867}" type="parTrans" cxnId="{5353B5B6-AF87-43BB-944E-819850939C59}">
      <dgm:prSet/>
      <dgm:spPr/>
      <dgm:t>
        <a:bodyPr/>
        <a:lstStyle/>
        <a:p>
          <a:endParaRPr lang="en-GB"/>
        </a:p>
      </dgm:t>
    </dgm:pt>
    <dgm:pt modelId="{81553B31-BAAE-4AF0-9B62-71661C819584}" type="sibTrans" cxnId="{5353B5B6-AF87-43BB-944E-819850939C59}">
      <dgm:prSet/>
      <dgm:spPr/>
      <dgm:t>
        <a:bodyPr/>
        <a:lstStyle/>
        <a:p>
          <a:endParaRPr lang="en-GB"/>
        </a:p>
      </dgm:t>
    </dgm:pt>
    <dgm:pt modelId="{E37E863A-177B-4C95-B15E-CFBB94B76D92}">
      <dgm:prSet custT="1"/>
      <dgm:spPr/>
      <dgm:t>
        <a:bodyPr/>
        <a:lstStyle/>
        <a:p>
          <a:pPr rtl="0"/>
          <a:r>
            <a:rPr lang="es-ES" sz="1600" dirty="0" err="1" smtClean="0"/>
            <a:t>Design</a:t>
          </a:r>
          <a:r>
            <a:rPr lang="es-ES" sz="1600" dirty="0" smtClean="0"/>
            <a:t> </a:t>
          </a:r>
          <a:r>
            <a:rPr lang="es-ES" sz="1600" dirty="0" err="1" smtClean="0"/>
            <a:t>governance</a:t>
          </a:r>
          <a:r>
            <a:rPr lang="es-ES" sz="1600" dirty="0" smtClean="0"/>
            <a:t> </a:t>
          </a:r>
          <a:r>
            <a:rPr lang="es-ES" sz="1600" dirty="0" err="1" smtClean="0"/>
            <a:t>structure</a:t>
          </a:r>
          <a:endParaRPr lang="en-GB" sz="1600" dirty="0"/>
        </a:p>
      </dgm:t>
    </dgm:pt>
    <dgm:pt modelId="{5AF54DCB-A22B-4CCE-9FC3-9DE0DE363BB7}" type="parTrans" cxnId="{1ACDE2F8-7A76-4437-B7D3-7839B03F26A6}">
      <dgm:prSet/>
      <dgm:spPr/>
      <dgm:t>
        <a:bodyPr/>
        <a:lstStyle/>
        <a:p>
          <a:endParaRPr lang="en-GB"/>
        </a:p>
      </dgm:t>
    </dgm:pt>
    <dgm:pt modelId="{497EB4B3-B9A4-4F07-B9CE-E8ADAF984B22}" type="sibTrans" cxnId="{1ACDE2F8-7A76-4437-B7D3-7839B03F26A6}">
      <dgm:prSet/>
      <dgm:spPr/>
      <dgm:t>
        <a:bodyPr/>
        <a:lstStyle/>
        <a:p>
          <a:endParaRPr lang="en-GB"/>
        </a:p>
      </dgm:t>
    </dgm:pt>
    <dgm:pt modelId="{73D789FE-A672-4E35-975B-A0A9F940C063}" type="pres">
      <dgm:prSet presAssocID="{563709B9-B073-4F6B-A867-0C244B7649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A82694-3C9F-4498-BB6D-588C6E6DB82F}" type="pres">
      <dgm:prSet presAssocID="{CABF488A-9998-41FE-BF45-DFFD6EC19FF9}" presName="compNode" presStyleCnt="0"/>
      <dgm:spPr/>
    </dgm:pt>
    <dgm:pt modelId="{7F2CDD19-3FF3-43BC-B5BC-54F719E9E496}" type="pres">
      <dgm:prSet presAssocID="{CABF488A-9998-41FE-BF45-DFFD6EC19FF9}" presName="aNode" presStyleLbl="bgShp" presStyleIdx="0" presStyleCnt="4"/>
      <dgm:spPr/>
      <dgm:t>
        <a:bodyPr/>
        <a:lstStyle/>
        <a:p>
          <a:endParaRPr lang="en-GB"/>
        </a:p>
      </dgm:t>
    </dgm:pt>
    <dgm:pt modelId="{40C95C28-092D-4120-9759-8FE83835A582}" type="pres">
      <dgm:prSet presAssocID="{CABF488A-9998-41FE-BF45-DFFD6EC19FF9}" presName="textNode" presStyleLbl="bgShp" presStyleIdx="0" presStyleCnt="4"/>
      <dgm:spPr/>
      <dgm:t>
        <a:bodyPr/>
        <a:lstStyle/>
        <a:p>
          <a:endParaRPr lang="en-GB"/>
        </a:p>
      </dgm:t>
    </dgm:pt>
    <dgm:pt modelId="{F3BFB264-88F0-47A6-A4E8-D139F97A42DA}" type="pres">
      <dgm:prSet presAssocID="{CABF488A-9998-41FE-BF45-DFFD6EC19FF9}" presName="compChildNode" presStyleCnt="0"/>
      <dgm:spPr/>
    </dgm:pt>
    <dgm:pt modelId="{2284E59E-572C-4079-A841-3601D6B3F274}" type="pres">
      <dgm:prSet presAssocID="{CABF488A-9998-41FE-BF45-DFFD6EC19FF9}" presName="theInnerList" presStyleCnt="0"/>
      <dgm:spPr/>
    </dgm:pt>
    <dgm:pt modelId="{A52E61D2-139E-4E1D-8CB0-6BE315851FC1}" type="pres">
      <dgm:prSet presAssocID="{0CDF4DA7-7C54-4C78-9249-800811406153}" presName="childNode" presStyleLbl="node1" presStyleIdx="0" presStyleCnt="9" custScaleY="273199" custLinFactY="-11948" custLinFactNeighborX="115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97F350-4F9D-4FB7-B705-5132AA05DD4A}" type="pres">
      <dgm:prSet presAssocID="{0CDF4DA7-7C54-4C78-9249-800811406153}" presName="aSpace2" presStyleCnt="0"/>
      <dgm:spPr/>
    </dgm:pt>
    <dgm:pt modelId="{C9219D48-203E-44D1-B870-2BC737AD1BB7}" type="pres">
      <dgm:prSet presAssocID="{464AA05F-7128-436F-B12A-D8A26338ED79}" presName="childNode" presStyleLbl="node1" presStyleIdx="1" presStyleCnt="9" custScaleY="179416" custLinFactNeighborX="1156" custLinFactNeighborY="-631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EB70A-1F42-4DCC-87A3-7FB24655ABF5}" type="pres">
      <dgm:prSet presAssocID="{464AA05F-7128-436F-B12A-D8A26338ED79}" presName="aSpace2" presStyleCnt="0"/>
      <dgm:spPr/>
    </dgm:pt>
    <dgm:pt modelId="{CC1DA14A-9BF7-470D-970B-7F7FF0C8CB3D}" type="pres">
      <dgm:prSet presAssocID="{39900242-6187-4E36-9280-AD812B5BDE38}" presName="childNode" presStyleLbl="node1" presStyleIdx="2" presStyleCnt="9" custScaleY="4074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2596BD-1AA3-47AF-AB0C-F5C6BAE8D8BC}" type="pres">
      <dgm:prSet presAssocID="{CABF488A-9998-41FE-BF45-DFFD6EC19FF9}" presName="aSpace" presStyleCnt="0"/>
      <dgm:spPr/>
    </dgm:pt>
    <dgm:pt modelId="{B54E0D25-C0DB-43BE-A142-578913F9AB88}" type="pres">
      <dgm:prSet presAssocID="{8F68E25E-E2EA-475A-8374-A959FAB2242B}" presName="compNode" presStyleCnt="0"/>
      <dgm:spPr/>
    </dgm:pt>
    <dgm:pt modelId="{AA5FE992-7901-4360-BCA1-E6DA05487D33}" type="pres">
      <dgm:prSet presAssocID="{8F68E25E-E2EA-475A-8374-A959FAB2242B}" presName="aNode" presStyleLbl="bgShp" presStyleIdx="1" presStyleCnt="4"/>
      <dgm:spPr/>
      <dgm:t>
        <a:bodyPr/>
        <a:lstStyle/>
        <a:p>
          <a:endParaRPr lang="en-GB"/>
        </a:p>
      </dgm:t>
    </dgm:pt>
    <dgm:pt modelId="{FDC6081C-3895-406A-9C83-29738183BB14}" type="pres">
      <dgm:prSet presAssocID="{8F68E25E-E2EA-475A-8374-A959FAB2242B}" presName="textNode" presStyleLbl="bgShp" presStyleIdx="1" presStyleCnt="4"/>
      <dgm:spPr/>
      <dgm:t>
        <a:bodyPr/>
        <a:lstStyle/>
        <a:p>
          <a:endParaRPr lang="en-GB"/>
        </a:p>
      </dgm:t>
    </dgm:pt>
    <dgm:pt modelId="{4D5AFAC1-358B-4323-8CF2-1E0204F4776C}" type="pres">
      <dgm:prSet presAssocID="{8F68E25E-E2EA-475A-8374-A959FAB2242B}" presName="compChildNode" presStyleCnt="0"/>
      <dgm:spPr/>
    </dgm:pt>
    <dgm:pt modelId="{4FC26275-D3A1-4DE0-9B56-6E595598C8FA}" type="pres">
      <dgm:prSet presAssocID="{8F68E25E-E2EA-475A-8374-A959FAB2242B}" presName="theInnerList" presStyleCnt="0"/>
      <dgm:spPr/>
    </dgm:pt>
    <dgm:pt modelId="{3204AECC-CB2D-4016-A9E7-48B1692282C3}" type="pres">
      <dgm:prSet presAssocID="{574242EB-02A2-4457-8D53-102DEB4B3B18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134745-E919-4B4F-9246-48EB0C1CB9D7}" type="pres">
      <dgm:prSet presAssocID="{574242EB-02A2-4457-8D53-102DEB4B3B18}" presName="aSpace2" presStyleCnt="0"/>
      <dgm:spPr/>
    </dgm:pt>
    <dgm:pt modelId="{46B1F93E-DBC9-44ED-B736-9355D254E6B9}" type="pres">
      <dgm:prSet presAssocID="{C0D2CEB3-50AD-4A3F-9DC5-EEF59558CF10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6E1DE2-D7B5-4CA5-A285-2C6B008577AC}" type="pres">
      <dgm:prSet presAssocID="{C0D2CEB3-50AD-4A3F-9DC5-EEF59558CF10}" presName="aSpace2" presStyleCnt="0"/>
      <dgm:spPr/>
    </dgm:pt>
    <dgm:pt modelId="{E898755C-C25F-4380-83F1-4FD3F919D0D5}" type="pres">
      <dgm:prSet presAssocID="{EBDFB565-E2F4-4C2D-BC41-64EDE296FF09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57C80E-AFCD-4C9A-98DC-AD42946046B1}" type="pres">
      <dgm:prSet presAssocID="{8F68E25E-E2EA-475A-8374-A959FAB2242B}" presName="aSpace" presStyleCnt="0"/>
      <dgm:spPr/>
    </dgm:pt>
    <dgm:pt modelId="{FF5AE62E-A312-4E25-83AE-7D0795FA3D91}" type="pres">
      <dgm:prSet presAssocID="{A789B361-D1FF-4858-9990-42D35C6F023E}" presName="compNode" presStyleCnt="0"/>
      <dgm:spPr/>
    </dgm:pt>
    <dgm:pt modelId="{F059B3AF-AE46-4BB9-9EED-37B7B2168FDC}" type="pres">
      <dgm:prSet presAssocID="{A789B361-D1FF-4858-9990-42D35C6F023E}" presName="aNode" presStyleLbl="bgShp" presStyleIdx="2" presStyleCnt="4"/>
      <dgm:spPr/>
      <dgm:t>
        <a:bodyPr/>
        <a:lstStyle/>
        <a:p>
          <a:endParaRPr lang="en-GB"/>
        </a:p>
      </dgm:t>
    </dgm:pt>
    <dgm:pt modelId="{C578A850-1226-4AE6-A9AA-85C96C4B8693}" type="pres">
      <dgm:prSet presAssocID="{A789B361-D1FF-4858-9990-42D35C6F023E}" presName="textNode" presStyleLbl="bgShp" presStyleIdx="2" presStyleCnt="4"/>
      <dgm:spPr/>
      <dgm:t>
        <a:bodyPr/>
        <a:lstStyle/>
        <a:p>
          <a:endParaRPr lang="en-GB"/>
        </a:p>
      </dgm:t>
    </dgm:pt>
    <dgm:pt modelId="{EEFB7DF4-16B0-485F-BCC9-C04B243403A6}" type="pres">
      <dgm:prSet presAssocID="{A789B361-D1FF-4858-9990-42D35C6F023E}" presName="compChildNode" presStyleCnt="0"/>
      <dgm:spPr/>
    </dgm:pt>
    <dgm:pt modelId="{1DD3A9A9-BEBA-4986-A286-BAD3A0C11DD7}" type="pres">
      <dgm:prSet presAssocID="{A789B361-D1FF-4858-9990-42D35C6F023E}" presName="theInnerList" presStyleCnt="0"/>
      <dgm:spPr/>
    </dgm:pt>
    <dgm:pt modelId="{489CB098-C181-4772-9CD5-2FE5B9115B01}" type="pres">
      <dgm:prSet presAssocID="{BB98E8CA-5EFE-48B5-B461-01509B6D161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006EB-95CD-4BD2-BD2F-17108DA05483}" type="pres">
      <dgm:prSet presAssocID="{BB98E8CA-5EFE-48B5-B461-01509B6D1619}" presName="aSpace2" presStyleCnt="0"/>
      <dgm:spPr/>
    </dgm:pt>
    <dgm:pt modelId="{048A372E-C335-43A4-9CF5-2A5EEA06A498}" type="pres">
      <dgm:prSet presAssocID="{E37E863A-177B-4C95-B15E-CFBB94B76D92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187838-9927-4C01-88F6-F98EB0608056}" type="pres">
      <dgm:prSet presAssocID="{A789B361-D1FF-4858-9990-42D35C6F023E}" presName="aSpace" presStyleCnt="0"/>
      <dgm:spPr/>
    </dgm:pt>
    <dgm:pt modelId="{FBD7F5A2-8EF7-4E03-A952-A3F1A2DCAF43}" type="pres">
      <dgm:prSet presAssocID="{D99FF007-079B-4E47-A3D7-67236D2175A9}" presName="compNode" presStyleCnt="0"/>
      <dgm:spPr/>
    </dgm:pt>
    <dgm:pt modelId="{32F5D4F2-4BE4-46FD-BF43-E809B30C03F3}" type="pres">
      <dgm:prSet presAssocID="{D99FF007-079B-4E47-A3D7-67236D2175A9}" presName="aNode" presStyleLbl="bgShp" presStyleIdx="3" presStyleCnt="4"/>
      <dgm:spPr/>
      <dgm:t>
        <a:bodyPr/>
        <a:lstStyle/>
        <a:p>
          <a:endParaRPr lang="en-GB"/>
        </a:p>
      </dgm:t>
    </dgm:pt>
    <dgm:pt modelId="{48E59945-B2F6-4C7F-B2E6-C2BCD56A7D0E}" type="pres">
      <dgm:prSet presAssocID="{D99FF007-079B-4E47-A3D7-67236D2175A9}" presName="textNode" presStyleLbl="bgShp" presStyleIdx="3" presStyleCnt="4"/>
      <dgm:spPr/>
      <dgm:t>
        <a:bodyPr/>
        <a:lstStyle/>
        <a:p>
          <a:endParaRPr lang="en-GB"/>
        </a:p>
      </dgm:t>
    </dgm:pt>
    <dgm:pt modelId="{DAE4214A-EE7B-4054-B6AC-2262C7075FC6}" type="pres">
      <dgm:prSet presAssocID="{D99FF007-079B-4E47-A3D7-67236D2175A9}" presName="compChildNode" presStyleCnt="0"/>
      <dgm:spPr/>
    </dgm:pt>
    <dgm:pt modelId="{274B89D6-F491-41C0-9957-2241838F2C9F}" type="pres">
      <dgm:prSet presAssocID="{D99FF007-079B-4E47-A3D7-67236D2175A9}" presName="theInnerList" presStyleCnt="0"/>
      <dgm:spPr/>
    </dgm:pt>
    <dgm:pt modelId="{72955695-1042-4717-B1DF-67FDBD3916BA}" type="pres">
      <dgm:prSet presAssocID="{093DC058-D13E-47E2-B278-ACE6D452A777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BD73CA-6F54-4A84-831A-911BF797ED09}" type="presOf" srcId="{C0D2CEB3-50AD-4A3F-9DC5-EEF59558CF10}" destId="{46B1F93E-DBC9-44ED-B736-9355D254E6B9}" srcOrd="0" destOrd="0" presId="urn:microsoft.com/office/officeart/2005/8/layout/lProcess2"/>
    <dgm:cxn modelId="{B8EB1122-B09D-4066-8AFF-C2A5C514AF0C}" type="presOf" srcId="{8F68E25E-E2EA-475A-8374-A959FAB2242B}" destId="{FDC6081C-3895-406A-9C83-29738183BB14}" srcOrd="1" destOrd="0" presId="urn:microsoft.com/office/officeart/2005/8/layout/lProcess2"/>
    <dgm:cxn modelId="{FDDD988C-D30F-4723-B380-5819B424C1EA}" srcId="{563709B9-B073-4F6B-A867-0C244B764999}" destId="{8F68E25E-E2EA-475A-8374-A959FAB2242B}" srcOrd="1" destOrd="0" parTransId="{0F687500-1068-450A-A059-689E4C9D81FE}" sibTransId="{17A79E50-C8F5-4DBA-BD91-7B842D8F52EB}"/>
    <dgm:cxn modelId="{C1FCCE03-F60E-4B5B-8FB5-20F9104FBD22}" srcId="{D99FF007-079B-4E47-A3D7-67236D2175A9}" destId="{093DC058-D13E-47E2-B278-ACE6D452A777}" srcOrd="0" destOrd="0" parTransId="{B3C1A080-58D4-4371-B30A-61FDB73A616D}" sibTransId="{6374AB6C-52C4-49B7-B562-90EC5543C27C}"/>
    <dgm:cxn modelId="{DD1171AF-B8E9-462B-821F-E95DF1727A9A}" type="presOf" srcId="{093DC058-D13E-47E2-B278-ACE6D452A777}" destId="{72955695-1042-4717-B1DF-67FDBD3916BA}" srcOrd="0" destOrd="0" presId="urn:microsoft.com/office/officeart/2005/8/layout/lProcess2"/>
    <dgm:cxn modelId="{B7C8156D-04D9-4141-B82C-F91ADDC7F03D}" type="presOf" srcId="{574242EB-02A2-4457-8D53-102DEB4B3B18}" destId="{3204AECC-CB2D-4016-A9E7-48B1692282C3}" srcOrd="0" destOrd="0" presId="urn:microsoft.com/office/officeart/2005/8/layout/lProcess2"/>
    <dgm:cxn modelId="{4BC744F2-23A5-4878-A108-3C3824BCF57E}" type="presOf" srcId="{E37E863A-177B-4C95-B15E-CFBB94B76D92}" destId="{048A372E-C335-43A4-9CF5-2A5EEA06A498}" srcOrd="0" destOrd="0" presId="urn:microsoft.com/office/officeart/2005/8/layout/lProcess2"/>
    <dgm:cxn modelId="{1ACDE2F8-7A76-4437-B7D3-7839B03F26A6}" srcId="{A789B361-D1FF-4858-9990-42D35C6F023E}" destId="{E37E863A-177B-4C95-B15E-CFBB94B76D92}" srcOrd="1" destOrd="0" parTransId="{5AF54DCB-A22B-4CCE-9FC3-9DE0DE363BB7}" sibTransId="{497EB4B3-B9A4-4F07-B9CE-E8ADAF984B22}"/>
    <dgm:cxn modelId="{A8D62CA9-36C0-4D9B-9D9C-DBFBCD9252D0}" type="presOf" srcId="{A789B361-D1FF-4858-9990-42D35C6F023E}" destId="{F059B3AF-AE46-4BB9-9EED-37B7B2168FDC}" srcOrd="0" destOrd="0" presId="urn:microsoft.com/office/officeart/2005/8/layout/lProcess2"/>
    <dgm:cxn modelId="{A64227A6-7E34-4230-AA08-49AF4E47F0C5}" type="presOf" srcId="{39900242-6187-4E36-9280-AD812B5BDE38}" destId="{CC1DA14A-9BF7-470D-970B-7F7FF0C8CB3D}" srcOrd="0" destOrd="0" presId="urn:microsoft.com/office/officeart/2005/8/layout/lProcess2"/>
    <dgm:cxn modelId="{4E307A7B-D101-4DD5-9D8D-E6E153694153}" srcId="{8F68E25E-E2EA-475A-8374-A959FAB2242B}" destId="{C0D2CEB3-50AD-4A3F-9DC5-EEF59558CF10}" srcOrd="1" destOrd="0" parTransId="{5D3B2A88-DB01-4FAE-B6FE-0B0B018FFD14}" sibTransId="{2320182F-931F-4D68-92AA-4D0DC3E9FD07}"/>
    <dgm:cxn modelId="{DE88794A-BF37-4E97-AB9B-EBD8C45624BE}" srcId="{CABF488A-9998-41FE-BF45-DFFD6EC19FF9}" destId="{464AA05F-7128-436F-B12A-D8A26338ED79}" srcOrd="1" destOrd="0" parTransId="{9A910C32-ECB4-4A67-A1DF-20B9BDC86621}" sibTransId="{DDE46A7B-7477-46A5-8A94-DB30A39D9087}"/>
    <dgm:cxn modelId="{388296A8-E15A-4A20-B132-DD88076CEF5C}" srcId="{563709B9-B073-4F6B-A867-0C244B764999}" destId="{D99FF007-079B-4E47-A3D7-67236D2175A9}" srcOrd="3" destOrd="0" parTransId="{900B350B-03E6-48E5-BED1-A2A662720D4C}" sibTransId="{54533924-C1A4-4AFB-9DC9-38999E935E7D}"/>
    <dgm:cxn modelId="{B495608D-4118-4B55-B1F8-DB6566F916DD}" type="presOf" srcId="{A789B361-D1FF-4858-9990-42D35C6F023E}" destId="{C578A850-1226-4AE6-A9AA-85C96C4B8693}" srcOrd="1" destOrd="0" presId="urn:microsoft.com/office/officeart/2005/8/layout/lProcess2"/>
    <dgm:cxn modelId="{5353B5B6-AF87-43BB-944E-819850939C59}" srcId="{563709B9-B073-4F6B-A867-0C244B764999}" destId="{A789B361-D1FF-4858-9990-42D35C6F023E}" srcOrd="2" destOrd="0" parTransId="{F2079AF9-7FB4-4994-80DF-6803222CE867}" sibTransId="{81553B31-BAAE-4AF0-9B62-71661C819584}"/>
    <dgm:cxn modelId="{79122AF8-08FC-4028-8C5B-15716F6C82C8}" srcId="{CABF488A-9998-41FE-BF45-DFFD6EC19FF9}" destId="{39900242-6187-4E36-9280-AD812B5BDE38}" srcOrd="2" destOrd="0" parTransId="{0FAB6CEF-1062-43E5-9C0D-507C1407F6FD}" sibTransId="{2C130848-F595-4574-842E-EEA2E111BB8C}"/>
    <dgm:cxn modelId="{2C433912-EA3D-4BFD-9EAA-106FECCE6D63}" type="presOf" srcId="{EBDFB565-E2F4-4C2D-BC41-64EDE296FF09}" destId="{E898755C-C25F-4380-83F1-4FD3F919D0D5}" srcOrd="0" destOrd="0" presId="urn:microsoft.com/office/officeart/2005/8/layout/lProcess2"/>
    <dgm:cxn modelId="{A3B678DD-F662-44DF-AE0A-3862E37C3696}" type="presOf" srcId="{CABF488A-9998-41FE-BF45-DFFD6EC19FF9}" destId="{40C95C28-092D-4120-9759-8FE83835A582}" srcOrd="1" destOrd="0" presId="urn:microsoft.com/office/officeart/2005/8/layout/lProcess2"/>
    <dgm:cxn modelId="{373AF730-354D-4FC6-9C3C-ECD04EA155F6}" type="presOf" srcId="{464AA05F-7128-436F-B12A-D8A26338ED79}" destId="{C9219D48-203E-44D1-B870-2BC737AD1BB7}" srcOrd="0" destOrd="0" presId="urn:microsoft.com/office/officeart/2005/8/layout/lProcess2"/>
    <dgm:cxn modelId="{B45FB3E3-C1C5-42BF-9370-2120B10DE2D0}" type="presOf" srcId="{0CDF4DA7-7C54-4C78-9249-800811406153}" destId="{A52E61D2-139E-4E1D-8CB0-6BE315851FC1}" srcOrd="0" destOrd="0" presId="urn:microsoft.com/office/officeart/2005/8/layout/lProcess2"/>
    <dgm:cxn modelId="{CCC37A42-EE6F-4EE5-8E71-3B455BFED1BA}" srcId="{CABF488A-9998-41FE-BF45-DFFD6EC19FF9}" destId="{0CDF4DA7-7C54-4C78-9249-800811406153}" srcOrd="0" destOrd="0" parTransId="{AEA1FA52-28ED-465E-A6AE-2941DE9A2967}" sibTransId="{FE209756-7B00-40FA-9C0F-F6916B893FCD}"/>
    <dgm:cxn modelId="{4DC15055-821F-4415-A5AF-AD4D8848B194}" srcId="{563709B9-B073-4F6B-A867-0C244B764999}" destId="{CABF488A-9998-41FE-BF45-DFFD6EC19FF9}" srcOrd="0" destOrd="0" parTransId="{151C6B88-ED9F-4A35-957E-31E86C641704}" sibTransId="{396647C6-DD0B-4F47-A6D9-1BD0865E4C35}"/>
    <dgm:cxn modelId="{4C492983-8936-45B7-90A5-D09BC30C3BA8}" srcId="{8F68E25E-E2EA-475A-8374-A959FAB2242B}" destId="{574242EB-02A2-4457-8D53-102DEB4B3B18}" srcOrd="0" destOrd="0" parTransId="{1A5D4227-2F6A-4B3D-B9D5-462719683A5B}" sibTransId="{70BE12A7-45D5-4356-B308-9A7AB1998A52}"/>
    <dgm:cxn modelId="{C42AE209-73DE-48AC-89B0-B43A5CF4DEF2}" type="presOf" srcId="{8F68E25E-E2EA-475A-8374-A959FAB2242B}" destId="{AA5FE992-7901-4360-BCA1-E6DA05487D33}" srcOrd="0" destOrd="0" presId="urn:microsoft.com/office/officeart/2005/8/layout/lProcess2"/>
    <dgm:cxn modelId="{EA93B4B2-3E5B-4F8B-837E-F84BD269CF08}" type="presOf" srcId="{D99FF007-079B-4E47-A3D7-67236D2175A9}" destId="{48E59945-B2F6-4C7F-B2E6-C2BCD56A7D0E}" srcOrd="1" destOrd="0" presId="urn:microsoft.com/office/officeart/2005/8/layout/lProcess2"/>
    <dgm:cxn modelId="{B595994C-6270-45D7-A236-15CD91D2F558}" srcId="{A789B361-D1FF-4858-9990-42D35C6F023E}" destId="{BB98E8CA-5EFE-48B5-B461-01509B6D1619}" srcOrd="0" destOrd="0" parTransId="{FF9B22C5-E952-4D6A-B622-7D02CFB5C1AA}" sibTransId="{75654077-3863-4DE3-B276-5F1CD997AAC6}"/>
    <dgm:cxn modelId="{C1A67C50-A64C-452F-902F-BA819B2A0B49}" type="presOf" srcId="{D99FF007-079B-4E47-A3D7-67236D2175A9}" destId="{32F5D4F2-4BE4-46FD-BF43-E809B30C03F3}" srcOrd="0" destOrd="0" presId="urn:microsoft.com/office/officeart/2005/8/layout/lProcess2"/>
    <dgm:cxn modelId="{E5F50C9E-E726-4659-B5B8-9035C5C28F4A}" type="presOf" srcId="{CABF488A-9998-41FE-BF45-DFFD6EC19FF9}" destId="{7F2CDD19-3FF3-43BC-B5BC-54F719E9E496}" srcOrd="0" destOrd="0" presId="urn:microsoft.com/office/officeart/2005/8/layout/lProcess2"/>
    <dgm:cxn modelId="{BF010AC9-399F-43E7-B976-EB558D1B598C}" srcId="{8F68E25E-E2EA-475A-8374-A959FAB2242B}" destId="{EBDFB565-E2F4-4C2D-BC41-64EDE296FF09}" srcOrd="2" destOrd="0" parTransId="{9B4472A6-7D7C-4019-9A79-472876850FA9}" sibTransId="{24D544D4-7BD0-4354-A174-49F70E6A2C7A}"/>
    <dgm:cxn modelId="{55ECF97D-9167-466C-A963-C6F122F59D72}" type="presOf" srcId="{563709B9-B073-4F6B-A867-0C244B764999}" destId="{73D789FE-A672-4E35-975B-A0A9F940C063}" srcOrd="0" destOrd="0" presId="urn:microsoft.com/office/officeart/2005/8/layout/lProcess2"/>
    <dgm:cxn modelId="{9CC384A7-E174-4165-9973-CD6C1485C60B}" type="presOf" srcId="{BB98E8CA-5EFE-48B5-B461-01509B6D1619}" destId="{489CB098-C181-4772-9CD5-2FE5B9115B01}" srcOrd="0" destOrd="0" presId="urn:microsoft.com/office/officeart/2005/8/layout/lProcess2"/>
    <dgm:cxn modelId="{10D4FAF7-1FDC-46B6-8EFD-F0EE362E905F}" type="presParOf" srcId="{73D789FE-A672-4E35-975B-A0A9F940C063}" destId="{B2A82694-3C9F-4498-BB6D-588C6E6DB82F}" srcOrd="0" destOrd="0" presId="urn:microsoft.com/office/officeart/2005/8/layout/lProcess2"/>
    <dgm:cxn modelId="{01CA3BF8-33B4-4F61-A91E-1FBB444B922D}" type="presParOf" srcId="{B2A82694-3C9F-4498-BB6D-588C6E6DB82F}" destId="{7F2CDD19-3FF3-43BC-B5BC-54F719E9E496}" srcOrd="0" destOrd="0" presId="urn:microsoft.com/office/officeart/2005/8/layout/lProcess2"/>
    <dgm:cxn modelId="{2DD4189C-8086-4966-986B-574CC951DDA8}" type="presParOf" srcId="{B2A82694-3C9F-4498-BB6D-588C6E6DB82F}" destId="{40C95C28-092D-4120-9759-8FE83835A582}" srcOrd="1" destOrd="0" presId="urn:microsoft.com/office/officeart/2005/8/layout/lProcess2"/>
    <dgm:cxn modelId="{7C7F9792-0EE2-4634-88E8-898C8B1A39DD}" type="presParOf" srcId="{B2A82694-3C9F-4498-BB6D-588C6E6DB82F}" destId="{F3BFB264-88F0-47A6-A4E8-D139F97A42DA}" srcOrd="2" destOrd="0" presId="urn:microsoft.com/office/officeart/2005/8/layout/lProcess2"/>
    <dgm:cxn modelId="{59538F0D-1ACD-48F9-A381-FAAF68A8C1C5}" type="presParOf" srcId="{F3BFB264-88F0-47A6-A4E8-D139F97A42DA}" destId="{2284E59E-572C-4079-A841-3601D6B3F274}" srcOrd="0" destOrd="0" presId="urn:microsoft.com/office/officeart/2005/8/layout/lProcess2"/>
    <dgm:cxn modelId="{5D00CABE-5143-41BF-B275-75ED058B6003}" type="presParOf" srcId="{2284E59E-572C-4079-A841-3601D6B3F274}" destId="{A52E61D2-139E-4E1D-8CB0-6BE315851FC1}" srcOrd="0" destOrd="0" presId="urn:microsoft.com/office/officeart/2005/8/layout/lProcess2"/>
    <dgm:cxn modelId="{A07EC6AD-AB33-4AEF-A7F9-0E4E497ABBD5}" type="presParOf" srcId="{2284E59E-572C-4079-A841-3601D6B3F274}" destId="{7E97F350-4F9D-4FB7-B705-5132AA05DD4A}" srcOrd="1" destOrd="0" presId="urn:microsoft.com/office/officeart/2005/8/layout/lProcess2"/>
    <dgm:cxn modelId="{77E71B5A-8A27-4692-BFF4-F12AB745C50A}" type="presParOf" srcId="{2284E59E-572C-4079-A841-3601D6B3F274}" destId="{C9219D48-203E-44D1-B870-2BC737AD1BB7}" srcOrd="2" destOrd="0" presId="urn:microsoft.com/office/officeart/2005/8/layout/lProcess2"/>
    <dgm:cxn modelId="{BA1EA618-C897-4A79-81CE-BAABBBC8F4D6}" type="presParOf" srcId="{2284E59E-572C-4079-A841-3601D6B3F274}" destId="{02AEB70A-1F42-4DCC-87A3-7FB24655ABF5}" srcOrd="3" destOrd="0" presId="urn:microsoft.com/office/officeart/2005/8/layout/lProcess2"/>
    <dgm:cxn modelId="{03878366-B134-4DE1-AD77-055E5AA0C4BC}" type="presParOf" srcId="{2284E59E-572C-4079-A841-3601D6B3F274}" destId="{CC1DA14A-9BF7-470D-970B-7F7FF0C8CB3D}" srcOrd="4" destOrd="0" presId="urn:microsoft.com/office/officeart/2005/8/layout/lProcess2"/>
    <dgm:cxn modelId="{8F4932CB-AC1C-43C3-AF33-F48457055D08}" type="presParOf" srcId="{73D789FE-A672-4E35-975B-A0A9F940C063}" destId="{202596BD-1AA3-47AF-AB0C-F5C6BAE8D8BC}" srcOrd="1" destOrd="0" presId="urn:microsoft.com/office/officeart/2005/8/layout/lProcess2"/>
    <dgm:cxn modelId="{A97FC5D6-4C73-4124-ABE8-256EC6463ECF}" type="presParOf" srcId="{73D789FE-A672-4E35-975B-A0A9F940C063}" destId="{B54E0D25-C0DB-43BE-A142-578913F9AB88}" srcOrd="2" destOrd="0" presId="urn:microsoft.com/office/officeart/2005/8/layout/lProcess2"/>
    <dgm:cxn modelId="{78E6050C-339F-4317-B910-31E36D4C8F06}" type="presParOf" srcId="{B54E0D25-C0DB-43BE-A142-578913F9AB88}" destId="{AA5FE992-7901-4360-BCA1-E6DA05487D33}" srcOrd="0" destOrd="0" presId="urn:microsoft.com/office/officeart/2005/8/layout/lProcess2"/>
    <dgm:cxn modelId="{8F4336F8-887F-49B3-8068-95965FEFC00F}" type="presParOf" srcId="{B54E0D25-C0DB-43BE-A142-578913F9AB88}" destId="{FDC6081C-3895-406A-9C83-29738183BB14}" srcOrd="1" destOrd="0" presId="urn:microsoft.com/office/officeart/2005/8/layout/lProcess2"/>
    <dgm:cxn modelId="{942D83AC-7949-47ED-8CD0-006C87934624}" type="presParOf" srcId="{B54E0D25-C0DB-43BE-A142-578913F9AB88}" destId="{4D5AFAC1-358B-4323-8CF2-1E0204F4776C}" srcOrd="2" destOrd="0" presId="urn:microsoft.com/office/officeart/2005/8/layout/lProcess2"/>
    <dgm:cxn modelId="{AEFD100B-7E95-4E16-B5EA-4390C9ABEADC}" type="presParOf" srcId="{4D5AFAC1-358B-4323-8CF2-1E0204F4776C}" destId="{4FC26275-D3A1-4DE0-9B56-6E595598C8FA}" srcOrd="0" destOrd="0" presId="urn:microsoft.com/office/officeart/2005/8/layout/lProcess2"/>
    <dgm:cxn modelId="{5138618D-D3DA-4F03-BADF-E1532B5EE04B}" type="presParOf" srcId="{4FC26275-D3A1-4DE0-9B56-6E595598C8FA}" destId="{3204AECC-CB2D-4016-A9E7-48B1692282C3}" srcOrd="0" destOrd="0" presId="urn:microsoft.com/office/officeart/2005/8/layout/lProcess2"/>
    <dgm:cxn modelId="{3172163F-434E-472F-B47C-DF70E384F650}" type="presParOf" srcId="{4FC26275-D3A1-4DE0-9B56-6E595598C8FA}" destId="{A8134745-E919-4B4F-9246-48EB0C1CB9D7}" srcOrd="1" destOrd="0" presId="urn:microsoft.com/office/officeart/2005/8/layout/lProcess2"/>
    <dgm:cxn modelId="{95580777-D72C-4412-9743-D882E9BF3840}" type="presParOf" srcId="{4FC26275-D3A1-4DE0-9B56-6E595598C8FA}" destId="{46B1F93E-DBC9-44ED-B736-9355D254E6B9}" srcOrd="2" destOrd="0" presId="urn:microsoft.com/office/officeart/2005/8/layout/lProcess2"/>
    <dgm:cxn modelId="{AAA6F0CF-8BB3-42C1-99BC-A140DDA922C5}" type="presParOf" srcId="{4FC26275-D3A1-4DE0-9B56-6E595598C8FA}" destId="{C66E1DE2-D7B5-4CA5-A285-2C6B008577AC}" srcOrd="3" destOrd="0" presId="urn:microsoft.com/office/officeart/2005/8/layout/lProcess2"/>
    <dgm:cxn modelId="{B5DF7410-7C7B-44D6-99C8-27E2C999E544}" type="presParOf" srcId="{4FC26275-D3A1-4DE0-9B56-6E595598C8FA}" destId="{E898755C-C25F-4380-83F1-4FD3F919D0D5}" srcOrd="4" destOrd="0" presId="urn:microsoft.com/office/officeart/2005/8/layout/lProcess2"/>
    <dgm:cxn modelId="{18CA9466-48BC-409F-93AF-23122670FB04}" type="presParOf" srcId="{73D789FE-A672-4E35-975B-A0A9F940C063}" destId="{6057C80E-AFCD-4C9A-98DC-AD42946046B1}" srcOrd="3" destOrd="0" presId="urn:microsoft.com/office/officeart/2005/8/layout/lProcess2"/>
    <dgm:cxn modelId="{31E527BF-070F-4EEB-99E2-953111E60CA1}" type="presParOf" srcId="{73D789FE-A672-4E35-975B-A0A9F940C063}" destId="{FF5AE62E-A312-4E25-83AE-7D0795FA3D91}" srcOrd="4" destOrd="0" presId="urn:microsoft.com/office/officeart/2005/8/layout/lProcess2"/>
    <dgm:cxn modelId="{A333ECF6-ABA6-4BEA-99AD-B0DED9ECC02D}" type="presParOf" srcId="{FF5AE62E-A312-4E25-83AE-7D0795FA3D91}" destId="{F059B3AF-AE46-4BB9-9EED-37B7B2168FDC}" srcOrd="0" destOrd="0" presId="urn:microsoft.com/office/officeart/2005/8/layout/lProcess2"/>
    <dgm:cxn modelId="{37FF8B39-D6A7-4533-BE39-A1856E94BBAC}" type="presParOf" srcId="{FF5AE62E-A312-4E25-83AE-7D0795FA3D91}" destId="{C578A850-1226-4AE6-A9AA-85C96C4B8693}" srcOrd="1" destOrd="0" presId="urn:microsoft.com/office/officeart/2005/8/layout/lProcess2"/>
    <dgm:cxn modelId="{1E8B18E2-29BD-442F-8070-BF5E48EF5E45}" type="presParOf" srcId="{FF5AE62E-A312-4E25-83AE-7D0795FA3D91}" destId="{EEFB7DF4-16B0-485F-BCC9-C04B243403A6}" srcOrd="2" destOrd="0" presId="urn:microsoft.com/office/officeart/2005/8/layout/lProcess2"/>
    <dgm:cxn modelId="{4B21FA4B-4EC8-4885-9E32-E412E1A07F2E}" type="presParOf" srcId="{EEFB7DF4-16B0-485F-BCC9-C04B243403A6}" destId="{1DD3A9A9-BEBA-4986-A286-BAD3A0C11DD7}" srcOrd="0" destOrd="0" presId="urn:microsoft.com/office/officeart/2005/8/layout/lProcess2"/>
    <dgm:cxn modelId="{C2C00427-3AE5-4166-9278-92285F2ECA06}" type="presParOf" srcId="{1DD3A9A9-BEBA-4986-A286-BAD3A0C11DD7}" destId="{489CB098-C181-4772-9CD5-2FE5B9115B01}" srcOrd="0" destOrd="0" presId="urn:microsoft.com/office/officeart/2005/8/layout/lProcess2"/>
    <dgm:cxn modelId="{41FF7ED8-4D98-4A1B-8D7F-F4E2CC230B8A}" type="presParOf" srcId="{1DD3A9A9-BEBA-4986-A286-BAD3A0C11DD7}" destId="{DC7006EB-95CD-4BD2-BD2F-17108DA05483}" srcOrd="1" destOrd="0" presId="urn:microsoft.com/office/officeart/2005/8/layout/lProcess2"/>
    <dgm:cxn modelId="{ACE1EE94-90F8-45DD-9949-BAFDABDC0055}" type="presParOf" srcId="{1DD3A9A9-BEBA-4986-A286-BAD3A0C11DD7}" destId="{048A372E-C335-43A4-9CF5-2A5EEA06A498}" srcOrd="2" destOrd="0" presId="urn:microsoft.com/office/officeart/2005/8/layout/lProcess2"/>
    <dgm:cxn modelId="{0F521C66-D670-4C53-9C17-05514F53EB89}" type="presParOf" srcId="{73D789FE-A672-4E35-975B-A0A9F940C063}" destId="{48187838-9927-4C01-88F6-F98EB0608056}" srcOrd="5" destOrd="0" presId="urn:microsoft.com/office/officeart/2005/8/layout/lProcess2"/>
    <dgm:cxn modelId="{979A3CE3-EA88-4D28-9D02-37DC2E3CFE91}" type="presParOf" srcId="{73D789FE-A672-4E35-975B-A0A9F940C063}" destId="{FBD7F5A2-8EF7-4E03-A952-A3F1A2DCAF43}" srcOrd="6" destOrd="0" presId="urn:microsoft.com/office/officeart/2005/8/layout/lProcess2"/>
    <dgm:cxn modelId="{7885B9A8-A1C7-41C1-98DC-A577C80528EA}" type="presParOf" srcId="{FBD7F5A2-8EF7-4E03-A952-A3F1A2DCAF43}" destId="{32F5D4F2-4BE4-46FD-BF43-E809B30C03F3}" srcOrd="0" destOrd="0" presId="urn:microsoft.com/office/officeart/2005/8/layout/lProcess2"/>
    <dgm:cxn modelId="{43DBC7CD-3676-4907-AF00-5AD590FC7E62}" type="presParOf" srcId="{FBD7F5A2-8EF7-4E03-A952-A3F1A2DCAF43}" destId="{48E59945-B2F6-4C7F-B2E6-C2BCD56A7D0E}" srcOrd="1" destOrd="0" presId="urn:microsoft.com/office/officeart/2005/8/layout/lProcess2"/>
    <dgm:cxn modelId="{090696E4-D242-4B87-823D-09F9F344AC0C}" type="presParOf" srcId="{FBD7F5A2-8EF7-4E03-A952-A3F1A2DCAF43}" destId="{DAE4214A-EE7B-4054-B6AC-2262C7075FC6}" srcOrd="2" destOrd="0" presId="urn:microsoft.com/office/officeart/2005/8/layout/lProcess2"/>
    <dgm:cxn modelId="{DB17C75B-22DA-4934-B14B-7A546332C10D}" type="presParOf" srcId="{DAE4214A-EE7B-4054-B6AC-2262C7075FC6}" destId="{274B89D6-F491-41C0-9957-2241838F2C9F}" srcOrd="0" destOrd="0" presId="urn:microsoft.com/office/officeart/2005/8/layout/lProcess2"/>
    <dgm:cxn modelId="{C7FFC618-34CA-44A8-AADB-99261AC6071A}" type="presParOf" srcId="{274B89D6-F491-41C0-9957-2241838F2C9F}" destId="{72955695-1042-4717-B1DF-67FDBD3916B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12DA87-B89A-4EDE-8406-10FE52622EA0}" type="doc">
      <dgm:prSet loTypeId="urn:microsoft.com/office/officeart/2005/8/layout/radial2#1" loCatId="relationship" qsTypeId="urn:microsoft.com/office/officeart/2005/8/quickstyle/simple1#11" qsCatId="simple" csTypeId="urn:microsoft.com/office/officeart/2005/8/colors/accent2_1#9" csCatId="accent2" phldr="1"/>
      <dgm:spPr/>
      <dgm:t>
        <a:bodyPr/>
        <a:lstStyle/>
        <a:p>
          <a:endParaRPr lang="en-GB"/>
        </a:p>
      </dgm:t>
    </dgm:pt>
    <dgm:pt modelId="{5BABB24D-B65D-4624-999D-B4924C0CF10F}">
      <dgm:prSet custT="1"/>
      <dgm:spPr/>
      <dgm:t>
        <a:bodyPr/>
        <a:lstStyle/>
        <a:p>
          <a:pPr rtl="0"/>
          <a:r>
            <a:rPr lang="en-GB" sz="1600" dirty="0" smtClean="0"/>
            <a:t>Co-ordination of S3 functions at the national and regional levels. </a:t>
          </a:r>
          <a:endParaRPr lang="en-GB" sz="1600" dirty="0"/>
        </a:p>
      </dgm:t>
    </dgm:pt>
    <dgm:pt modelId="{49E824DD-B744-42BC-8BEA-78958BF1DFDD}" type="parTrans" cxnId="{01FCB811-8028-4D58-BC60-AA553506B469}">
      <dgm:prSet/>
      <dgm:spPr/>
      <dgm:t>
        <a:bodyPr/>
        <a:lstStyle/>
        <a:p>
          <a:endParaRPr lang="en-GB"/>
        </a:p>
      </dgm:t>
    </dgm:pt>
    <dgm:pt modelId="{B8EC18A9-1E1D-41A5-99B7-BF163F2385ED}" type="sibTrans" cxnId="{01FCB811-8028-4D58-BC60-AA553506B469}">
      <dgm:prSet/>
      <dgm:spPr/>
      <dgm:t>
        <a:bodyPr/>
        <a:lstStyle/>
        <a:p>
          <a:endParaRPr lang="en-GB"/>
        </a:p>
      </dgm:t>
    </dgm:pt>
    <dgm:pt modelId="{2DD5C25C-F823-4FA1-BCAD-184012BB3E9B}">
      <dgm:prSet custT="1"/>
      <dgm:spPr/>
      <dgm:t>
        <a:bodyPr/>
        <a:lstStyle/>
        <a:p>
          <a:pPr rtl="0"/>
          <a:r>
            <a:rPr lang="en-GB" sz="1600" dirty="0" smtClean="0"/>
            <a:t>Developing a shared understanding of S3, across levels. </a:t>
          </a:r>
          <a:endParaRPr lang="en-GB" sz="1600" dirty="0"/>
        </a:p>
      </dgm:t>
    </dgm:pt>
    <dgm:pt modelId="{6AE964F3-2C1E-4D02-8B6C-07BAB23071DE}" type="parTrans" cxnId="{830BEE0C-649E-4D46-80D1-733FD389B07B}">
      <dgm:prSet/>
      <dgm:spPr/>
      <dgm:t>
        <a:bodyPr/>
        <a:lstStyle/>
        <a:p>
          <a:endParaRPr lang="en-GB"/>
        </a:p>
      </dgm:t>
    </dgm:pt>
    <dgm:pt modelId="{E442D8E4-C999-4FFA-BD93-0D70560CC177}" type="sibTrans" cxnId="{830BEE0C-649E-4D46-80D1-733FD389B07B}">
      <dgm:prSet/>
      <dgm:spPr/>
      <dgm:t>
        <a:bodyPr/>
        <a:lstStyle/>
        <a:p>
          <a:endParaRPr lang="en-GB"/>
        </a:p>
      </dgm:t>
    </dgm:pt>
    <dgm:pt modelId="{614BD6E8-58AE-4C62-8F7F-BF65A5D21209}">
      <dgm:prSet/>
      <dgm:spPr/>
      <dgm:t>
        <a:bodyPr/>
        <a:lstStyle/>
        <a:p>
          <a:pPr rtl="0"/>
          <a:r>
            <a:rPr lang="en-GB" dirty="0" smtClean="0"/>
            <a:t>Characteristics of a functioning multi-level governance structure</a:t>
          </a:r>
          <a:endParaRPr lang="en-GB" dirty="0"/>
        </a:p>
      </dgm:t>
    </dgm:pt>
    <dgm:pt modelId="{714EB72D-3DAD-4452-B0E3-07275FAB7E9D}" type="parTrans" cxnId="{429A9EDD-847D-4F7C-8373-B0CE26C808AC}">
      <dgm:prSet/>
      <dgm:spPr/>
      <dgm:t>
        <a:bodyPr/>
        <a:lstStyle/>
        <a:p>
          <a:endParaRPr lang="en-GB"/>
        </a:p>
      </dgm:t>
    </dgm:pt>
    <dgm:pt modelId="{F3255C1A-1086-4837-A4DE-2E14875905A4}" type="sibTrans" cxnId="{429A9EDD-847D-4F7C-8373-B0CE26C808AC}">
      <dgm:prSet/>
      <dgm:spPr/>
      <dgm:t>
        <a:bodyPr/>
        <a:lstStyle/>
        <a:p>
          <a:endParaRPr lang="en-GB"/>
        </a:p>
      </dgm:t>
    </dgm:pt>
    <dgm:pt modelId="{4C34B35D-1B38-4A96-89AA-39DFD841BF34}" type="pres">
      <dgm:prSet presAssocID="{6112DA87-B89A-4EDE-8406-10FE52622EA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78E9C0-81EB-443C-9B83-1BFED2F88F1E}" type="pres">
      <dgm:prSet presAssocID="{6112DA87-B89A-4EDE-8406-10FE52622EA0}" presName="cycle" presStyleCnt="0"/>
      <dgm:spPr/>
    </dgm:pt>
    <dgm:pt modelId="{E455FE74-6A7B-472A-AE29-8FC6912BEAD5}" type="pres">
      <dgm:prSet presAssocID="{6112DA87-B89A-4EDE-8406-10FE52622EA0}" presName="centerShape" presStyleCnt="0"/>
      <dgm:spPr/>
    </dgm:pt>
    <dgm:pt modelId="{E4F8758A-3DB2-40BD-B8EC-C296F890C3CA}" type="pres">
      <dgm:prSet presAssocID="{6112DA87-B89A-4EDE-8406-10FE52622EA0}" presName="connSite" presStyleLbl="node1" presStyleIdx="0" presStyleCnt="4"/>
      <dgm:spPr/>
    </dgm:pt>
    <dgm:pt modelId="{AC78B565-13F7-45D1-AA41-EC76E1ED3950}" type="pres">
      <dgm:prSet presAssocID="{6112DA87-B89A-4EDE-8406-10FE52622EA0}" presName="visible" presStyleLbl="node1" presStyleIdx="0" presStyleCnt="4" custScaleX="137977" custScaleY="137081" custLinFactNeighborX="-31306" custLinFactNeighborY="8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DEF8733-D64C-4A0E-A635-7B4633E9F57A}" type="pres">
      <dgm:prSet presAssocID="{49E824DD-B744-42BC-8BEA-78958BF1DFDD}" presName="Name25" presStyleLbl="parChTrans1D1" presStyleIdx="0" presStyleCnt="3"/>
      <dgm:spPr/>
      <dgm:t>
        <a:bodyPr/>
        <a:lstStyle/>
        <a:p>
          <a:endParaRPr lang="en-GB"/>
        </a:p>
      </dgm:t>
    </dgm:pt>
    <dgm:pt modelId="{8FD8879F-9B57-447F-B9FD-551FDAA4519B}" type="pres">
      <dgm:prSet presAssocID="{5BABB24D-B65D-4624-999D-B4924C0CF10F}" presName="node" presStyleCnt="0"/>
      <dgm:spPr/>
    </dgm:pt>
    <dgm:pt modelId="{8A400735-0127-4A2A-BF5E-23FFD36C5A6D}" type="pres">
      <dgm:prSet presAssocID="{5BABB24D-B65D-4624-999D-B4924C0CF10F}" presName="parentNode" presStyleLbl="node1" presStyleIdx="1" presStyleCnt="4" custScaleX="154660" custScaleY="14011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5595E-8160-46FC-A50A-F864E6563D79}" type="pres">
      <dgm:prSet presAssocID="{5BABB24D-B65D-4624-999D-B4924C0CF10F}" presName="childNode" presStyleLbl="revTx" presStyleIdx="0" presStyleCnt="0">
        <dgm:presLayoutVars>
          <dgm:bulletEnabled val="1"/>
        </dgm:presLayoutVars>
      </dgm:prSet>
      <dgm:spPr/>
    </dgm:pt>
    <dgm:pt modelId="{633927BB-0B08-485F-B30B-744A3D35D5B2}" type="pres">
      <dgm:prSet presAssocID="{6AE964F3-2C1E-4D02-8B6C-07BAB23071DE}" presName="Name25" presStyleLbl="parChTrans1D1" presStyleIdx="1" presStyleCnt="3"/>
      <dgm:spPr/>
      <dgm:t>
        <a:bodyPr/>
        <a:lstStyle/>
        <a:p>
          <a:endParaRPr lang="en-GB"/>
        </a:p>
      </dgm:t>
    </dgm:pt>
    <dgm:pt modelId="{46CC9FFB-BE7E-431A-B74F-2AE41F3C2B60}" type="pres">
      <dgm:prSet presAssocID="{2DD5C25C-F823-4FA1-BCAD-184012BB3E9B}" presName="node" presStyleCnt="0"/>
      <dgm:spPr/>
    </dgm:pt>
    <dgm:pt modelId="{3AE5AA47-54B3-47DB-81B9-9F20AB27373D}" type="pres">
      <dgm:prSet presAssocID="{2DD5C25C-F823-4FA1-BCAD-184012BB3E9B}" presName="parentNode" presStyleLbl="node1" presStyleIdx="2" presStyleCnt="4" custScaleX="152600" custScaleY="140417" custLinFactX="73926" custLinFactNeighborX="100000" custLinFactNeighborY="620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2FAB05-BE75-4FB7-9C75-73092B28CF1F}" type="pres">
      <dgm:prSet presAssocID="{2DD5C25C-F823-4FA1-BCAD-184012BB3E9B}" presName="childNode" presStyleLbl="revTx" presStyleIdx="0" presStyleCnt="0">
        <dgm:presLayoutVars>
          <dgm:bulletEnabled val="1"/>
        </dgm:presLayoutVars>
      </dgm:prSet>
      <dgm:spPr/>
    </dgm:pt>
    <dgm:pt modelId="{E8023026-498C-46B6-B8FF-862EB8A613B3}" type="pres">
      <dgm:prSet presAssocID="{714EB72D-3DAD-4452-B0E3-07275FAB7E9D}" presName="Name25" presStyleLbl="parChTrans1D1" presStyleIdx="2" presStyleCnt="3"/>
      <dgm:spPr/>
      <dgm:t>
        <a:bodyPr/>
        <a:lstStyle/>
        <a:p>
          <a:endParaRPr lang="en-GB"/>
        </a:p>
      </dgm:t>
    </dgm:pt>
    <dgm:pt modelId="{2CBA6E33-F4F9-42C2-A84B-A79DE60C53EF}" type="pres">
      <dgm:prSet presAssocID="{614BD6E8-58AE-4C62-8F7F-BF65A5D21209}" presName="node" presStyleCnt="0"/>
      <dgm:spPr/>
    </dgm:pt>
    <dgm:pt modelId="{2BCB9A6D-BD81-4BB9-9088-460C86919CC5}" type="pres">
      <dgm:prSet presAssocID="{614BD6E8-58AE-4C62-8F7F-BF65A5D21209}" presName="parentNode" presStyleLbl="node1" presStyleIdx="3" presStyleCnt="4" custScaleX="145230" custScaleY="133934" custLinFactNeighborX="33649" custLinFactNeighborY="427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D11369-797D-4C8F-AA5C-DD9C7F4770C3}" type="pres">
      <dgm:prSet presAssocID="{614BD6E8-58AE-4C62-8F7F-BF65A5D2120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ADD700D-700C-442D-8056-6DF1849CAF4A}" type="presOf" srcId="{6AE964F3-2C1E-4D02-8B6C-07BAB23071DE}" destId="{633927BB-0B08-485F-B30B-744A3D35D5B2}" srcOrd="0" destOrd="0" presId="urn:microsoft.com/office/officeart/2005/8/layout/radial2#1"/>
    <dgm:cxn modelId="{01FCB811-8028-4D58-BC60-AA553506B469}" srcId="{6112DA87-B89A-4EDE-8406-10FE52622EA0}" destId="{5BABB24D-B65D-4624-999D-B4924C0CF10F}" srcOrd="0" destOrd="0" parTransId="{49E824DD-B744-42BC-8BEA-78958BF1DFDD}" sibTransId="{B8EC18A9-1E1D-41A5-99B7-BF163F2385ED}"/>
    <dgm:cxn modelId="{C69F6048-3C46-435B-B29B-D50036ACDD78}" type="presOf" srcId="{5BABB24D-B65D-4624-999D-B4924C0CF10F}" destId="{8A400735-0127-4A2A-BF5E-23FFD36C5A6D}" srcOrd="0" destOrd="0" presId="urn:microsoft.com/office/officeart/2005/8/layout/radial2#1"/>
    <dgm:cxn modelId="{01A415EB-AB82-464E-B5DF-6EA4EBB01225}" type="presOf" srcId="{714EB72D-3DAD-4452-B0E3-07275FAB7E9D}" destId="{E8023026-498C-46B6-B8FF-862EB8A613B3}" srcOrd="0" destOrd="0" presId="urn:microsoft.com/office/officeart/2005/8/layout/radial2#1"/>
    <dgm:cxn modelId="{0F4186C4-6F44-4A8E-9B91-70A6EDF6A1D7}" type="presOf" srcId="{2DD5C25C-F823-4FA1-BCAD-184012BB3E9B}" destId="{3AE5AA47-54B3-47DB-81B9-9F20AB27373D}" srcOrd="0" destOrd="0" presId="urn:microsoft.com/office/officeart/2005/8/layout/radial2#1"/>
    <dgm:cxn modelId="{22F7CAE6-E04A-4834-A226-58273D3C5780}" type="presOf" srcId="{6112DA87-B89A-4EDE-8406-10FE52622EA0}" destId="{4C34B35D-1B38-4A96-89AA-39DFD841BF34}" srcOrd="0" destOrd="0" presId="urn:microsoft.com/office/officeart/2005/8/layout/radial2#1"/>
    <dgm:cxn modelId="{413D460C-4086-4AF0-A838-6ABFAA25DF87}" type="presOf" srcId="{614BD6E8-58AE-4C62-8F7F-BF65A5D21209}" destId="{2BCB9A6D-BD81-4BB9-9088-460C86919CC5}" srcOrd="0" destOrd="0" presId="urn:microsoft.com/office/officeart/2005/8/layout/radial2#1"/>
    <dgm:cxn modelId="{429A9EDD-847D-4F7C-8373-B0CE26C808AC}" srcId="{6112DA87-B89A-4EDE-8406-10FE52622EA0}" destId="{614BD6E8-58AE-4C62-8F7F-BF65A5D21209}" srcOrd="2" destOrd="0" parTransId="{714EB72D-3DAD-4452-B0E3-07275FAB7E9D}" sibTransId="{F3255C1A-1086-4837-A4DE-2E14875905A4}"/>
    <dgm:cxn modelId="{830BEE0C-649E-4D46-80D1-733FD389B07B}" srcId="{6112DA87-B89A-4EDE-8406-10FE52622EA0}" destId="{2DD5C25C-F823-4FA1-BCAD-184012BB3E9B}" srcOrd="1" destOrd="0" parTransId="{6AE964F3-2C1E-4D02-8B6C-07BAB23071DE}" sibTransId="{E442D8E4-C999-4FFA-BD93-0D70560CC177}"/>
    <dgm:cxn modelId="{40DBCF87-C666-4B31-9497-A50328CD6D5D}" type="presOf" srcId="{49E824DD-B744-42BC-8BEA-78958BF1DFDD}" destId="{4DEF8733-D64C-4A0E-A635-7B4633E9F57A}" srcOrd="0" destOrd="0" presId="urn:microsoft.com/office/officeart/2005/8/layout/radial2#1"/>
    <dgm:cxn modelId="{62EABA81-B459-409F-A025-6600D0758905}" type="presParOf" srcId="{4C34B35D-1B38-4A96-89AA-39DFD841BF34}" destId="{2F78E9C0-81EB-443C-9B83-1BFED2F88F1E}" srcOrd="0" destOrd="0" presId="urn:microsoft.com/office/officeart/2005/8/layout/radial2#1"/>
    <dgm:cxn modelId="{97CBC7FE-BB8A-4CBA-BE76-8B89D7D20DC8}" type="presParOf" srcId="{2F78E9C0-81EB-443C-9B83-1BFED2F88F1E}" destId="{E455FE74-6A7B-472A-AE29-8FC6912BEAD5}" srcOrd="0" destOrd="0" presId="urn:microsoft.com/office/officeart/2005/8/layout/radial2#1"/>
    <dgm:cxn modelId="{2DE7D9DC-9E88-4338-82B0-C7B85D6AF28B}" type="presParOf" srcId="{E455FE74-6A7B-472A-AE29-8FC6912BEAD5}" destId="{E4F8758A-3DB2-40BD-B8EC-C296F890C3CA}" srcOrd="0" destOrd="0" presId="urn:microsoft.com/office/officeart/2005/8/layout/radial2#1"/>
    <dgm:cxn modelId="{5DDFBFB0-7524-4545-96B0-3067209CFC80}" type="presParOf" srcId="{E455FE74-6A7B-472A-AE29-8FC6912BEAD5}" destId="{AC78B565-13F7-45D1-AA41-EC76E1ED3950}" srcOrd="1" destOrd="0" presId="urn:microsoft.com/office/officeart/2005/8/layout/radial2#1"/>
    <dgm:cxn modelId="{D9E9B2FD-0A98-42E8-BB88-E0E9079C2AFF}" type="presParOf" srcId="{2F78E9C0-81EB-443C-9B83-1BFED2F88F1E}" destId="{4DEF8733-D64C-4A0E-A635-7B4633E9F57A}" srcOrd="1" destOrd="0" presId="urn:microsoft.com/office/officeart/2005/8/layout/radial2#1"/>
    <dgm:cxn modelId="{DAB31054-6002-4A37-8413-477B7BD3F892}" type="presParOf" srcId="{2F78E9C0-81EB-443C-9B83-1BFED2F88F1E}" destId="{8FD8879F-9B57-447F-B9FD-551FDAA4519B}" srcOrd="2" destOrd="0" presId="urn:microsoft.com/office/officeart/2005/8/layout/radial2#1"/>
    <dgm:cxn modelId="{84629666-DAD3-4E54-A097-23F79935A2AE}" type="presParOf" srcId="{8FD8879F-9B57-447F-B9FD-551FDAA4519B}" destId="{8A400735-0127-4A2A-BF5E-23FFD36C5A6D}" srcOrd="0" destOrd="0" presId="urn:microsoft.com/office/officeart/2005/8/layout/radial2#1"/>
    <dgm:cxn modelId="{F0574DD7-4228-43C3-BEA0-E27640AEAE25}" type="presParOf" srcId="{8FD8879F-9B57-447F-B9FD-551FDAA4519B}" destId="{E595595E-8160-46FC-A50A-F864E6563D79}" srcOrd="1" destOrd="0" presId="urn:microsoft.com/office/officeart/2005/8/layout/radial2#1"/>
    <dgm:cxn modelId="{6CC73D7C-3134-48A1-BB09-5C1018DB6B82}" type="presParOf" srcId="{2F78E9C0-81EB-443C-9B83-1BFED2F88F1E}" destId="{633927BB-0B08-485F-B30B-744A3D35D5B2}" srcOrd="3" destOrd="0" presId="urn:microsoft.com/office/officeart/2005/8/layout/radial2#1"/>
    <dgm:cxn modelId="{F9539BAC-DF0C-4A20-839C-BCFD93660970}" type="presParOf" srcId="{2F78E9C0-81EB-443C-9B83-1BFED2F88F1E}" destId="{46CC9FFB-BE7E-431A-B74F-2AE41F3C2B60}" srcOrd="4" destOrd="0" presId="urn:microsoft.com/office/officeart/2005/8/layout/radial2#1"/>
    <dgm:cxn modelId="{6D238140-D725-4498-A4E9-95B05CA84355}" type="presParOf" srcId="{46CC9FFB-BE7E-431A-B74F-2AE41F3C2B60}" destId="{3AE5AA47-54B3-47DB-81B9-9F20AB27373D}" srcOrd="0" destOrd="0" presId="urn:microsoft.com/office/officeart/2005/8/layout/radial2#1"/>
    <dgm:cxn modelId="{5F469D74-82B0-4113-9CF6-6F72772B9158}" type="presParOf" srcId="{46CC9FFB-BE7E-431A-B74F-2AE41F3C2B60}" destId="{B72FAB05-BE75-4FB7-9C75-73092B28CF1F}" srcOrd="1" destOrd="0" presId="urn:microsoft.com/office/officeart/2005/8/layout/radial2#1"/>
    <dgm:cxn modelId="{EF6F70E5-B77E-4D2E-9E4F-16E4CCE43ED7}" type="presParOf" srcId="{2F78E9C0-81EB-443C-9B83-1BFED2F88F1E}" destId="{E8023026-498C-46B6-B8FF-862EB8A613B3}" srcOrd="5" destOrd="0" presId="urn:microsoft.com/office/officeart/2005/8/layout/radial2#1"/>
    <dgm:cxn modelId="{649E3EEA-B777-4A7C-9993-A8E59B48E70C}" type="presParOf" srcId="{2F78E9C0-81EB-443C-9B83-1BFED2F88F1E}" destId="{2CBA6E33-F4F9-42C2-A84B-A79DE60C53EF}" srcOrd="6" destOrd="0" presId="urn:microsoft.com/office/officeart/2005/8/layout/radial2#1"/>
    <dgm:cxn modelId="{F269295D-CCAF-4F75-BAB6-299DB77A87C2}" type="presParOf" srcId="{2CBA6E33-F4F9-42C2-A84B-A79DE60C53EF}" destId="{2BCB9A6D-BD81-4BB9-9088-460C86919CC5}" srcOrd="0" destOrd="0" presId="urn:microsoft.com/office/officeart/2005/8/layout/radial2#1"/>
    <dgm:cxn modelId="{326ABF2E-45DB-4B64-97E6-37151AA2DF06}" type="presParOf" srcId="{2CBA6E33-F4F9-42C2-A84B-A79DE60C53EF}" destId="{C0D11369-797D-4C8F-AA5C-DD9C7F4770C3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7D77B-8050-40FF-B97D-E0BACCA14BC5}">
      <dsp:nvSpPr>
        <dsp:cNvPr id="0" name=""/>
        <dsp:cNvSpPr/>
      </dsp:nvSpPr>
      <dsp:spPr>
        <a:xfrm>
          <a:off x="0" y="0"/>
          <a:ext cx="669674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Background</a:t>
          </a:r>
          <a:endParaRPr lang="en-GB" sz="1400" b="1" kern="1200" dirty="0"/>
        </a:p>
      </dsp:txBody>
      <dsp:txXfrm>
        <a:off x="22846" y="22846"/>
        <a:ext cx="6651052" cy="422308"/>
      </dsp:txXfrm>
    </dsp:sp>
    <dsp:sp modelId="{7205EF81-6493-4716-9853-16B88F2CB25B}">
      <dsp:nvSpPr>
        <dsp:cNvPr id="0" name=""/>
        <dsp:cNvSpPr/>
      </dsp:nvSpPr>
      <dsp:spPr>
        <a:xfrm>
          <a:off x="0" y="483708"/>
          <a:ext cx="6696744" cy="11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err="1" smtClean="0"/>
            <a:t>Less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developed</a:t>
          </a:r>
          <a:r>
            <a:rPr lang="es-ES" sz="1300" kern="1200" dirty="0" smtClean="0"/>
            <a:t>, rural </a:t>
          </a:r>
          <a:r>
            <a:rPr lang="es-ES" sz="1300" kern="1200" dirty="0" err="1" smtClean="0"/>
            <a:t>region</a:t>
          </a:r>
          <a:r>
            <a:rPr lang="es-ES" sz="1300" kern="1200" dirty="0" smtClean="0"/>
            <a:t> – </a:t>
          </a:r>
          <a:r>
            <a:rPr lang="es-ES" sz="1300" b="1" u="sng" kern="1200" dirty="0" err="1" smtClean="0"/>
            <a:t>large</a:t>
          </a:r>
          <a:r>
            <a:rPr lang="es-ES" sz="1300" b="1" u="sng" kern="1200" dirty="0" smtClean="0"/>
            <a:t> </a:t>
          </a:r>
          <a:r>
            <a:rPr lang="es-ES" sz="1300" b="1" u="sng" kern="1200" dirty="0" err="1" smtClean="0"/>
            <a:t>agricoltural</a:t>
          </a:r>
          <a:r>
            <a:rPr lang="es-ES" sz="1300" b="1" u="sng" kern="1200" dirty="0" smtClean="0"/>
            <a:t> sector</a:t>
          </a:r>
          <a:endParaRPr lang="en-GB" sz="1300" b="1" u="sng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err="1" smtClean="0"/>
            <a:t>Incipient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innovation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system</a:t>
          </a:r>
          <a:r>
            <a:rPr lang="es-ES" sz="1300" kern="1200" dirty="0" smtClean="0"/>
            <a:t> (1 Univ. 1 PRO)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Young </a:t>
          </a:r>
          <a:r>
            <a:rPr lang="es-ES" sz="1300" kern="1200" dirty="0" err="1" smtClean="0"/>
            <a:t>researchers</a:t>
          </a:r>
          <a:r>
            <a:rPr lang="es-ES" sz="1300" kern="1200" dirty="0" smtClean="0"/>
            <a:t> more active in TT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err="1" smtClean="0"/>
            <a:t>Large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presence</a:t>
          </a:r>
          <a:r>
            <a:rPr lang="es-ES" sz="1300" kern="1200" dirty="0" smtClean="0"/>
            <a:t> of </a:t>
          </a:r>
          <a:r>
            <a:rPr lang="es-ES" sz="1300" kern="1200" dirty="0" err="1" smtClean="0"/>
            <a:t>SMEs</a:t>
          </a:r>
          <a:r>
            <a:rPr lang="es-ES" sz="1300" kern="1200" dirty="0" smtClean="0"/>
            <a:t>; 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err="1" smtClean="0"/>
            <a:t>Strong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potential</a:t>
          </a:r>
          <a:r>
            <a:rPr lang="es-ES" sz="1300" kern="1200" dirty="0" smtClean="0"/>
            <a:t> in </a:t>
          </a:r>
          <a:r>
            <a:rPr lang="es-ES" sz="1300" kern="1200" dirty="0" err="1" smtClean="0"/>
            <a:t>dairy</a:t>
          </a:r>
          <a:r>
            <a:rPr lang="es-ES" sz="1300" kern="1200" dirty="0" smtClean="0"/>
            <a:t> and </a:t>
          </a:r>
          <a:r>
            <a:rPr lang="es-ES" sz="1300" kern="1200" dirty="0" err="1" smtClean="0"/>
            <a:t>oil</a:t>
          </a:r>
          <a:r>
            <a:rPr lang="es-ES" sz="1300" kern="1200" dirty="0" smtClean="0"/>
            <a:t>. </a:t>
          </a:r>
          <a:endParaRPr lang="en-GB" sz="1300" kern="1200" dirty="0"/>
        </a:p>
      </dsp:txBody>
      <dsp:txXfrm>
        <a:off x="0" y="483708"/>
        <a:ext cx="6696744" cy="1112625"/>
      </dsp:txXfrm>
    </dsp:sp>
    <dsp:sp modelId="{0B31CAD9-2D65-4FFF-9F16-3F78F563EC0F}">
      <dsp:nvSpPr>
        <dsp:cNvPr id="0" name=""/>
        <dsp:cNvSpPr/>
      </dsp:nvSpPr>
      <dsp:spPr>
        <a:xfrm>
          <a:off x="0" y="1565698"/>
          <a:ext cx="669674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Key </a:t>
          </a:r>
          <a:r>
            <a:rPr lang="es-ES" sz="1400" b="1" kern="1200" dirty="0" err="1" smtClean="0"/>
            <a:t>weaknesses</a:t>
          </a:r>
          <a:endParaRPr lang="en-GB" sz="1400" b="1" kern="1200" dirty="0"/>
        </a:p>
      </dsp:txBody>
      <dsp:txXfrm>
        <a:off x="22846" y="1588544"/>
        <a:ext cx="6651052" cy="422308"/>
      </dsp:txXfrm>
    </dsp:sp>
    <dsp:sp modelId="{F28F4550-ED6F-42F4-BC31-3616DF04D64C}">
      <dsp:nvSpPr>
        <dsp:cNvPr id="0" name=""/>
        <dsp:cNvSpPr/>
      </dsp:nvSpPr>
      <dsp:spPr>
        <a:xfrm>
          <a:off x="0" y="2064333"/>
          <a:ext cx="6696744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lack of demand/skills for innovation 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lack of a strategic research-plan to valorise leading products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limited RTDI collaboration</a:t>
          </a:r>
          <a:endParaRPr lang="en-GB" sz="1300" kern="1200" dirty="0"/>
        </a:p>
      </dsp:txBody>
      <dsp:txXfrm>
        <a:off x="0" y="2064333"/>
        <a:ext cx="6696744" cy="659812"/>
      </dsp:txXfrm>
    </dsp:sp>
    <dsp:sp modelId="{4CAA0C28-63EC-4AF7-AE49-7871053F4815}">
      <dsp:nvSpPr>
        <dsp:cNvPr id="0" name=""/>
        <dsp:cNvSpPr/>
      </dsp:nvSpPr>
      <dsp:spPr>
        <a:xfrm>
          <a:off x="0" y="2724146"/>
          <a:ext cx="6696744" cy="46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Preliminary</a:t>
          </a:r>
          <a:r>
            <a:rPr lang="es-ES" sz="1400" b="1" kern="1200" dirty="0" smtClean="0"/>
            <a:t> </a:t>
          </a:r>
          <a:r>
            <a:rPr lang="es-ES" sz="1400" b="1" kern="1200" dirty="0" err="1" smtClean="0"/>
            <a:t>proposal</a:t>
          </a:r>
          <a:endParaRPr lang="en-GB" sz="1400" b="1" kern="1200" dirty="0"/>
        </a:p>
      </dsp:txBody>
      <dsp:txXfrm>
        <a:off x="22846" y="2746992"/>
        <a:ext cx="6651052" cy="422308"/>
      </dsp:txXfrm>
    </dsp:sp>
    <dsp:sp modelId="{ABA7A840-67D7-4257-A93B-D5D6C6F42754}">
      <dsp:nvSpPr>
        <dsp:cNvPr id="0" name=""/>
        <dsp:cNvSpPr/>
      </dsp:nvSpPr>
      <dsp:spPr>
        <a:xfrm>
          <a:off x="0" y="3192146"/>
          <a:ext cx="6696744" cy="111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To invest in vocational/professional training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To invest in Industrial PhDs, especially in leading products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To invest in vouchers for innovation services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To invest in collaborative research grants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Instruments </a:t>
          </a:r>
          <a:r>
            <a:rPr lang="es-ES" sz="1300" kern="1200" dirty="0" err="1" smtClean="0"/>
            <a:t>currently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used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but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not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all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under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the</a:t>
          </a:r>
          <a:r>
            <a:rPr lang="es-ES" sz="1300" kern="1200" dirty="0" smtClean="0"/>
            <a:t> S3 </a:t>
          </a:r>
          <a:r>
            <a:rPr lang="es-ES" sz="1300" kern="1200" dirty="0" err="1" smtClean="0"/>
            <a:t>umbrella</a:t>
          </a:r>
          <a:r>
            <a:rPr lang="es-ES" sz="1200" kern="1200" dirty="0" smtClean="0"/>
            <a:t>.</a:t>
          </a:r>
          <a:endParaRPr lang="en-GB" sz="1200" kern="1200" dirty="0"/>
        </a:p>
      </dsp:txBody>
      <dsp:txXfrm>
        <a:off x="0" y="3192146"/>
        <a:ext cx="6696744" cy="1112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285FD-D19D-4566-9C71-D1C35BDF3801}">
      <dsp:nvSpPr>
        <dsp:cNvPr id="0" name=""/>
        <dsp:cNvSpPr/>
      </dsp:nvSpPr>
      <dsp:spPr>
        <a:xfrm>
          <a:off x="0" y="0"/>
          <a:ext cx="2880320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National</a:t>
          </a:r>
          <a:r>
            <a:rPr lang="es-ES" sz="2300" kern="1200" dirty="0" smtClean="0"/>
            <a:t>-regional </a:t>
          </a:r>
          <a:r>
            <a:rPr lang="es-ES" sz="2300" kern="1200" dirty="0" err="1" smtClean="0"/>
            <a:t>coordination</a:t>
          </a:r>
          <a:r>
            <a:rPr lang="es-ES" sz="2300" kern="1200" dirty="0" smtClean="0"/>
            <a:t>:</a:t>
          </a:r>
          <a:endParaRPr lang="en-GB" sz="2300" kern="1200" dirty="0"/>
        </a:p>
      </dsp:txBody>
      <dsp:txXfrm>
        <a:off x="44664" y="44664"/>
        <a:ext cx="2790992" cy="825612"/>
      </dsp:txXfrm>
    </dsp:sp>
    <dsp:sp modelId="{1ADACCA9-3632-4F97-8793-5AE3BB2D889E}">
      <dsp:nvSpPr>
        <dsp:cNvPr id="0" name=""/>
        <dsp:cNvSpPr/>
      </dsp:nvSpPr>
      <dsp:spPr>
        <a:xfrm>
          <a:off x="0" y="1064282"/>
          <a:ext cx="2880320" cy="214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5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Collaboration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necessary</a:t>
          </a:r>
          <a:r>
            <a:rPr lang="es-ES" sz="1800" kern="1200" dirty="0" smtClean="0"/>
            <a:t>   and </a:t>
          </a:r>
          <a:r>
            <a:rPr lang="es-ES" sz="1800" kern="1200" dirty="0" err="1" smtClean="0"/>
            <a:t>possible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when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capabilities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unequally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distributed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Coordinating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calls</a:t>
          </a:r>
          <a:r>
            <a:rPr lang="es-ES" sz="1800" kern="1200" dirty="0" smtClean="0"/>
            <a:t>: </a:t>
          </a:r>
          <a:r>
            <a:rPr lang="es-ES" sz="1800" kern="1200" dirty="0" err="1" smtClean="0"/>
            <a:t>essential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but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virtually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impossible</a:t>
          </a:r>
          <a:endParaRPr lang="en-GB" sz="1800" kern="1200" dirty="0"/>
        </a:p>
      </dsp:txBody>
      <dsp:txXfrm>
        <a:off x="0" y="1064282"/>
        <a:ext cx="2880320" cy="2142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D1880-815C-40DA-942E-9DF63118D2DD}">
      <dsp:nvSpPr>
        <dsp:cNvPr id="0" name=""/>
        <dsp:cNvSpPr/>
      </dsp:nvSpPr>
      <dsp:spPr>
        <a:xfrm>
          <a:off x="0" y="3"/>
          <a:ext cx="32587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Developing</a:t>
          </a:r>
          <a:r>
            <a:rPr lang="es-ES" sz="2000" kern="1200" dirty="0" smtClean="0"/>
            <a:t> a </a:t>
          </a:r>
          <a:r>
            <a:rPr lang="es-ES" sz="2000" kern="1200" dirty="0" err="1" smtClean="0"/>
            <a:t>common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understanding</a:t>
          </a:r>
          <a:r>
            <a:rPr lang="es-ES" sz="2000" kern="1200" dirty="0" smtClean="0"/>
            <a:t> of S3</a:t>
          </a:r>
          <a:endParaRPr lang="en-GB" sz="3600" kern="1200" dirty="0"/>
        </a:p>
      </dsp:txBody>
      <dsp:txXfrm>
        <a:off x="59399" y="59402"/>
        <a:ext cx="3139902" cy="1098002"/>
      </dsp:txXfrm>
    </dsp:sp>
    <dsp:sp modelId="{7C5283AC-6BBA-4F75-B489-9BFEE938EAA0}">
      <dsp:nvSpPr>
        <dsp:cNvPr id="0" name=""/>
        <dsp:cNvSpPr/>
      </dsp:nvSpPr>
      <dsp:spPr>
        <a:xfrm>
          <a:off x="0" y="1280400"/>
          <a:ext cx="325870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DG REGIO = OP  </a:t>
          </a:r>
          <a:r>
            <a:rPr lang="es-ES" sz="1800" kern="1200" dirty="0" err="1" smtClean="0"/>
            <a:t>not</a:t>
          </a:r>
          <a:r>
            <a:rPr lang="es-ES" sz="1800" kern="1200" dirty="0" smtClean="0"/>
            <a:t> S3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No </a:t>
          </a:r>
          <a:r>
            <a:rPr lang="es-ES" sz="1800" kern="1200" dirty="0" err="1" smtClean="0"/>
            <a:t>technical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assistance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Unexploited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potential</a:t>
          </a:r>
          <a:r>
            <a:rPr lang="es-ES" sz="1800" kern="1200" dirty="0" smtClean="0"/>
            <a:t> in DG Regio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Un-</a:t>
          </a:r>
          <a:r>
            <a:rPr lang="es-ES" sz="1800" kern="1200" dirty="0" err="1" smtClean="0"/>
            <a:t>targeted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support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opportunities</a:t>
          </a:r>
          <a:r>
            <a:rPr lang="es-ES" sz="1800" kern="1200" dirty="0" smtClean="0"/>
            <a:t> (TAIEX, online </a:t>
          </a:r>
          <a:r>
            <a:rPr lang="es-ES" sz="1800" kern="1200" dirty="0" err="1" smtClean="0"/>
            <a:t>tools</a:t>
          </a:r>
          <a:r>
            <a:rPr lang="es-ES" sz="1800" kern="1200" dirty="0" smtClean="0"/>
            <a:t>) of </a:t>
          </a:r>
          <a:r>
            <a:rPr lang="es-ES" sz="1800" kern="1200" dirty="0" err="1" smtClean="0"/>
            <a:t>limited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value</a:t>
          </a:r>
          <a:endParaRPr lang="en-GB" sz="1800" kern="1200" dirty="0"/>
        </a:p>
      </dsp:txBody>
      <dsp:txXfrm>
        <a:off x="0" y="1280400"/>
        <a:ext cx="3258700" cy="22200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94900-8AFB-4EF3-B5FB-3AD5FD23A868}">
      <dsp:nvSpPr>
        <dsp:cNvPr id="0" name=""/>
        <dsp:cNvSpPr/>
      </dsp:nvSpPr>
      <dsp:spPr>
        <a:xfrm>
          <a:off x="0" y="0"/>
          <a:ext cx="4176464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Governance</a:t>
          </a:r>
          <a:r>
            <a:rPr lang="es-ES" sz="1900" kern="1200" dirty="0" smtClean="0"/>
            <a:t> as </a:t>
          </a:r>
          <a:r>
            <a:rPr lang="es-ES" sz="1900" kern="1200" dirty="0" err="1" smtClean="0"/>
            <a:t>capacity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building</a:t>
          </a:r>
          <a:endParaRPr lang="en-GB" sz="1900" kern="1200" dirty="0"/>
        </a:p>
      </dsp:txBody>
      <dsp:txXfrm>
        <a:off x="22246" y="22246"/>
        <a:ext cx="4131972" cy="411223"/>
      </dsp:txXfrm>
    </dsp:sp>
    <dsp:sp modelId="{78CC21B4-043F-4D2C-A66A-154FFE17AEE6}">
      <dsp:nvSpPr>
        <dsp:cNvPr id="0" name=""/>
        <dsp:cNvSpPr/>
      </dsp:nvSpPr>
      <dsp:spPr>
        <a:xfrm>
          <a:off x="0" y="527941"/>
          <a:ext cx="4176464" cy="137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0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Need</a:t>
          </a:r>
          <a:r>
            <a:rPr lang="es-ES" sz="1800" kern="1200" dirty="0" smtClean="0"/>
            <a:t> to </a:t>
          </a:r>
          <a:r>
            <a:rPr lang="es-ES" sz="1800" kern="1200" dirty="0" err="1" smtClean="0"/>
            <a:t>empower</a:t>
          </a:r>
          <a:r>
            <a:rPr lang="es-ES" sz="1800" kern="1200" dirty="0" smtClean="0"/>
            <a:t> S3 </a:t>
          </a:r>
          <a:r>
            <a:rPr lang="es-ES" sz="1800" kern="1200" dirty="0" err="1" smtClean="0"/>
            <a:t>Technical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bodies</a:t>
          </a:r>
          <a:r>
            <a:rPr lang="es-ES" sz="1800" kern="1200" dirty="0" smtClean="0"/>
            <a:t> – at </a:t>
          </a:r>
          <a:r>
            <a:rPr lang="es-ES" sz="1800" kern="1200" dirty="0" err="1" smtClean="0"/>
            <a:t>least</a:t>
          </a:r>
          <a:r>
            <a:rPr lang="es-ES" sz="1800" kern="1200" dirty="0" smtClean="0"/>
            <a:t> formal </a:t>
          </a:r>
          <a:r>
            <a:rPr lang="es-ES" sz="1800" kern="1200" dirty="0" err="1" smtClean="0"/>
            <a:t>consultation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National</a:t>
          </a:r>
          <a:r>
            <a:rPr lang="es-ES" sz="1800" kern="1200" dirty="0" smtClean="0"/>
            <a:t>-regional </a:t>
          </a:r>
          <a:r>
            <a:rPr lang="es-ES" sz="1800" kern="1200" dirty="0" err="1" smtClean="0"/>
            <a:t>coordination</a:t>
          </a:r>
          <a:r>
            <a:rPr lang="es-ES" sz="1800" kern="1200" dirty="0" smtClean="0"/>
            <a:t> as </a:t>
          </a:r>
          <a:r>
            <a:rPr lang="es-ES" sz="1800" kern="1200" dirty="0" err="1" smtClean="0"/>
            <a:t>learning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opportunity</a:t>
          </a:r>
          <a:endParaRPr lang="en-GB" sz="1800" kern="1200" dirty="0"/>
        </a:p>
      </dsp:txBody>
      <dsp:txXfrm>
        <a:off x="0" y="527941"/>
        <a:ext cx="4176464" cy="1376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72669-C0B3-4084-AC7C-5A22FD6E8164}">
      <dsp:nvSpPr>
        <dsp:cNvPr id="0" name=""/>
        <dsp:cNvSpPr/>
      </dsp:nvSpPr>
      <dsp:spPr>
        <a:xfrm>
          <a:off x="0" y="21072"/>
          <a:ext cx="7074786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Objective</a:t>
          </a:r>
          <a:r>
            <a:rPr lang="es-ES" sz="1400" b="1" kern="1200" dirty="0" smtClean="0"/>
            <a:t> </a:t>
          </a:r>
          <a:endParaRPr lang="en-GB" sz="1400" b="1" kern="1200" dirty="0"/>
        </a:p>
      </dsp:txBody>
      <dsp:txXfrm>
        <a:off x="16392" y="37464"/>
        <a:ext cx="7042002" cy="303006"/>
      </dsp:txXfrm>
    </dsp:sp>
    <dsp:sp modelId="{52716C61-F3D1-4D50-BD85-D08D15B7319E}">
      <dsp:nvSpPr>
        <dsp:cNvPr id="0" name=""/>
        <dsp:cNvSpPr/>
      </dsp:nvSpPr>
      <dsp:spPr>
        <a:xfrm>
          <a:off x="0" y="362728"/>
          <a:ext cx="7074786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24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err="1" smtClean="0"/>
            <a:t>Renegotiate</a:t>
          </a:r>
          <a:r>
            <a:rPr lang="es-ES" sz="1300" kern="1200" dirty="0" smtClean="0"/>
            <a:t> S3 </a:t>
          </a:r>
          <a:r>
            <a:rPr lang="es-ES" sz="1300" kern="1200" dirty="0" err="1" smtClean="0"/>
            <a:t>policy</a:t>
          </a:r>
          <a:r>
            <a:rPr lang="es-ES" sz="1300" kern="1200" dirty="0" smtClean="0"/>
            <a:t> mix </a:t>
          </a:r>
          <a:r>
            <a:rPr lang="es-ES" sz="1300" kern="1200" dirty="0" err="1" smtClean="0"/>
            <a:t>for</a:t>
          </a:r>
          <a:r>
            <a:rPr lang="es-ES" sz="1300" kern="1200" dirty="0" smtClean="0"/>
            <a:t> Agrifood and </a:t>
          </a:r>
          <a:r>
            <a:rPr lang="es-ES" sz="1300" kern="1200" dirty="0" err="1" smtClean="0"/>
            <a:t>start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discussing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for</a:t>
          </a:r>
          <a:r>
            <a:rPr lang="es-ES" sz="1300" kern="1200" dirty="0" smtClean="0"/>
            <a:t> 2021-2027 </a:t>
          </a:r>
          <a:endParaRPr lang="en-GB" sz="1300" kern="1200" dirty="0"/>
        </a:p>
      </dsp:txBody>
      <dsp:txXfrm>
        <a:off x="0" y="362728"/>
        <a:ext cx="7074786" cy="231840"/>
      </dsp:txXfrm>
    </dsp:sp>
    <dsp:sp modelId="{99AA234A-E24B-44E7-A865-C65401AC554D}">
      <dsp:nvSpPr>
        <dsp:cNvPr id="0" name=""/>
        <dsp:cNvSpPr/>
      </dsp:nvSpPr>
      <dsp:spPr>
        <a:xfrm>
          <a:off x="0" y="576061"/>
          <a:ext cx="7074786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Roles</a:t>
          </a:r>
          <a:endParaRPr lang="en-GB" sz="1400" b="1" kern="1200" dirty="0"/>
        </a:p>
      </dsp:txBody>
      <dsp:txXfrm>
        <a:off x="16392" y="592453"/>
        <a:ext cx="7042002" cy="303006"/>
      </dsp:txXfrm>
    </dsp:sp>
    <dsp:sp modelId="{5DDD1D4F-E208-4734-9335-7033A325B729}">
      <dsp:nvSpPr>
        <dsp:cNvPr id="0" name=""/>
        <dsp:cNvSpPr/>
      </dsp:nvSpPr>
      <dsp:spPr>
        <a:xfrm>
          <a:off x="0" y="930358"/>
          <a:ext cx="7074786" cy="84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24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MAs: focus on administrative and legal constraints (take-up of funds; coming mid-term evaluation; State Aid, </a:t>
          </a:r>
          <a:r>
            <a:rPr lang="en-GB" sz="1300" kern="1200" dirty="0" err="1" smtClean="0"/>
            <a:t>etc</a:t>
          </a:r>
          <a:r>
            <a:rPr lang="en-GB" sz="1300" kern="1200" dirty="0" smtClean="0"/>
            <a:t>).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Regional politicians: Next electoral cycle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300" kern="1200" dirty="0" smtClean="0"/>
            <a:t>Stakeholders: support is insufficient and fragmented </a:t>
          </a:r>
          <a:endParaRPr lang="en-GB" sz="1300" kern="1200" dirty="0"/>
        </a:p>
      </dsp:txBody>
      <dsp:txXfrm>
        <a:off x="0" y="930358"/>
        <a:ext cx="7074786" cy="840420"/>
      </dsp:txXfrm>
    </dsp:sp>
    <dsp:sp modelId="{B8B5CEBC-7342-4C61-8468-45646503839B}">
      <dsp:nvSpPr>
        <dsp:cNvPr id="0" name=""/>
        <dsp:cNvSpPr/>
      </dsp:nvSpPr>
      <dsp:spPr>
        <a:xfrm>
          <a:off x="0" y="1770778"/>
          <a:ext cx="7074786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Rules</a:t>
          </a:r>
          <a:endParaRPr lang="en-GB" sz="1400" b="1" kern="1200" dirty="0"/>
        </a:p>
      </dsp:txBody>
      <dsp:txXfrm>
        <a:off x="16392" y="1787170"/>
        <a:ext cx="7042002" cy="303006"/>
      </dsp:txXfrm>
    </dsp:sp>
    <dsp:sp modelId="{D12D8F65-B465-4275-8A78-2DDD720151A0}">
      <dsp:nvSpPr>
        <dsp:cNvPr id="0" name=""/>
        <dsp:cNvSpPr/>
      </dsp:nvSpPr>
      <dsp:spPr>
        <a:xfrm>
          <a:off x="0" y="2106568"/>
          <a:ext cx="7074786" cy="43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24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S3 </a:t>
          </a:r>
          <a:r>
            <a:rPr lang="es-ES" sz="1300" kern="1200" dirty="0" err="1" smtClean="0"/>
            <a:t>Technical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body</a:t>
          </a:r>
          <a:r>
            <a:rPr lang="es-ES" sz="1300" kern="1200" dirty="0" smtClean="0"/>
            <a:t> to </a:t>
          </a:r>
          <a:r>
            <a:rPr lang="es-ES" sz="1300" kern="1200" dirty="0" err="1" smtClean="0"/>
            <a:t>negotiate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with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MAs</a:t>
          </a:r>
          <a:r>
            <a:rPr lang="es-ES" sz="1300" kern="1200" dirty="0" smtClean="0"/>
            <a:t> and </a:t>
          </a:r>
          <a:r>
            <a:rPr lang="es-ES" sz="1300" kern="1200" dirty="0" err="1" smtClean="0"/>
            <a:t>Stakeholders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S3 to </a:t>
          </a:r>
          <a:r>
            <a:rPr lang="es-ES" sz="1300" kern="1200" dirty="0" err="1" smtClean="0"/>
            <a:t>draft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proposal</a:t>
          </a:r>
          <a:r>
            <a:rPr lang="es-ES" sz="1300" kern="1200" dirty="0" smtClean="0"/>
            <a:t> to </a:t>
          </a:r>
          <a:r>
            <a:rPr lang="es-ES" sz="1300" kern="1200" dirty="0" err="1" smtClean="0"/>
            <a:t>politicians</a:t>
          </a:r>
          <a:endParaRPr lang="en-GB" sz="1300" kern="1200" dirty="0"/>
        </a:p>
      </dsp:txBody>
      <dsp:txXfrm>
        <a:off x="0" y="2106568"/>
        <a:ext cx="7074786" cy="434700"/>
      </dsp:txXfrm>
    </dsp:sp>
    <dsp:sp modelId="{DC33542B-A844-45A3-93B8-1B6134B231B7}">
      <dsp:nvSpPr>
        <dsp:cNvPr id="0" name=""/>
        <dsp:cNvSpPr/>
      </dsp:nvSpPr>
      <dsp:spPr>
        <a:xfrm>
          <a:off x="0" y="2541268"/>
          <a:ext cx="7074786" cy="335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Process</a:t>
          </a:r>
          <a:endParaRPr lang="en-GB" sz="1400" b="1" kern="1200" dirty="0"/>
        </a:p>
      </dsp:txBody>
      <dsp:txXfrm>
        <a:off x="16392" y="2557660"/>
        <a:ext cx="7042002" cy="303006"/>
      </dsp:txXfrm>
    </dsp:sp>
    <dsp:sp modelId="{9043927C-3D7B-4E1E-9921-C56B6F920587}">
      <dsp:nvSpPr>
        <dsp:cNvPr id="0" name=""/>
        <dsp:cNvSpPr/>
      </dsp:nvSpPr>
      <dsp:spPr>
        <a:xfrm>
          <a:off x="0" y="2877058"/>
          <a:ext cx="7074786" cy="84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24" tIns="16510" rIns="92456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err="1" smtClean="0"/>
            <a:t>Each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group</a:t>
          </a:r>
          <a:r>
            <a:rPr lang="es-ES" sz="1300" kern="1200" dirty="0" smtClean="0"/>
            <a:t> has </a:t>
          </a:r>
          <a:r>
            <a:rPr lang="es-ES" sz="1300" kern="1200" dirty="0" err="1" smtClean="0"/>
            <a:t>detailed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instructions</a:t>
          </a:r>
          <a:r>
            <a:rPr lang="es-ES" sz="1300" kern="1200" dirty="0" smtClean="0"/>
            <a:t> + </a:t>
          </a:r>
          <a:r>
            <a:rPr lang="es-ES" sz="1300" kern="1200" dirty="0" err="1" smtClean="0"/>
            <a:t>information</a:t>
          </a:r>
          <a:r>
            <a:rPr lang="es-ES" sz="1300" kern="1200" dirty="0" smtClean="0"/>
            <a:t> (i.e. </a:t>
          </a:r>
          <a:r>
            <a:rPr lang="es-ES" sz="1300" kern="1200" dirty="0" err="1" smtClean="0"/>
            <a:t>monitoring</a:t>
          </a:r>
          <a:r>
            <a:rPr lang="es-ES" sz="1300" kern="1200" dirty="0" smtClean="0"/>
            <a:t>, </a:t>
          </a:r>
          <a:r>
            <a:rPr lang="es-ES" sz="1300" kern="1200" dirty="0" err="1" smtClean="0"/>
            <a:t>regulations</a:t>
          </a:r>
          <a:r>
            <a:rPr lang="es-ES" sz="1300" kern="1200" dirty="0" smtClean="0"/>
            <a:t>, etc.)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smtClean="0"/>
            <a:t>In-</a:t>
          </a:r>
          <a:r>
            <a:rPr lang="es-ES" sz="1300" kern="1200" dirty="0" err="1" smtClean="0"/>
            <a:t>built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asymetric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information</a:t>
          </a:r>
          <a:r>
            <a:rPr lang="es-ES" sz="1300" kern="1200" dirty="0" smtClean="0"/>
            <a:t> and </a:t>
          </a:r>
          <a:r>
            <a:rPr lang="es-ES" sz="1300" kern="1200" dirty="0" err="1" smtClean="0"/>
            <a:t>trade-offs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300" kern="1200" dirty="0" err="1" smtClean="0"/>
            <a:t>Moderator</a:t>
          </a:r>
          <a:r>
            <a:rPr lang="es-ES" sz="1300" kern="1200" dirty="0" smtClean="0"/>
            <a:t> + </a:t>
          </a:r>
          <a:r>
            <a:rPr lang="es-ES" sz="1300" kern="1200" dirty="0" err="1" smtClean="0"/>
            <a:t>Rappourteur</a:t>
          </a:r>
          <a:endParaRPr lang="en-GB" sz="1300" kern="1200" dirty="0"/>
        </a:p>
      </dsp:txBody>
      <dsp:txXfrm>
        <a:off x="0" y="2877058"/>
        <a:ext cx="7074786" cy="840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4F921-15D9-4E82-B800-896A9C19D3CF}">
      <dsp:nvSpPr>
        <dsp:cNvPr id="0" name=""/>
        <dsp:cNvSpPr/>
      </dsp:nvSpPr>
      <dsp:spPr>
        <a:xfrm>
          <a:off x="5044064" y="3311028"/>
          <a:ext cx="2405365" cy="1558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Type</a:t>
          </a:r>
          <a:r>
            <a:rPr lang="es-ES" sz="1400" kern="1200" dirty="0" smtClean="0"/>
            <a:t> of </a:t>
          </a:r>
          <a:r>
            <a:rPr lang="es-ES" sz="1400" kern="1200" dirty="0" err="1" smtClean="0"/>
            <a:t>engagement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Trust</a:t>
          </a:r>
          <a:endParaRPr lang="en-GB" sz="1400" kern="1200" dirty="0"/>
        </a:p>
      </dsp:txBody>
      <dsp:txXfrm>
        <a:off x="5799901" y="3734788"/>
        <a:ext cx="1615301" cy="1100144"/>
      </dsp:txXfrm>
    </dsp:sp>
    <dsp:sp modelId="{000CB071-F1C2-4DCF-BC3D-FE02DEBC2835}">
      <dsp:nvSpPr>
        <dsp:cNvPr id="0" name=""/>
        <dsp:cNvSpPr/>
      </dsp:nvSpPr>
      <dsp:spPr>
        <a:xfrm>
          <a:off x="1119522" y="3311028"/>
          <a:ext cx="2405365" cy="1558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Role of </a:t>
          </a:r>
          <a:r>
            <a:rPr lang="es-ES" sz="1400" kern="1200" dirty="0" err="1" smtClean="0"/>
            <a:t>political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support</a:t>
          </a:r>
          <a:r>
            <a:rPr lang="es-ES" sz="1400" kern="1200" dirty="0" smtClean="0"/>
            <a:t>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/>
            <a:t>Principal-agent dilemma</a:t>
          </a:r>
          <a:endParaRPr lang="en-GB" sz="1400" kern="1200" dirty="0"/>
        </a:p>
      </dsp:txBody>
      <dsp:txXfrm>
        <a:off x="1153749" y="3734788"/>
        <a:ext cx="1615301" cy="1100144"/>
      </dsp:txXfrm>
    </dsp:sp>
    <dsp:sp modelId="{ACD221B4-9C0F-4E9E-A459-5E152D73D309}">
      <dsp:nvSpPr>
        <dsp:cNvPr id="0" name=""/>
        <dsp:cNvSpPr/>
      </dsp:nvSpPr>
      <dsp:spPr>
        <a:xfrm>
          <a:off x="5044064" y="0"/>
          <a:ext cx="2405365" cy="1558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Training (ESF)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Innovation</a:t>
          </a:r>
          <a:r>
            <a:rPr lang="es-ES" sz="1400" kern="1200" dirty="0" smtClean="0"/>
            <a:t> (ERDF)</a:t>
          </a:r>
          <a:endParaRPr lang="en-GB" sz="1400" kern="1200" dirty="0"/>
        </a:p>
      </dsp:txBody>
      <dsp:txXfrm>
        <a:off x="5799901" y="34227"/>
        <a:ext cx="1615301" cy="1100144"/>
      </dsp:txXfrm>
    </dsp:sp>
    <dsp:sp modelId="{46257452-12AF-4003-AD0B-269F01017C75}">
      <dsp:nvSpPr>
        <dsp:cNvPr id="0" name=""/>
        <dsp:cNvSpPr/>
      </dsp:nvSpPr>
      <dsp:spPr>
        <a:xfrm>
          <a:off x="1119522" y="0"/>
          <a:ext cx="2405365" cy="15581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Short vs </a:t>
          </a:r>
          <a:r>
            <a:rPr lang="es-ES" sz="1400" kern="1200" dirty="0" err="1" smtClean="0"/>
            <a:t>long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term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Rigid</a:t>
          </a:r>
          <a:r>
            <a:rPr lang="es-ES" sz="1400" kern="1200" dirty="0" smtClean="0"/>
            <a:t> vs </a:t>
          </a:r>
          <a:r>
            <a:rPr lang="es-ES" sz="1400" kern="1200" dirty="0" err="1" smtClean="0"/>
            <a:t>evolving</a:t>
          </a:r>
          <a:endParaRPr lang="en-GB" sz="1400" kern="1200" dirty="0"/>
        </a:p>
      </dsp:txBody>
      <dsp:txXfrm>
        <a:off x="1153749" y="34227"/>
        <a:ext cx="1615301" cy="1100144"/>
      </dsp:txXfrm>
    </dsp:sp>
    <dsp:sp modelId="{E190A977-0132-4674-A0C9-3489674A9C5D}">
      <dsp:nvSpPr>
        <dsp:cNvPr id="0" name=""/>
        <dsp:cNvSpPr/>
      </dsp:nvSpPr>
      <dsp:spPr>
        <a:xfrm>
          <a:off x="2127438" y="277542"/>
          <a:ext cx="2108346" cy="2108346"/>
        </a:xfrm>
        <a:prstGeom prst="pieWedge">
          <a:avLst/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Operational</a:t>
          </a:r>
          <a:r>
            <a:rPr lang="es-ES" sz="1600" kern="1200" dirty="0" smtClean="0"/>
            <a:t> programme vs S3</a:t>
          </a:r>
          <a:endParaRPr lang="en-GB" sz="1600" kern="1200" dirty="0"/>
        </a:p>
      </dsp:txBody>
      <dsp:txXfrm>
        <a:off x="2744958" y="895062"/>
        <a:ext cx="1490826" cy="1490826"/>
      </dsp:txXfrm>
    </dsp:sp>
    <dsp:sp modelId="{EED11784-8D7E-43AC-BB75-B5B32C7CF294}">
      <dsp:nvSpPr>
        <dsp:cNvPr id="0" name=""/>
        <dsp:cNvSpPr/>
      </dsp:nvSpPr>
      <dsp:spPr>
        <a:xfrm rot="5400000">
          <a:off x="4333167" y="277542"/>
          <a:ext cx="2108346" cy="2108346"/>
        </a:xfrm>
        <a:prstGeom prst="pieWedge">
          <a:avLst/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Coordinate</a:t>
          </a:r>
          <a:endParaRPr lang="es-E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Policy</a:t>
          </a:r>
          <a:endParaRPr lang="en-GB" sz="2000" kern="1200" dirty="0"/>
        </a:p>
      </dsp:txBody>
      <dsp:txXfrm rot="-5400000">
        <a:off x="4333167" y="895062"/>
        <a:ext cx="1490826" cy="1490826"/>
      </dsp:txXfrm>
    </dsp:sp>
    <dsp:sp modelId="{81E6C1AB-78E0-4ED4-94A4-636BC4776A93}">
      <dsp:nvSpPr>
        <dsp:cNvPr id="0" name=""/>
        <dsp:cNvSpPr/>
      </dsp:nvSpPr>
      <dsp:spPr>
        <a:xfrm rot="10800000">
          <a:off x="4333167" y="2483271"/>
          <a:ext cx="2108346" cy="2108346"/>
        </a:xfrm>
        <a:prstGeom prst="pieWedge">
          <a:avLst/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Role of </a:t>
          </a:r>
          <a:r>
            <a:rPr lang="es-ES" sz="1500" kern="1200" dirty="0" err="1" smtClean="0"/>
            <a:t>stakeholders</a:t>
          </a:r>
          <a:endParaRPr lang="en-GB" sz="1500" kern="1200" dirty="0"/>
        </a:p>
      </dsp:txBody>
      <dsp:txXfrm rot="10800000">
        <a:off x="4333167" y="2483271"/>
        <a:ext cx="1490826" cy="1490826"/>
      </dsp:txXfrm>
    </dsp:sp>
    <dsp:sp modelId="{2F79E541-B499-47D5-860C-B9CB7EA6987E}">
      <dsp:nvSpPr>
        <dsp:cNvPr id="0" name=""/>
        <dsp:cNvSpPr/>
      </dsp:nvSpPr>
      <dsp:spPr>
        <a:xfrm rot="16200000">
          <a:off x="2127438" y="2483271"/>
          <a:ext cx="2108346" cy="2108346"/>
        </a:xfrm>
        <a:prstGeom prst="pieWedge">
          <a:avLst/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Policy</a:t>
          </a:r>
          <a:r>
            <a:rPr lang="es-ES" sz="1600" kern="1200" dirty="0" smtClean="0"/>
            <a:t> and </a:t>
          </a:r>
          <a:r>
            <a:rPr lang="es-ES" sz="1600" kern="1200" dirty="0" err="1" smtClean="0"/>
            <a:t>political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cycle</a:t>
          </a:r>
          <a:endParaRPr lang="en-GB" sz="1600" kern="1200" dirty="0"/>
        </a:p>
      </dsp:txBody>
      <dsp:txXfrm rot="5400000">
        <a:off x="2744958" y="2483271"/>
        <a:ext cx="1490826" cy="1490826"/>
      </dsp:txXfrm>
    </dsp:sp>
    <dsp:sp modelId="{9B779188-4B4C-4BEC-907F-E8BE5E90120C}">
      <dsp:nvSpPr>
        <dsp:cNvPr id="0" name=""/>
        <dsp:cNvSpPr/>
      </dsp:nvSpPr>
      <dsp:spPr>
        <a:xfrm>
          <a:off x="3920506" y="1996355"/>
          <a:ext cx="727939" cy="632990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AB81E-B6D6-441B-9BA8-CD4E10B7F398}">
      <dsp:nvSpPr>
        <dsp:cNvPr id="0" name=""/>
        <dsp:cNvSpPr/>
      </dsp:nvSpPr>
      <dsp:spPr>
        <a:xfrm rot="10800000">
          <a:off x="3920506" y="2239813"/>
          <a:ext cx="727939" cy="632990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C564E-F57D-42F9-962D-77270033A776}">
      <dsp:nvSpPr>
        <dsp:cNvPr id="0" name=""/>
        <dsp:cNvSpPr/>
      </dsp:nvSpPr>
      <dsp:spPr>
        <a:xfrm>
          <a:off x="0" y="0"/>
          <a:ext cx="3384376" cy="3619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OP vs S3</a:t>
          </a:r>
          <a:endParaRPr lang="en-GB" sz="1600" kern="1200" dirty="0"/>
        </a:p>
      </dsp:txBody>
      <dsp:txXfrm>
        <a:off x="17671" y="17671"/>
        <a:ext cx="3349034" cy="326649"/>
      </dsp:txXfrm>
    </dsp:sp>
    <dsp:sp modelId="{42AF0463-3433-43D2-8E26-073D32BE307B}">
      <dsp:nvSpPr>
        <dsp:cNvPr id="0" name=""/>
        <dsp:cNvSpPr/>
      </dsp:nvSpPr>
      <dsp:spPr>
        <a:xfrm>
          <a:off x="0" y="363007"/>
          <a:ext cx="3384376" cy="151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MAs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evaluate</a:t>
          </a:r>
          <a:r>
            <a:rPr lang="es-ES" sz="1400" kern="1200" dirty="0" smtClean="0"/>
            <a:t> new </a:t>
          </a:r>
          <a:r>
            <a:rPr lang="es-ES" sz="1400" kern="1200" dirty="0" err="1" smtClean="0"/>
            <a:t>instruments</a:t>
          </a:r>
          <a:r>
            <a:rPr lang="es-ES" sz="1400" kern="1200" dirty="0" smtClean="0"/>
            <a:t> in </a:t>
          </a:r>
          <a:r>
            <a:rPr lang="es-ES" sz="1400" kern="1200" dirty="0" err="1" smtClean="0"/>
            <a:t>terms</a:t>
          </a:r>
          <a:r>
            <a:rPr lang="es-ES" sz="1400" kern="1200" dirty="0" smtClean="0"/>
            <a:t> of:</a:t>
          </a:r>
          <a:endParaRPr lang="en-GB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>
              <a:solidFill>
                <a:srgbClr val="2D5EC1"/>
              </a:solidFill>
            </a:rPr>
            <a:t>Spending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speed</a:t>
          </a:r>
          <a:endParaRPr lang="en-GB" sz="1400" kern="1200" dirty="0">
            <a:solidFill>
              <a:srgbClr val="2D5EC1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>
              <a:solidFill>
                <a:srgbClr val="2D5EC1"/>
              </a:solidFill>
            </a:rPr>
            <a:t>State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Aid</a:t>
          </a:r>
          <a:endParaRPr lang="en-GB" sz="1400" kern="1200" dirty="0">
            <a:solidFill>
              <a:srgbClr val="2D5EC1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>
              <a:solidFill>
                <a:srgbClr val="2D5EC1"/>
              </a:solidFill>
            </a:rPr>
            <a:t>Programme </a:t>
          </a:r>
          <a:r>
            <a:rPr lang="es-ES" sz="1400" kern="1200" dirty="0" err="1" smtClean="0">
              <a:solidFill>
                <a:srgbClr val="2D5EC1"/>
              </a:solidFill>
            </a:rPr>
            <a:t>objectives</a:t>
          </a:r>
          <a:r>
            <a:rPr lang="es-ES" sz="1400" kern="1200" dirty="0" smtClean="0">
              <a:solidFill>
                <a:srgbClr val="2D5EC1"/>
              </a:solidFill>
            </a:rPr>
            <a:t> (ESF≠S3)</a:t>
          </a:r>
          <a:endParaRPr lang="en-GB" sz="1400" kern="1200" dirty="0">
            <a:solidFill>
              <a:srgbClr val="2D5EC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/>
            <a:t>No to </a:t>
          </a:r>
          <a:r>
            <a:rPr lang="es-ES" sz="1400" kern="1200" dirty="0" err="1" smtClean="0"/>
            <a:t>narrowing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priority</a:t>
          </a:r>
          <a:r>
            <a:rPr lang="es-ES" sz="1400" kern="1200" dirty="0" smtClean="0"/>
            <a:t> 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Openness</a:t>
          </a:r>
          <a:r>
            <a:rPr lang="es-ES" sz="1400" kern="1200" dirty="0" smtClean="0"/>
            <a:t> to </a:t>
          </a:r>
          <a:r>
            <a:rPr lang="es-ES" sz="1400" kern="1200" dirty="0" err="1" smtClean="0"/>
            <a:t>pilot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initiatives</a:t>
          </a:r>
          <a:endParaRPr lang="en-GB" sz="1400" kern="1200" dirty="0"/>
        </a:p>
      </dsp:txBody>
      <dsp:txXfrm>
        <a:off x="0" y="363007"/>
        <a:ext cx="3384376" cy="1513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2822D-EB91-45D2-92C4-DB6083F084C9}">
      <dsp:nvSpPr>
        <dsp:cNvPr id="0" name=""/>
        <dsp:cNvSpPr/>
      </dsp:nvSpPr>
      <dsp:spPr>
        <a:xfrm>
          <a:off x="0" y="1406"/>
          <a:ext cx="3923928" cy="6166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Policy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Coordination</a:t>
          </a:r>
          <a:r>
            <a:rPr lang="es-ES" sz="1600" kern="1200" dirty="0" smtClean="0"/>
            <a:t>:</a:t>
          </a:r>
          <a:endParaRPr lang="en-GB" sz="1600" kern="1200" dirty="0"/>
        </a:p>
      </dsp:txBody>
      <dsp:txXfrm>
        <a:off x="30101" y="31507"/>
        <a:ext cx="3863726" cy="556429"/>
      </dsp:txXfrm>
    </dsp:sp>
    <dsp:sp modelId="{7A7A95FC-1AA1-47EF-A864-EB7132DC45E6}">
      <dsp:nvSpPr>
        <dsp:cNvPr id="0" name=""/>
        <dsp:cNvSpPr/>
      </dsp:nvSpPr>
      <dsp:spPr>
        <a:xfrm>
          <a:off x="0" y="618037"/>
          <a:ext cx="3923928" cy="131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85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/>
            <a:t>Rules and </a:t>
          </a:r>
          <a:r>
            <a:rPr lang="es-ES" sz="1400" kern="1200" dirty="0" err="1" smtClean="0"/>
            <a:t>objectives</a:t>
          </a:r>
          <a:r>
            <a:rPr lang="es-ES" sz="1400" kern="1200" dirty="0" smtClean="0"/>
            <a:t>: ESF ≠ ERDF</a:t>
          </a:r>
          <a:endParaRPr lang="en-GB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>
              <a:solidFill>
                <a:srgbClr val="2D5EC1"/>
              </a:solidFill>
            </a:rPr>
            <a:t>Human capital </a:t>
          </a:r>
          <a:r>
            <a:rPr lang="es-ES" sz="1400" kern="1200" dirty="0" err="1" smtClean="0">
              <a:solidFill>
                <a:srgbClr val="2D5EC1"/>
              </a:solidFill>
            </a:rPr>
            <a:t>for</a:t>
          </a:r>
          <a:r>
            <a:rPr lang="es-ES" sz="1400" kern="1200" dirty="0" smtClean="0">
              <a:solidFill>
                <a:srgbClr val="2D5EC1"/>
              </a:solidFill>
            </a:rPr>
            <a:t> S3 – </a:t>
          </a:r>
          <a:r>
            <a:rPr lang="es-ES" sz="1400" kern="1200" dirty="0" err="1" smtClean="0">
              <a:solidFill>
                <a:srgbClr val="2D5EC1"/>
              </a:solidFill>
            </a:rPr>
            <a:t>Regulation</a:t>
          </a:r>
          <a:r>
            <a:rPr lang="es-ES" sz="1400" kern="1200" dirty="0" smtClean="0">
              <a:solidFill>
                <a:srgbClr val="2D5EC1"/>
              </a:solidFill>
            </a:rPr>
            <a:t> gap</a:t>
          </a:r>
          <a:endParaRPr lang="en-GB" sz="1400" kern="1200" dirty="0">
            <a:solidFill>
              <a:srgbClr val="2D5EC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Common</a:t>
          </a:r>
          <a:r>
            <a:rPr lang="es-ES" sz="1400" kern="1200" dirty="0" smtClean="0"/>
            <a:t> incentives and </a:t>
          </a:r>
          <a:r>
            <a:rPr lang="es-ES" sz="1400" kern="1200" dirty="0" err="1" smtClean="0"/>
            <a:t>objectives</a:t>
          </a:r>
          <a:endParaRPr lang="en-GB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>
              <a:solidFill>
                <a:srgbClr val="2D5EC1"/>
              </a:solidFill>
            </a:rPr>
            <a:t>Burden</a:t>
          </a:r>
          <a:r>
            <a:rPr lang="es-ES" sz="1400" kern="1200" dirty="0" smtClean="0">
              <a:solidFill>
                <a:srgbClr val="2D5EC1"/>
              </a:solidFill>
            </a:rPr>
            <a:t> of </a:t>
          </a:r>
          <a:r>
            <a:rPr lang="es-ES" sz="1400" kern="1200" dirty="0" err="1" smtClean="0">
              <a:solidFill>
                <a:srgbClr val="2D5EC1"/>
              </a:solidFill>
            </a:rPr>
            <a:t>proof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on</a:t>
          </a:r>
          <a:r>
            <a:rPr lang="es-ES" sz="1400" kern="1200" dirty="0" smtClean="0">
              <a:solidFill>
                <a:srgbClr val="2D5EC1"/>
              </a:solidFill>
            </a:rPr>
            <a:t> S3 T.B.</a:t>
          </a:r>
          <a:endParaRPr lang="en-GB" sz="1400" kern="1200" dirty="0">
            <a:solidFill>
              <a:srgbClr val="2D5EC1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>
              <a:solidFill>
                <a:srgbClr val="2D5EC1"/>
              </a:solidFill>
            </a:rPr>
            <a:t>Understand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skills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demand</a:t>
          </a:r>
          <a:r>
            <a:rPr lang="es-ES" sz="1400" kern="1200" dirty="0" smtClean="0">
              <a:solidFill>
                <a:srgbClr val="2D5EC1"/>
              </a:solidFill>
            </a:rPr>
            <a:t>.</a:t>
          </a:r>
          <a:endParaRPr lang="en-GB" sz="1400" kern="1200" dirty="0">
            <a:solidFill>
              <a:srgbClr val="2D5EC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Interesting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misunderstanding</a:t>
          </a:r>
          <a:endParaRPr lang="en-GB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>
              <a:solidFill>
                <a:srgbClr val="2D5EC1"/>
              </a:solidFill>
            </a:rPr>
            <a:t>ESF MA open to </a:t>
          </a:r>
          <a:r>
            <a:rPr lang="es-ES" sz="1400" kern="1200" dirty="0" err="1" smtClean="0">
              <a:solidFill>
                <a:srgbClr val="2D5EC1"/>
              </a:solidFill>
            </a:rPr>
            <a:t>work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with</a:t>
          </a:r>
          <a:r>
            <a:rPr lang="es-ES" sz="1400" kern="1200" dirty="0" smtClean="0">
              <a:solidFill>
                <a:srgbClr val="2D5EC1"/>
              </a:solidFill>
            </a:rPr>
            <a:t> ERDF, </a:t>
          </a:r>
          <a:r>
            <a:rPr lang="es-ES" sz="1400" kern="1200" dirty="0" err="1" smtClean="0">
              <a:solidFill>
                <a:srgbClr val="2D5EC1"/>
              </a:solidFill>
            </a:rPr>
            <a:t>but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technical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body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did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not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realise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200" kern="1200" dirty="0" err="1" smtClean="0">
              <a:solidFill>
                <a:srgbClr val="2D5EC1"/>
              </a:solidFill>
            </a:rPr>
            <a:t>it!</a:t>
          </a:r>
          <a:endParaRPr lang="en-GB" sz="1200" kern="1200" dirty="0">
            <a:solidFill>
              <a:srgbClr val="2D5EC1"/>
            </a:solidFill>
          </a:endParaRPr>
        </a:p>
      </dsp:txBody>
      <dsp:txXfrm>
        <a:off x="0" y="618037"/>
        <a:ext cx="3923928" cy="1319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FC9BF-43D5-4938-86FA-CFC4D93B96F8}">
      <dsp:nvSpPr>
        <dsp:cNvPr id="0" name=""/>
        <dsp:cNvSpPr/>
      </dsp:nvSpPr>
      <dsp:spPr>
        <a:xfrm>
          <a:off x="0" y="0"/>
          <a:ext cx="3528392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Role of </a:t>
          </a:r>
          <a:r>
            <a:rPr lang="es-ES" sz="1800" kern="1200" dirty="0" err="1" smtClean="0"/>
            <a:t>stakeholders</a:t>
          </a:r>
          <a:r>
            <a:rPr lang="es-ES" sz="1800" kern="1200" dirty="0" smtClean="0"/>
            <a:t>:</a:t>
          </a:r>
          <a:endParaRPr lang="en-GB" sz="1800" kern="1200" dirty="0"/>
        </a:p>
      </dsp:txBody>
      <dsp:txXfrm>
        <a:off x="21075" y="21075"/>
        <a:ext cx="3486242" cy="389580"/>
      </dsp:txXfrm>
    </dsp:sp>
    <dsp:sp modelId="{41952E7B-059B-462A-9852-565A442F7255}">
      <dsp:nvSpPr>
        <dsp:cNvPr id="0" name=""/>
        <dsp:cNvSpPr/>
      </dsp:nvSpPr>
      <dsp:spPr>
        <a:xfrm>
          <a:off x="0" y="432497"/>
          <a:ext cx="3528392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26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Stakeholders</a:t>
          </a:r>
          <a:r>
            <a:rPr lang="es-ES" sz="1400" kern="1200" dirty="0" smtClean="0"/>
            <a:t> are </a:t>
          </a:r>
          <a:r>
            <a:rPr lang="es-ES" sz="1400" kern="1200" dirty="0" err="1" smtClean="0"/>
            <a:t>insightful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Need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policy</a:t>
          </a:r>
          <a:r>
            <a:rPr lang="es-ES" sz="1400" kern="1200" dirty="0" smtClean="0"/>
            <a:t> to </a:t>
          </a:r>
          <a:r>
            <a:rPr lang="es-ES" sz="1400" kern="1200" dirty="0" err="1" smtClean="0"/>
            <a:t>connect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Monitoring</a:t>
          </a:r>
          <a:r>
            <a:rPr lang="es-ES" sz="1400" kern="1200" dirty="0" smtClean="0"/>
            <a:t> as a </a:t>
          </a:r>
          <a:r>
            <a:rPr lang="es-ES" sz="1400" kern="1200" dirty="0" err="1" smtClean="0"/>
            <a:t>tool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for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engagement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Several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proposals</a:t>
          </a:r>
          <a:r>
            <a:rPr lang="es-ES" sz="1400" kern="1200" dirty="0" smtClean="0"/>
            <a:t>-&gt; </a:t>
          </a:r>
          <a:r>
            <a:rPr lang="es-ES" sz="1400" kern="1200" dirty="0" err="1" smtClean="0"/>
            <a:t>none-accepted</a:t>
          </a:r>
          <a:r>
            <a:rPr lang="es-ES" sz="1400" kern="1200" dirty="0" smtClean="0"/>
            <a:t> (OP </a:t>
          </a:r>
          <a:r>
            <a:rPr lang="es-ES" sz="1400" kern="1200" dirty="0" err="1" smtClean="0"/>
            <a:t>agnostics</a:t>
          </a:r>
          <a:r>
            <a:rPr lang="es-ES" sz="1400" kern="1200" dirty="0" smtClean="0"/>
            <a:t>!)</a:t>
          </a:r>
          <a:endParaRPr lang="en-GB" sz="1400" kern="1200" dirty="0"/>
        </a:p>
      </dsp:txBody>
      <dsp:txXfrm>
        <a:off x="0" y="432497"/>
        <a:ext cx="3528392" cy="1378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E7C92-449C-4445-BC6B-C67FF2B5AE15}">
      <dsp:nvSpPr>
        <dsp:cNvPr id="0" name=""/>
        <dsp:cNvSpPr/>
      </dsp:nvSpPr>
      <dsp:spPr>
        <a:xfrm>
          <a:off x="0" y="37202"/>
          <a:ext cx="3305882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Policy</a:t>
          </a:r>
          <a:r>
            <a:rPr lang="es-ES" sz="1900" kern="1200" dirty="0" smtClean="0"/>
            <a:t> and </a:t>
          </a:r>
          <a:r>
            <a:rPr lang="es-ES" sz="1900" kern="1200" dirty="0" err="1" smtClean="0"/>
            <a:t>political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cycles</a:t>
          </a:r>
          <a:endParaRPr lang="en-GB" sz="1900" kern="1200" dirty="0"/>
        </a:p>
      </dsp:txBody>
      <dsp:txXfrm>
        <a:off x="22246" y="59448"/>
        <a:ext cx="3261390" cy="411223"/>
      </dsp:txXfrm>
    </dsp:sp>
    <dsp:sp modelId="{35ECD37E-50C1-4BF3-B8CF-2EA7E2A8818A}">
      <dsp:nvSpPr>
        <dsp:cNvPr id="0" name=""/>
        <dsp:cNvSpPr/>
      </dsp:nvSpPr>
      <dsp:spPr>
        <a:xfrm>
          <a:off x="0" y="495351"/>
          <a:ext cx="3305882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62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/>
            <a:t>Align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results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with</a:t>
          </a:r>
          <a:r>
            <a:rPr lang="es-ES" sz="1400" kern="1200" dirty="0" smtClean="0"/>
            <a:t> re-</a:t>
          </a:r>
          <a:r>
            <a:rPr lang="es-ES" sz="1400" kern="1200" dirty="0" err="1" smtClean="0"/>
            <a:t>election</a:t>
          </a:r>
          <a:r>
            <a:rPr lang="es-ES" sz="1400" kern="1200" dirty="0" smtClean="0"/>
            <a:t> in 2021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smtClean="0"/>
            <a:t>Link S3 to electoral </a:t>
          </a:r>
          <a:r>
            <a:rPr lang="es-ES" sz="1400" kern="1200" dirty="0" err="1" smtClean="0"/>
            <a:t>promises</a:t>
          </a:r>
          <a:endParaRPr lang="en-GB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kern="1200" dirty="0" err="1" smtClean="0">
              <a:solidFill>
                <a:srgbClr val="2D5EC1"/>
              </a:solidFill>
            </a:rPr>
            <a:t>Export</a:t>
          </a:r>
          <a:r>
            <a:rPr lang="es-ES" sz="1400" kern="1200" dirty="0" smtClean="0">
              <a:solidFill>
                <a:srgbClr val="2D5EC1"/>
              </a:solidFill>
            </a:rPr>
            <a:t> and </a:t>
          </a:r>
          <a:r>
            <a:rPr lang="es-ES" sz="1400" kern="1200" dirty="0" err="1" smtClean="0">
              <a:solidFill>
                <a:srgbClr val="2D5EC1"/>
              </a:solidFill>
            </a:rPr>
            <a:t>employment</a:t>
          </a:r>
          <a:r>
            <a:rPr lang="es-ES" sz="1400" kern="1200" dirty="0" smtClean="0">
              <a:solidFill>
                <a:srgbClr val="2D5EC1"/>
              </a:solidFill>
            </a:rPr>
            <a:t> </a:t>
          </a:r>
          <a:r>
            <a:rPr lang="es-ES" sz="1400" kern="1200" dirty="0" err="1" smtClean="0">
              <a:solidFill>
                <a:srgbClr val="2D5EC1"/>
              </a:solidFill>
            </a:rPr>
            <a:t>growth</a:t>
          </a:r>
          <a:endParaRPr lang="en-GB" sz="1400" kern="1200" dirty="0">
            <a:solidFill>
              <a:srgbClr val="2D5EC1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u="sng" kern="1200" dirty="0" err="1" smtClean="0">
              <a:solidFill>
                <a:srgbClr val="2D5EC1"/>
              </a:solidFill>
            </a:rPr>
            <a:t>Stir</a:t>
          </a:r>
          <a:r>
            <a:rPr lang="es-ES" sz="1400" u="sng" kern="1200" dirty="0" smtClean="0">
              <a:solidFill>
                <a:srgbClr val="2D5EC1"/>
              </a:solidFill>
            </a:rPr>
            <a:t> </a:t>
          </a:r>
          <a:r>
            <a:rPr lang="es-ES" sz="1400" u="sng" kern="1200" dirty="0" err="1" smtClean="0">
              <a:solidFill>
                <a:srgbClr val="2D5EC1"/>
              </a:solidFill>
            </a:rPr>
            <a:t>towards</a:t>
          </a:r>
          <a:r>
            <a:rPr lang="es-ES" sz="1400" u="sng" kern="1200" dirty="0" smtClean="0">
              <a:solidFill>
                <a:srgbClr val="2D5EC1"/>
              </a:solidFill>
            </a:rPr>
            <a:t> </a:t>
          </a:r>
          <a:r>
            <a:rPr lang="es-ES" sz="1400" u="sng" kern="1200" dirty="0" err="1" smtClean="0">
              <a:solidFill>
                <a:srgbClr val="2D5EC1"/>
              </a:solidFill>
            </a:rPr>
            <a:t>environmentally</a:t>
          </a:r>
          <a:r>
            <a:rPr lang="es-ES" sz="1400" u="sng" kern="1200" dirty="0" smtClean="0">
              <a:solidFill>
                <a:srgbClr val="2D5EC1"/>
              </a:solidFill>
            </a:rPr>
            <a:t> </a:t>
          </a:r>
          <a:r>
            <a:rPr lang="es-ES" sz="1400" u="sng" kern="1200" dirty="0" err="1" smtClean="0">
              <a:solidFill>
                <a:srgbClr val="2D5EC1"/>
              </a:solidFill>
            </a:rPr>
            <a:t>friendly</a:t>
          </a:r>
          <a:r>
            <a:rPr lang="es-ES" sz="1400" u="sng" kern="1200" dirty="0" smtClean="0">
              <a:solidFill>
                <a:srgbClr val="2D5EC1"/>
              </a:solidFill>
            </a:rPr>
            <a:t> </a:t>
          </a:r>
          <a:r>
            <a:rPr lang="es-ES" sz="1400" u="sng" kern="1200" dirty="0" err="1" smtClean="0">
              <a:solidFill>
                <a:srgbClr val="2D5EC1"/>
              </a:solidFill>
            </a:rPr>
            <a:t>Agrofood</a:t>
          </a:r>
          <a:r>
            <a:rPr lang="es-ES" sz="1400" u="sng" kern="1200" dirty="0" smtClean="0">
              <a:solidFill>
                <a:srgbClr val="2D5EC1"/>
              </a:solidFill>
            </a:rPr>
            <a:t> </a:t>
          </a:r>
          <a:r>
            <a:rPr lang="es-ES" sz="1400" u="sng" kern="1200" dirty="0" err="1" smtClean="0">
              <a:solidFill>
                <a:srgbClr val="2D5EC1"/>
              </a:solidFill>
            </a:rPr>
            <a:t>products</a:t>
          </a:r>
          <a:endParaRPr lang="en-GB" sz="1400" u="sng" kern="1200" dirty="0">
            <a:solidFill>
              <a:srgbClr val="2D5EC1"/>
            </a:solidFill>
          </a:endParaRPr>
        </a:p>
      </dsp:txBody>
      <dsp:txXfrm>
        <a:off x="0" y="495351"/>
        <a:ext cx="3305882" cy="1337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CDD19-3FF3-43BC-B5BC-54F719E9E496}">
      <dsp:nvSpPr>
        <dsp:cNvPr id="0" name=""/>
        <dsp:cNvSpPr/>
      </dsp:nvSpPr>
      <dsp:spPr>
        <a:xfrm>
          <a:off x="1996" y="0"/>
          <a:ext cx="1959036" cy="4896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Economic &amp; Administrative situation</a:t>
          </a:r>
          <a:endParaRPr lang="en-GB" sz="1600" b="1" kern="1200" dirty="0"/>
        </a:p>
      </dsp:txBody>
      <dsp:txXfrm>
        <a:off x="1996" y="0"/>
        <a:ext cx="1959036" cy="1468963"/>
      </dsp:txXfrm>
    </dsp:sp>
    <dsp:sp modelId="{A52E61D2-139E-4E1D-8CB0-6BE315851FC1}">
      <dsp:nvSpPr>
        <dsp:cNvPr id="0" name=""/>
        <dsp:cNvSpPr/>
      </dsp:nvSpPr>
      <dsp:spPr>
        <a:xfrm>
          <a:off x="216017" y="1372388"/>
          <a:ext cx="1567228" cy="975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 country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 less developed regions</a:t>
          </a:r>
          <a:endParaRPr lang="en-GB" sz="1400" kern="1200" dirty="0"/>
        </a:p>
      </dsp:txBody>
      <dsp:txXfrm>
        <a:off x="244587" y="1400958"/>
        <a:ext cx="1510088" cy="918316"/>
      </dsp:txXfrm>
    </dsp:sp>
    <dsp:sp modelId="{C9219D48-203E-44D1-B870-2BC737AD1BB7}">
      <dsp:nvSpPr>
        <dsp:cNvPr id="0" name=""/>
        <dsp:cNvSpPr/>
      </dsp:nvSpPr>
      <dsp:spPr>
        <a:xfrm>
          <a:off x="216017" y="2465687"/>
          <a:ext cx="1567228" cy="640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Activities concentrated in capital city </a:t>
          </a:r>
          <a:endParaRPr lang="en-GB" sz="1400" kern="1200" dirty="0"/>
        </a:p>
      </dsp:txBody>
      <dsp:txXfrm>
        <a:off x="234780" y="2484450"/>
        <a:ext cx="1529702" cy="603078"/>
      </dsp:txXfrm>
    </dsp:sp>
    <dsp:sp modelId="{CC1DA14A-9BF7-470D-970B-7F7FF0C8CB3D}">
      <dsp:nvSpPr>
        <dsp:cNvPr id="0" name=""/>
        <dsp:cNvSpPr/>
      </dsp:nvSpPr>
      <dsp:spPr>
        <a:xfrm>
          <a:off x="197900" y="3195901"/>
          <a:ext cx="1567228" cy="1454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Regional STI competences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National formal checks</a:t>
          </a:r>
          <a:endParaRPr lang="en-GB" sz="1400" kern="1200" dirty="0"/>
        </a:p>
      </dsp:txBody>
      <dsp:txXfrm>
        <a:off x="240510" y="3238511"/>
        <a:ext cx="1482008" cy="1369578"/>
      </dsp:txXfrm>
    </dsp:sp>
    <dsp:sp modelId="{AA5FE992-7901-4360-BCA1-E6DA05487D33}">
      <dsp:nvSpPr>
        <dsp:cNvPr id="0" name=""/>
        <dsp:cNvSpPr/>
      </dsp:nvSpPr>
      <dsp:spPr>
        <a:xfrm>
          <a:off x="2107960" y="0"/>
          <a:ext cx="1959036" cy="4896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S3 and ERDF</a:t>
          </a:r>
          <a:endParaRPr lang="en-GB" sz="1600" b="1" kern="1200" dirty="0"/>
        </a:p>
      </dsp:txBody>
      <dsp:txXfrm>
        <a:off x="2107960" y="0"/>
        <a:ext cx="1959036" cy="1468963"/>
      </dsp:txXfrm>
    </dsp:sp>
    <dsp:sp modelId="{3204AECC-CB2D-4016-A9E7-48B1692282C3}">
      <dsp:nvSpPr>
        <dsp:cNvPr id="0" name=""/>
        <dsp:cNvSpPr/>
      </dsp:nvSpPr>
      <dsp:spPr>
        <a:xfrm>
          <a:off x="2303863" y="1469381"/>
          <a:ext cx="1567228" cy="961974"/>
        </a:xfrm>
        <a:prstGeom prst="roundRect">
          <a:avLst>
            <a:gd name="adj" fmla="val 10000"/>
          </a:avLst>
        </a:prstGeom>
        <a:solidFill>
          <a:schemeClr val="bg1">
            <a:alpha val="99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1 National OP &amp; S3 + 2 </a:t>
          </a:r>
          <a:r>
            <a:rPr lang="nl-NL" sz="1400" kern="1200" dirty="0" err="1" smtClean="0"/>
            <a:t>Regional</a:t>
          </a:r>
          <a:r>
            <a:rPr lang="nl-NL" sz="1400" kern="1200" dirty="0" smtClean="0"/>
            <a:t> OP &amp; S3</a:t>
          </a:r>
          <a:endParaRPr lang="en-GB" sz="1400" kern="1200" dirty="0"/>
        </a:p>
      </dsp:txBody>
      <dsp:txXfrm>
        <a:off x="2332038" y="1497556"/>
        <a:ext cx="1510878" cy="905624"/>
      </dsp:txXfrm>
    </dsp:sp>
    <dsp:sp modelId="{46B1F93E-DBC9-44ED-B736-9355D254E6B9}">
      <dsp:nvSpPr>
        <dsp:cNvPr id="0" name=""/>
        <dsp:cNvSpPr/>
      </dsp:nvSpPr>
      <dsp:spPr>
        <a:xfrm>
          <a:off x="2303863" y="2579352"/>
          <a:ext cx="1567228" cy="96197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Inefficiency and delays in issuing calls</a:t>
          </a:r>
          <a:endParaRPr lang="en-GB" sz="1400" kern="1200" dirty="0"/>
        </a:p>
      </dsp:txBody>
      <dsp:txXfrm>
        <a:off x="2332038" y="2607527"/>
        <a:ext cx="1510878" cy="905624"/>
      </dsp:txXfrm>
    </dsp:sp>
    <dsp:sp modelId="{E898755C-C25F-4380-83F1-4FD3F919D0D5}">
      <dsp:nvSpPr>
        <dsp:cNvPr id="0" name=""/>
        <dsp:cNvSpPr/>
      </dsp:nvSpPr>
      <dsp:spPr>
        <a:xfrm>
          <a:off x="2303863" y="3689323"/>
          <a:ext cx="1567228" cy="96197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Limited take-up of funds, especially from companies</a:t>
          </a:r>
          <a:endParaRPr lang="en-GB" sz="1400" kern="1200" dirty="0"/>
        </a:p>
      </dsp:txBody>
      <dsp:txXfrm>
        <a:off x="2332038" y="3717498"/>
        <a:ext cx="1510878" cy="905624"/>
      </dsp:txXfrm>
    </dsp:sp>
    <dsp:sp modelId="{F059B3AF-AE46-4BB9-9EED-37B7B2168FDC}">
      <dsp:nvSpPr>
        <dsp:cNvPr id="0" name=""/>
        <dsp:cNvSpPr/>
      </dsp:nvSpPr>
      <dsp:spPr>
        <a:xfrm>
          <a:off x="4213923" y="0"/>
          <a:ext cx="1959036" cy="4896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Objectives </a:t>
          </a:r>
          <a:r>
            <a:rPr lang="en-GB" sz="1600" b="1" kern="1200" dirty="0" smtClean="0"/>
            <a:t>of National Capacity Building Programmes:</a:t>
          </a:r>
          <a:endParaRPr lang="en-GB" sz="1600" kern="1200"/>
        </a:p>
      </dsp:txBody>
      <dsp:txXfrm>
        <a:off x="4213923" y="0"/>
        <a:ext cx="1959036" cy="1468963"/>
      </dsp:txXfrm>
    </dsp:sp>
    <dsp:sp modelId="{489CB098-C181-4772-9CD5-2FE5B9115B01}">
      <dsp:nvSpPr>
        <dsp:cNvPr id="0" name=""/>
        <dsp:cNvSpPr/>
      </dsp:nvSpPr>
      <dsp:spPr>
        <a:xfrm>
          <a:off x="4409827" y="1470397"/>
          <a:ext cx="1567228" cy="1476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Coordination of: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calls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state aid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S3 revision</a:t>
          </a:r>
          <a:endParaRPr lang="en-GB" sz="1600" kern="1200" dirty="0"/>
        </a:p>
      </dsp:txBody>
      <dsp:txXfrm>
        <a:off x="4453069" y="1513639"/>
        <a:ext cx="1480744" cy="1389890"/>
      </dsp:txXfrm>
    </dsp:sp>
    <dsp:sp modelId="{048A372E-C335-43A4-9CF5-2A5EEA06A498}">
      <dsp:nvSpPr>
        <dsp:cNvPr id="0" name=""/>
        <dsp:cNvSpPr/>
      </dsp:nvSpPr>
      <dsp:spPr>
        <a:xfrm>
          <a:off x="4409827" y="3173907"/>
          <a:ext cx="1567228" cy="1476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Design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governance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structure</a:t>
          </a:r>
          <a:endParaRPr lang="en-GB" sz="1600" kern="1200" dirty="0"/>
        </a:p>
      </dsp:txBody>
      <dsp:txXfrm>
        <a:off x="4453069" y="3217149"/>
        <a:ext cx="1480744" cy="1389890"/>
      </dsp:txXfrm>
    </dsp:sp>
    <dsp:sp modelId="{32F5D4F2-4BE4-46FD-BF43-E809B30C03F3}">
      <dsp:nvSpPr>
        <dsp:cNvPr id="0" name=""/>
        <dsp:cNvSpPr/>
      </dsp:nvSpPr>
      <dsp:spPr>
        <a:xfrm>
          <a:off x="6319887" y="0"/>
          <a:ext cx="1959036" cy="4896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 val="50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Objectives of DG REGIO technical assistance to peripheral region</a:t>
          </a:r>
          <a:endParaRPr lang="en-GB" sz="1600" b="1" kern="1200" dirty="0"/>
        </a:p>
      </dsp:txBody>
      <dsp:txXfrm>
        <a:off x="6319887" y="0"/>
        <a:ext cx="1959036" cy="1468963"/>
      </dsp:txXfrm>
    </dsp:sp>
    <dsp:sp modelId="{72955695-1042-4717-B1DF-67FDBD3916BA}">
      <dsp:nvSpPr>
        <dsp:cNvPr id="0" name=""/>
        <dsp:cNvSpPr/>
      </dsp:nvSpPr>
      <dsp:spPr>
        <a:xfrm>
          <a:off x="6515791" y="1468963"/>
          <a:ext cx="1567228" cy="3182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Complement, if needed, national programme</a:t>
          </a:r>
          <a:endParaRPr lang="en-GB" sz="1400" kern="1200"/>
        </a:p>
      </dsp:txBody>
      <dsp:txXfrm>
        <a:off x="6561694" y="1514866"/>
        <a:ext cx="1475422" cy="3090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23026-498C-46B6-B8FF-862EB8A613B3}">
      <dsp:nvSpPr>
        <dsp:cNvPr id="0" name=""/>
        <dsp:cNvSpPr/>
      </dsp:nvSpPr>
      <dsp:spPr>
        <a:xfrm rot="2241475">
          <a:off x="3447941" y="3331136"/>
          <a:ext cx="837394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837394" y="221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927BB-0B08-485F-B30B-744A3D35D5B2}">
      <dsp:nvSpPr>
        <dsp:cNvPr id="0" name=""/>
        <dsp:cNvSpPr/>
      </dsp:nvSpPr>
      <dsp:spPr>
        <a:xfrm rot="63926">
          <a:off x="3533589" y="2489460"/>
          <a:ext cx="2813699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2813699" y="221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F8733-D64C-4A0E-A635-7B4633E9F57A}">
      <dsp:nvSpPr>
        <dsp:cNvPr id="0" name=""/>
        <dsp:cNvSpPr/>
      </dsp:nvSpPr>
      <dsp:spPr>
        <a:xfrm rot="18946205">
          <a:off x="3490402" y="1538878"/>
          <a:ext cx="306437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306437" y="221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8B565-13F7-45D1-AA41-EC76E1ED3950}">
      <dsp:nvSpPr>
        <dsp:cNvPr id="0" name=""/>
        <dsp:cNvSpPr/>
      </dsp:nvSpPr>
      <dsp:spPr>
        <a:xfrm>
          <a:off x="348299" y="876858"/>
          <a:ext cx="3248692" cy="32275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00735-0127-4A2A-BF5E-23FFD36C5A6D}">
      <dsp:nvSpPr>
        <dsp:cNvPr id="0" name=""/>
        <dsp:cNvSpPr/>
      </dsp:nvSpPr>
      <dsp:spPr>
        <a:xfrm>
          <a:off x="3405206" y="-260085"/>
          <a:ext cx="2184898" cy="1979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Co-ordination of S3 functions at the national and regional levels. </a:t>
          </a:r>
          <a:endParaRPr lang="en-GB" sz="1600" kern="1200" dirty="0"/>
        </a:p>
      </dsp:txBody>
      <dsp:txXfrm>
        <a:off x="3725177" y="29794"/>
        <a:ext cx="1544956" cy="1399661"/>
      </dsp:txXfrm>
    </dsp:sp>
    <dsp:sp modelId="{3AE5AA47-54B3-47DB-81B9-9F20AB27373D}">
      <dsp:nvSpPr>
        <dsp:cNvPr id="0" name=""/>
        <dsp:cNvSpPr/>
      </dsp:nvSpPr>
      <dsp:spPr>
        <a:xfrm>
          <a:off x="6346825" y="1565946"/>
          <a:ext cx="2155796" cy="1983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Developing a shared understanding of S3, across levels. </a:t>
          </a:r>
          <a:endParaRPr lang="en-GB" sz="1600" kern="1200" dirty="0"/>
        </a:p>
      </dsp:txBody>
      <dsp:txXfrm>
        <a:off x="6662534" y="1856450"/>
        <a:ext cx="1524378" cy="1402677"/>
      </dsp:txXfrm>
    </dsp:sp>
    <dsp:sp modelId="{2BCB9A6D-BD81-4BB9-9088-460C86919CC5}">
      <dsp:nvSpPr>
        <dsp:cNvPr id="0" name=""/>
        <dsp:cNvSpPr/>
      </dsp:nvSpPr>
      <dsp:spPr>
        <a:xfrm>
          <a:off x="3963830" y="3264529"/>
          <a:ext cx="2051679" cy="1892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Characteristics of a functioning multi-level governance structure</a:t>
          </a:r>
          <a:endParaRPr lang="en-GB" sz="1500" kern="1200" dirty="0"/>
        </a:p>
      </dsp:txBody>
      <dsp:txXfrm>
        <a:off x="4264291" y="3541620"/>
        <a:ext cx="1450757" cy="1337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#7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#8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#9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FF734F6-B6C4-4EFF-8950-88D75735BE97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18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073"/>
            <a:ext cx="5436235" cy="44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/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08562"/>
            <a:ext cx="2945024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A6279F0-F78F-463E-B188-D8DCFC034253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805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79F0-F78F-463E-B188-D8DCFC034253}" type="slidenum">
              <a:rPr lang="en-GB" altLang="en-US" smtClean="0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273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4D981C3-75DD-4BB3-A5C4-5F50A08C5838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5A75E-81E0-46AF-B7DE-FD4A75007E4F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A78BC-6F17-4022-B7D1-95B7DB665315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9144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32"/>
            <a:ext cx="9144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</a:br>
            <a:r>
              <a:rPr lang="nl-NL" sz="3600" b="1" dirty="0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 panose="020B0604030504040204"/>
                <a:ea typeface="Arial" panose="020B0604020202020204" pitchFamily="34" charset="0"/>
                <a:cs typeface="Verdana" panose="020B0604030504040204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88"/>
            <a:ext cx="9144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306"/>
            <a:ext cx="9144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 panose="020B0604030504040204"/>
                <a:ea typeface="+mn-ea"/>
                <a:cs typeface="Verdana" panose="020B0604030504040204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9144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445746"/>
            <a:ext cx="817245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46128" y="6237312"/>
            <a:ext cx="32943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322384" y="5774480"/>
            <a:ext cx="821616" cy="1083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8" y="6237315"/>
            <a:ext cx="32943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defTabSz="913765" fontAlgn="auto">
              <a:spcBef>
                <a:spcPts val="0"/>
              </a:spcBef>
              <a:spcAft>
                <a:spcPts val="0"/>
              </a:spcAft>
            </a:pPr>
            <a:fld id="{F68327C5-B821-4FE9-A59A-A60D9EB59A9A}" type="slidenum">
              <a:rPr lang="en-US" smtClean="0">
                <a:latin typeface="Calibri" panose="020F0502020204030204"/>
              </a:rPr>
              <a:t>‹#›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914" y="764704"/>
            <a:ext cx="7200900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cap="sm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147094"/>
            <a:ext cx="72009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8354" y="230331"/>
            <a:ext cx="1220830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784064" y="95859"/>
            <a:ext cx="1195121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6214075"/>
            <a:ext cx="1220830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322384" y="4937768"/>
            <a:ext cx="821616" cy="1083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-756028"/>
            <a:ext cx="8424936" cy="1938992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6214078"/>
            <a:ext cx="1220830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1426467"/>
            <a:ext cx="4753855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17458" y="1700812"/>
            <a:ext cx="4212431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322384" y="4937768"/>
            <a:ext cx="821616" cy="1083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6B5B-B368-4D4B-977A-3555AA6640BD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630B6-225E-46A5-B295-1B61D3291203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4AAE0-7C57-4A36-8010-CBB2C0D3CCBB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9734-CDA8-47A0-90C6-6707EA96BF59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57024-487A-4B00-9458-98772239F3E6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2755-5348-4A1E-ABC5-1CD46DC08D6C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EDBC0-D510-444B-BE9C-6E2DFF6403F4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354D7-16E6-4261-B1D4-56664517A60B}" type="slidenum">
              <a:rPr lang="en-GB" altLang="en-US"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E239810-3949-4900-87B4-2530CB52FEAE}" type="slidenum">
              <a:rPr lang="en-GB" altLang="en-US"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6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r" defTabSz="913765" rtl="0" eaLnBrk="1" latinLnBrk="0" hangingPunct="1">
        <a:spcBef>
          <a:spcPct val="0"/>
        </a:spcBef>
        <a:buNone/>
        <a:defRPr lang="en-US" sz="4000" b="1" kern="1200" cap="sm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11.pn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Squaring the </a:t>
            </a:r>
            <a:r>
              <a:rPr lang="en-US" dirty="0" smtClean="0"/>
              <a:t>circle </a:t>
            </a:r>
            <a:br>
              <a:rPr lang="en-US" dirty="0" smtClean="0"/>
            </a:br>
            <a:r>
              <a:rPr lang="en-US" b="0" dirty="0" smtClean="0"/>
              <a:t>lessons </a:t>
            </a:r>
            <a:r>
              <a:rPr lang="en-US" b="0" dirty="0"/>
              <a:t>from the role-playing exercises on S3  regional and multi-level governance</a:t>
            </a:r>
            <a:r>
              <a:rPr lang="en-GB" b="0" dirty="0"/>
              <a:t/>
            </a:r>
            <a:br>
              <a:rPr lang="en-GB" b="0" dirty="0"/>
            </a:b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Elisabetta Marinelli, PhD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Madrid 20th Feb 2019, </a:t>
            </a:r>
            <a:r>
              <a:rPr lang="es-ES" dirty="0" err="1" smtClean="0"/>
              <a:t>Seville</a:t>
            </a:r>
            <a:endParaRPr lang="es-ES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260648"/>
            <a:ext cx="8172450" cy="993310"/>
          </a:xfrm>
        </p:spPr>
        <p:txBody>
          <a:bodyPr/>
          <a:lstStyle/>
          <a:p>
            <a:r>
              <a:rPr lang="en-GB" dirty="0" smtClean="0"/>
              <a:t>Multi-level </a:t>
            </a:r>
            <a:r>
              <a:rPr lang="en-GB" dirty="0"/>
              <a:t>governance scenario: key issues</a:t>
            </a:r>
          </a:p>
          <a:p>
            <a:endParaRPr lang="en-GB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-252536" y="1628800"/>
          <a:ext cx="95770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188640"/>
            <a:ext cx="8172450" cy="993310"/>
          </a:xfrm>
        </p:spPr>
        <p:txBody>
          <a:bodyPr/>
          <a:lstStyle/>
          <a:p>
            <a:r>
              <a:rPr lang="en-GB" dirty="0"/>
              <a:t>Multi-level </a:t>
            </a:r>
            <a:r>
              <a:rPr lang="en-GB" dirty="0" smtClean="0"/>
              <a:t>governance: results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71800" y="1700808"/>
            <a:ext cx="3113499" cy="3110428"/>
            <a:chOff x="2862524" y="2465541"/>
            <a:chExt cx="2817820" cy="2808194"/>
          </a:xfrm>
        </p:grpSpPr>
        <p:grpSp>
          <p:nvGrpSpPr>
            <p:cNvPr id="5" name="Group 4"/>
            <p:cNvGrpSpPr/>
            <p:nvPr/>
          </p:nvGrpSpPr>
          <p:grpSpPr>
            <a:xfrm>
              <a:off x="2862524" y="2465541"/>
              <a:ext cx="2817820" cy="2808194"/>
              <a:chOff x="8514522" y="1125944"/>
              <a:chExt cx="4615953" cy="4606108"/>
            </a:xfrm>
          </p:grpSpPr>
          <p:sp>
            <p:nvSpPr>
              <p:cNvPr id="7" name="Circular Arrow 20"/>
              <p:cNvSpPr/>
              <p:nvPr/>
            </p:nvSpPr>
            <p:spPr>
              <a:xfrm rot="900000" flipH="1">
                <a:off x="8519846" y="1146288"/>
                <a:ext cx="4585764" cy="4585764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5947047"/>
                  <a:gd name="adj5" fmla="val 12500"/>
                </a:avLst>
              </a:prstGeom>
              <a:solidFill>
                <a:srgbClr val="0F54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Circular Arrow 21"/>
              <p:cNvSpPr/>
              <p:nvPr/>
            </p:nvSpPr>
            <p:spPr>
              <a:xfrm rot="5400000" flipH="1">
                <a:off x="8544712" y="1146288"/>
                <a:ext cx="4585763" cy="4585763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5353468"/>
                  <a:gd name="adj5" fmla="val 12500"/>
                </a:avLst>
              </a:prstGeom>
              <a:solidFill>
                <a:srgbClr val="FAB73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Circular Arrow 22"/>
              <p:cNvSpPr/>
              <p:nvPr/>
            </p:nvSpPr>
            <p:spPr>
              <a:xfrm rot="10800000" flipH="1">
                <a:off x="8544711" y="1125945"/>
                <a:ext cx="4585763" cy="4585763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4116115"/>
                  <a:gd name="adj5" fmla="val 12500"/>
                </a:avLst>
              </a:prstGeom>
              <a:solidFill>
                <a:srgbClr val="0F54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Circular Arrow 23"/>
              <p:cNvSpPr/>
              <p:nvPr/>
            </p:nvSpPr>
            <p:spPr>
              <a:xfrm rot="17100000" flipH="1">
                <a:off x="8544710" y="1125945"/>
                <a:ext cx="4585765" cy="4585763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4654549"/>
                  <a:gd name="adj5" fmla="val 12500"/>
                </a:avLst>
              </a:prstGeom>
              <a:solidFill>
                <a:srgbClr val="FAB73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Circular Arrow 24"/>
              <p:cNvSpPr/>
              <p:nvPr/>
            </p:nvSpPr>
            <p:spPr>
              <a:xfrm rot="900000" flipH="1">
                <a:off x="8514522" y="1146287"/>
                <a:ext cx="4585762" cy="4585764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8106650"/>
                  <a:gd name="adj5" fmla="val 12500"/>
                </a:avLst>
              </a:prstGeom>
              <a:solidFill>
                <a:srgbClr val="0F54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495260" y="3096746"/>
              <a:ext cx="1533917" cy="1533382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4" name="Diagram 3"/>
          <p:cNvGraphicFramePr/>
          <p:nvPr/>
        </p:nvGraphicFramePr>
        <p:xfrm>
          <a:off x="2541" y="1367023"/>
          <a:ext cx="2880320" cy="325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5961470" y="1353285"/>
          <a:ext cx="3258700" cy="360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2091122" y="4891628"/>
          <a:ext cx="4176464" cy="19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4" grpId="0">
        <p:bldAsOne/>
      </p:bldGraphic>
      <p:bldGraphic spid="1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1520" y="1628800"/>
            <a:ext cx="8711282" cy="4896544"/>
            <a:chOff x="251520" y="1628800"/>
            <a:chExt cx="8711282" cy="4896544"/>
          </a:xfrm>
        </p:grpSpPr>
        <p:grpSp>
          <p:nvGrpSpPr>
            <p:cNvPr id="7" name="Group 6"/>
            <p:cNvGrpSpPr/>
            <p:nvPr/>
          </p:nvGrpSpPr>
          <p:grpSpPr>
            <a:xfrm>
              <a:off x="251520" y="1628800"/>
              <a:ext cx="8711282" cy="4896544"/>
              <a:chOff x="251520" y="1628800"/>
              <a:chExt cx="8711282" cy="4896544"/>
            </a:xfrm>
            <a:solidFill>
              <a:schemeClr val="bg1"/>
            </a:solidFill>
          </p:grpSpPr>
          <p:sp>
            <p:nvSpPr>
              <p:cNvPr id="8" name="Freeform 7"/>
              <p:cNvSpPr/>
              <p:nvPr/>
            </p:nvSpPr>
            <p:spPr>
              <a:xfrm>
                <a:off x="251520" y="1628800"/>
                <a:ext cx="4594890" cy="4896544"/>
              </a:xfrm>
              <a:custGeom>
                <a:avLst/>
                <a:gdLst>
                  <a:gd name="connsiteX0" fmla="*/ 0 w 4594890"/>
                  <a:gd name="connsiteY0" fmla="*/ 459489 h 4896544"/>
                  <a:gd name="connsiteX1" fmla="*/ 459489 w 4594890"/>
                  <a:gd name="connsiteY1" fmla="*/ 0 h 4896544"/>
                  <a:gd name="connsiteX2" fmla="*/ 4135401 w 4594890"/>
                  <a:gd name="connsiteY2" fmla="*/ 0 h 4896544"/>
                  <a:gd name="connsiteX3" fmla="*/ 4594890 w 4594890"/>
                  <a:gd name="connsiteY3" fmla="*/ 459489 h 4896544"/>
                  <a:gd name="connsiteX4" fmla="*/ 4594890 w 4594890"/>
                  <a:gd name="connsiteY4" fmla="*/ 4437055 h 4896544"/>
                  <a:gd name="connsiteX5" fmla="*/ 4135401 w 4594890"/>
                  <a:gd name="connsiteY5" fmla="*/ 4896544 h 4896544"/>
                  <a:gd name="connsiteX6" fmla="*/ 459489 w 4594890"/>
                  <a:gd name="connsiteY6" fmla="*/ 4896544 h 4896544"/>
                  <a:gd name="connsiteX7" fmla="*/ 0 w 4594890"/>
                  <a:gd name="connsiteY7" fmla="*/ 4437055 h 4896544"/>
                  <a:gd name="connsiteX8" fmla="*/ 0 w 4594890"/>
                  <a:gd name="connsiteY8" fmla="*/ 459489 h 489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4890" h="4896544">
                    <a:moveTo>
                      <a:pt x="0" y="459489"/>
                    </a:moveTo>
                    <a:cubicBezTo>
                      <a:pt x="0" y="205720"/>
                      <a:pt x="205720" y="0"/>
                      <a:pt x="459489" y="0"/>
                    </a:cubicBezTo>
                    <a:lnTo>
                      <a:pt x="4135401" y="0"/>
                    </a:lnTo>
                    <a:cubicBezTo>
                      <a:pt x="4389170" y="0"/>
                      <a:pt x="4594890" y="205720"/>
                      <a:pt x="4594890" y="459489"/>
                    </a:cubicBezTo>
                    <a:lnTo>
                      <a:pt x="4594890" y="4437055"/>
                    </a:lnTo>
                    <a:cubicBezTo>
                      <a:pt x="4594890" y="4690824"/>
                      <a:pt x="4389170" y="4896544"/>
                      <a:pt x="4135401" y="4896544"/>
                    </a:cubicBezTo>
                    <a:lnTo>
                      <a:pt x="459489" y="4896544"/>
                    </a:lnTo>
                    <a:cubicBezTo>
                      <a:pt x="205720" y="4896544"/>
                      <a:pt x="0" y="4690824"/>
                      <a:pt x="0" y="4437055"/>
                    </a:cubicBezTo>
                    <a:lnTo>
                      <a:pt x="0" y="459489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2058185" rIns="99568" bIns="1078878" numCol="1" spcCol="1270" anchor="t" anchorCtr="1">
                <a:noAutofit/>
              </a:bodyPr>
              <a:lstStyle/>
              <a:p>
                <a:pPr defTabSz="9334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ES" sz="2100" dirty="0" err="1"/>
                  <a:t>Policy</a:t>
                </a:r>
                <a:r>
                  <a:rPr lang="es-ES" sz="2100" dirty="0"/>
                  <a:t> </a:t>
                </a:r>
                <a:r>
                  <a:rPr lang="es-ES" sz="2100" dirty="0" err="1"/>
                  <a:t>conclusions</a:t>
                </a:r>
                <a:endParaRPr lang="en-GB" sz="2100" dirty="0"/>
              </a:p>
              <a:p>
                <a:pPr marL="114300" lvl="1" indent="-11430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err="1" smtClean="0"/>
                  <a:t>Current</a:t>
                </a:r>
                <a:r>
                  <a:rPr lang="es-ES" sz="1600" kern="1200" dirty="0" smtClean="0"/>
                  <a:t> ESIF </a:t>
                </a:r>
                <a:r>
                  <a:rPr lang="es-ES" sz="1600" kern="1200" dirty="0" err="1" smtClean="0"/>
                  <a:t>framework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not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suited</a:t>
                </a:r>
                <a:r>
                  <a:rPr lang="es-ES" sz="1600" kern="1200" dirty="0" smtClean="0"/>
                  <a:t> to S3</a:t>
                </a:r>
              </a:p>
              <a:p>
                <a:pPr marL="114300" lvl="1" indent="-11430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smtClean="0"/>
                  <a:t>Set </a:t>
                </a:r>
                <a:r>
                  <a:rPr lang="es-ES" sz="1600" kern="1200" dirty="0" err="1" smtClean="0"/>
                  <a:t>realistic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expectations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against</a:t>
                </a:r>
                <a:r>
                  <a:rPr lang="es-ES" sz="1600" kern="1200" dirty="0" smtClean="0"/>
                  <a:t> </a:t>
                </a:r>
                <a:r>
                  <a:rPr lang="es-ES" sz="1600" dirty="0" err="1"/>
                  <a:t>a</a:t>
                </a:r>
                <a:r>
                  <a:rPr lang="es-ES" sz="1600" kern="1200" dirty="0" err="1" smtClean="0"/>
                  <a:t>dministrative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complexity</a:t>
                </a:r>
                <a:r>
                  <a:rPr lang="es-ES" sz="1600" kern="1200" dirty="0" smtClean="0"/>
                  <a:t> </a:t>
                </a:r>
              </a:p>
              <a:p>
                <a:pPr marL="114300" lvl="1" indent="-11430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smtClean="0"/>
                  <a:t>EC </a:t>
                </a:r>
                <a:r>
                  <a:rPr lang="es-ES" sz="1600" kern="1200" dirty="0" err="1" smtClean="0"/>
                  <a:t>Regulations</a:t>
                </a:r>
                <a:r>
                  <a:rPr lang="es-ES" sz="1600" kern="1200" dirty="0" smtClean="0"/>
                  <a:t> 2021-2027</a:t>
                </a:r>
                <a:endParaRPr lang="en-GB" sz="1600" kern="1200" dirty="0"/>
              </a:p>
              <a:p>
                <a:pPr marL="228600" lvl="2" indent="-11430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err="1" smtClean="0"/>
                  <a:t>Skills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for</a:t>
                </a:r>
                <a:r>
                  <a:rPr lang="es-ES" sz="1600" kern="1200" dirty="0" smtClean="0"/>
                  <a:t> S3, </a:t>
                </a:r>
                <a:r>
                  <a:rPr lang="es-ES" sz="1600" kern="1200" dirty="0" err="1" smtClean="0"/>
                  <a:t>entrepreneurship</a:t>
                </a:r>
                <a:r>
                  <a:rPr lang="es-ES" sz="1600" kern="1200" dirty="0" smtClean="0"/>
                  <a:t> and industrial </a:t>
                </a:r>
                <a:r>
                  <a:rPr lang="es-ES" sz="1600" kern="1200" dirty="0" err="1" smtClean="0"/>
                  <a:t>transitions</a:t>
                </a:r>
                <a:r>
                  <a:rPr lang="es-ES" sz="1600" kern="1200" dirty="0" smtClean="0"/>
                  <a:t> -&gt; </a:t>
                </a:r>
                <a:r>
                  <a:rPr lang="es-ES" sz="1600" kern="1200" dirty="0" err="1" smtClean="0"/>
                  <a:t>good</a:t>
                </a:r>
                <a:r>
                  <a:rPr lang="es-ES" sz="1600" kern="1200" dirty="0" smtClean="0"/>
                  <a:t>!</a:t>
                </a:r>
                <a:endParaRPr lang="en-GB" sz="1600" kern="1200" dirty="0"/>
              </a:p>
              <a:p>
                <a:pPr marL="228600" lvl="2" indent="-11430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err="1" smtClean="0"/>
                  <a:t>Governance</a:t>
                </a:r>
                <a:r>
                  <a:rPr lang="es-ES" sz="1600" kern="1200" dirty="0" smtClean="0"/>
                  <a:t>  </a:t>
                </a:r>
                <a:r>
                  <a:rPr lang="es-ES" sz="1600" kern="1200" dirty="0" err="1" smtClean="0"/>
                  <a:t>body</a:t>
                </a:r>
                <a:r>
                  <a:rPr lang="es-ES" sz="1600" kern="1200" dirty="0" smtClean="0"/>
                  <a:t> in ex ante </a:t>
                </a:r>
                <a:r>
                  <a:rPr lang="es-ES" sz="1600" kern="1200" dirty="0" err="1" smtClean="0"/>
                  <a:t>conditionality</a:t>
                </a:r>
                <a:r>
                  <a:rPr lang="es-ES" sz="1600" kern="1200" dirty="0" smtClean="0"/>
                  <a:t>: </a:t>
                </a:r>
                <a:r>
                  <a:rPr lang="es-ES" sz="1600" kern="1200" dirty="0" err="1" smtClean="0"/>
                  <a:t>need</a:t>
                </a:r>
                <a:r>
                  <a:rPr lang="es-ES" sz="1600" kern="1200" dirty="0" smtClean="0"/>
                  <a:t> to </a:t>
                </a:r>
                <a:r>
                  <a:rPr lang="es-ES" sz="1600" kern="1200" dirty="0" err="1" smtClean="0"/>
                  <a:t>clarify</a:t>
                </a:r>
                <a:r>
                  <a:rPr lang="es-ES" sz="1600" kern="1200" dirty="0" smtClean="0"/>
                  <a:t> links to OP MA</a:t>
                </a:r>
                <a:endParaRPr lang="en-GB" sz="1600" kern="12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735375" y="1922592"/>
                <a:ext cx="1630549" cy="1630549"/>
              </a:xfrm>
              <a:prstGeom prst="ellipse">
                <a:avLst/>
              </a:prstGeom>
              <a:grpFill/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 9"/>
              <p:cNvSpPr/>
              <p:nvPr/>
            </p:nvSpPr>
            <p:spPr>
              <a:xfrm>
                <a:off x="4967941" y="1628800"/>
                <a:ext cx="3994861" cy="4896544"/>
              </a:xfrm>
              <a:custGeom>
                <a:avLst/>
                <a:gdLst>
                  <a:gd name="connsiteX0" fmla="*/ 0 w 3994861"/>
                  <a:gd name="connsiteY0" fmla="*/ 399486 h 4896544"/>
                  <a:gd name="connsiteX1" fmla="*/ 399486 w 3994861"/>
                  <a:gd name="connsiteY1" fmla="*/ 0 h 4896544"/>
                  <a:gd name="connsiteX2" fmla="*/ 3595375 w 3994861"/>
                  <a:gd name="connsiteY2" fmla="*/ 0 h 4896544"/>
                  <a:gd name="connsiteX3" fmla="*/ 3994861 w 3994861"/>
                  <a:gd name="connsiteY3" fmla="*/ 399486 h 4896544"/>
                  <a:gd name="connsiteX4" fmla="*/ 3994861 w 3994861"/>
                  <a:gd name="connsiteY4" fmla="*/ 4497058 h 4896544"/>
                  <a:gd name="connsiteX5" fmla="*/ 3595375 w 3994861"/>
                  <a:gd name="connsiteY5" fmla="*/ 4896544 h 4896544"/>
                  <a:gd name="connsiteX6" fmla="*/ 399486 w 3994861"/>
                  <a:gd name="connsiteY6" fmla="*/ 4896544 h 4896544"/>
                  <a:gd name="connsiteX7" fmla="*/ 0 w 3994861"/>
                  <a:gd name="connsiteY7" fmla="*/ 4497058 h 4896544"/>
                  <a:gd name="connsiteX8" fmla="*/ 0 w 3994861"/>
                  <a:gd name="connsiteY8" fmla="*/ 399486 h 489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4861" h="4896544">
                    <a:moveTo>
                      <a:pt x="0" y="399486"/>
                    </a:moveTo>
                    <a:cubicBezTo>
                      <a:pt x="0" y="178856"/>
                      <a:pt x="178856" y="0"/>
                      <a:pt x="399486" y="0"/>
                    </a:cubicBezTo>
                    <a:lnTo>
                      <a:pt x="3595375" y="0"/>
                    </a:lnTo>
                    <a:cubicBezTo>
                      <a:pt x="3816005" y="0"/>
                      <a:pt x="3994861" y="178856"/>
                      <a:pt x="3994861" y="399486"/>
                    </a:cubicBezTo>
                    <a:lnTo>
                      <a:pt x="3994861" y="4497058"/>
                    </a:lnTo>
                    <a:cubicBezTo>
                      <a:pt x="3994861" y="4717688"/>
                      <a:pt x="3816005" y="4896544"/>
                      <a:pt x="3595375" y="4896544"/>
                    </a:cubicBezTo>
                    <a:lnTo>
                      <a:pt x="399486" y="4896544"/>
                    </a:lnTo>
                    <a:cubicBezTo>
                      <a:pt x="178856" y="4896544"/>
                      <a:pt x="0" y="4717688"/>
                      <a:pt x="0" y="4497058"/>
                    </a:cubicBezTo>
                    <a:lnTo>
                      <a:pt x="0" y="399486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352" tIns="2107969" rIns="149352" bIns="1128662" numCol="1" spcCol="1270" anchor="t" anchorCtr="1">
                <a:noAutofit/>
              </a:bodyPr>
              <a:lstStyle/>
              <a:p>
                <a:pPr lvl="0" algn="l" defTabSz="9334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100" kern="1200" dirty="0" err="1" smtClean="0"/>
                  <a:t>Methodological</a:t>
                </a:r>
                <a:r>
                  <a:rPr lang="es-ES" sz="2100" kern="1200" dirty="0" smtClean="0"/>
                  <a:t> </a:t>
                </a:r>
                <a:r>
                  <a:rPr lang="es-ES" sz="2100" kern="1200" dirty="0" err="1" smtClean="0"/>
                  <a:t>conclusions</a:t>
                </a:r>
                <a:endParaRPr lang="en-GB" sz="21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smtClean="0"/>
                  <a:t>Role </a:t>
                </a:r>
                <a:r>
                  <a:rPr lang="es-ES" sz="1600" kern="1200" dirty="0" err="1" smtClean="0"/>
                  <a:t>playing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good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for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learning</a:t>
                </a:r>
                <a:r>
                  <a:rPr lang="es-ES" sz="1600" kern="1200" dirty="0" smtClean="0"/>
                  <a:t> and </a:t>
                </a:r>
                <a:r>
                  <a:rPr lang="es-ES" sz="1600" kern="1200" dirty="0" err="1" smtClean="0"/>
                  <a:t>exchange</a:t>
                </a:r>
                <a:endParaRPr lang="en-GB" sz="16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err="1" smtClean="0"/>
                  <a:t>Very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cumbersome</a:t>
                </a:r>
                <a:r>
                  <a:rPr lang="es-ES" sz="1600" kern="1200" dirty="0" smtClean="0"/>
                  <a:t> to prepare</a:t>
                </a:r>
                <a:endParaRPr lang="en-GB" sz="16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s-ES" sz="1600" kern="1200" dirty="0" smtClean="0"/>
                  <a:t>Strike </a:t>
                </a:r>
                <a:r>
                  <a:rPr lang="es-ES" sz="1600" kern="1200" dirty="0" err="1" smtClean="0"/>
                  <a:t>the</a:t>
                </a:r>
                <a:r>
                  <a:rPr lang="es-ES" sz="1600" kern="1200" dirty="0" smtClean="0"/>
                  <a:t> balance </a:t>
                </a:r>
                <a:r>
                  <a:rPr lang="es-ES" sz="1600" kern="1200" dirty="0" err="1" smtClean="0"/>
                  <a:t>between</a:t>
                </a:r>
                <a:r>
                  <a:rPr lang="es-ES" sz="1600" kern="1200" dirty="0" smtClean="0"/>
                  <a:t> </a:t>
                </a:r>
                <a:r>
                  <a:rPr lang="es-ES" sz="1600" kern="1200" dirty="0" err="1" smtClean="0"/>
                  <a:t>interesting</a:t>
                </a:r>
                <a:r>
                  <a:rPr lang="es-ES" sz="1600" kern="1200" dirty="0" smtClean="0"/>
                  <a:t> and </a:t>
                </a:r>
                <a:r>
                  <a:rPr lang="es-ES" sz="1600" kern="1200" dirty="0" err="1" smtClean="0"/>
                  <a:t>difficult</a:t>
                </a:r>
                <a:endParaRPr lang="es-ES" sz="1600" kern="1200" dirty="0" smtClean="0"/>
              </a:p>
              <a:p>
                <a:pPr marL="457200" lvl="2" defTabSz="711200">
                  <a:lnSpc>
                    <a:spcPct val="90000"/>
                  </a:lnSpc>
                  <a:spcAft>
                    <a:spcPct val="15000"/>
                  </a:spcAft>
                </a:pPr>
                <a:endParaRPr lang="en-GB" sz="1600" kern="1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50097" y="1922592"/>
                <a:ext cx="1630549" cy="1630549"/>
              </a:xfrm>
              <a:prstGeom prst="ellipse">
                <a:avLst/>
              </a:prstGeom>
              <a:grpFill/>
            </p:spPr>
            <p:style>
              <a:lnRef idx="2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339" y="1994436"/>
              <a:ext cx="1582059" cy="1486859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040" y="2161952"/>
              <a:ext cx="787849" cy="115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771800" y="6124562"/>
            <a:ext cx="627715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 err="1" smtClean="0"/>
              <a:t>Thanks</a:t>
            </a:r>
            <a:endParaRPr lang="es-ES" sz="2000" dirty="0"/>
          </a:p>
          <a:p>
            <a:r>
              <a:rPr lang="es-ES" sz="2000" dirty="0" smtClean="0"/>
              <a:t>Elisabetta.Marinelli@ec.europa.eu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1550591"/>
            <a:ext cx="9144000" cy="4951932"/>
          </a:xfrm>
          <a:solidFill>
            <a:schemeClr val="tx2"/>
          </a:solidFill>
        </p:spPr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2" y="464741"/>
            <a:ext cx="83581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1578098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Origins: </a:t>
            </a:r>
            <a:r>
              <a:rPr lang="en-GB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Military </a:t>
            </a:r>
            <a:r>
              <a:rPr lang="en-GB" sz="1800" dirty="0" err="1">
                <a:solidFill>
                  <a:schemeClr val="bg1"/>
                </a:solidFill>
                <a:latin typeface="Segoe UI Light" panose="020B0502040204020203" pitchFamily="34" charset="0"/>
              </a:rPr>
              <a:t>trainig</a:t>
            </a:r>
            <a:endParaRPr lang="en-GB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endParaRPr lang="en-GB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Modelling vs </a:t>
            </a:r>
            <a:r>
              <a:rPr lang="en-GB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Gaming: </a:t>
            </a:r>
            <a:r>
              <a:rPr lang="en-GB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Prediction </a:t>
            </a:r>
            <a:r>
              <a:rPr lang="en-GB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vs learning</a:t>
            </a:r>
          </a:p>
          <a:p>
            <a:endParaRPr lang="en-GB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Real life situation without real-life </a:t>
            </a:r>
            <a:r>
              <a:rPr lang="en-GB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pressures</a:t>
            </a:r>
            <a:endParaRPr lang="en-GB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Test non-reversible </a:t>
            </a:r>
            <a:r>
              <a:rPr lang="en-GB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Communication among conflicting stakeholders</a:t>
            </a:r>
          </a:p>
          <a:p>
            <a:endParaRPr lang="en-GB" sz="1800" b="1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Key </a:t>
            </a:r>
            <a:r>
              <a:rPr lang="en-GB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bg1"/>
                </a:solidFill>
                <a:latin typeface="Segoe UI Light" panose="020B0502040204020203" pitchFamily="34" charset="0"/>
              </a:rPr>
              <a:t>real 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bg1"/>
                </a:solidFill>
                <a:latin typeface="Segoe UI Light" panose="020B0502040204020203" pitchFamily="34" charset="0"/>
              </a:rPr>
              <a:t>real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roles </a:t>
            </a:r>
            <a:endParaRPr lang="en-GB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rules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Segoe UI Light" panose="020B0502040204020203" pitchFamily="34" charset="0"/>
              </a:rPr>
              <a:t>scenario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4102" name="Picture 6" descr="Image result for greek mas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93" y="1720840"/>
            <a:ext cx="4344760" cy="40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95" y="2901055"/>
            <a:ext cx="2609087" cy="259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01055"/>
            <a:ext cx="2491821" cy="247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332656"/>
            <a:ext cx="8172450" cy="993310"/>
          </a:xfrm>
        </p:spPr>
        <p:txBody>
          <a:bodyPr/>
          <a:lstStyle/>
          <a:p>
            <a:r>
              <a:rPr lang="es-ES" dirty="0" err="1" smtClean="0"/>
              <a:t>Two</a:t>
            </a:r>
            <a:r>
              <a:rPr lang="es-ES" dirty="0" smtClean="0"/>
              <a:t> role-</a:t>
            </a:r>
            <a:r>
              <a:rPr lang="es-ES" dirty="0" err="1" smtClean="0"/>
              <a:t>playing</a:t>
            </a:r>
            <a:r>
              <a:rPr lang="es-ES" dirty="0" smtClean="0"/>
              <a:t> </a:t>
            </a:r>
            <a:r>
              <a:rPr lang="es-ES" dirty="0" err="1" smtClean="0"/>
              <a:t>games</a:t>
            </a:r>
            <a:endParaRPr lang="es-E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16408" y="2128807"/>
            <a:ext cx="4030662" cy="4026839"/>
            <a:chOff x="216408" y="2058165"/>
            <a:chExt cx="4030662" cy="4026839"/>
          </a:xfrm>
        </p:grpSpPr>
        <p:sp>
          <p:nvSpPr>
            <p:cNvPr id="23" name="Block Arc 22"/>
            <p:cNvSpPr/>
            <p:nvPr/>
          </p:nvSpPr>
          <p:spPr>
            <a:xfrm>
              <a:off x="680694" y="2529602"/>
              <a:ext cx="3102255" cy="3102255"/>
            </a:xfrm>
            <a:prstGeom prst="blockArc">
              <a:avLst>
                <a:gd name="adj1" fmla="val 10800000"/>
                <a:gd name="adj2" fmla="val 16200000"/>
                <a:gd name="adj3" fmla="val 4643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Block Arc 23"/>
            <p:cNvSpPr/>
            <p:nvPr/>
          </p:nvSpPr>
          <p:spPr>
            <a:xfrm>
              <a:off x="680655" y="2518633"/>
              <a:ext cx="3102255" cy="3102255"/>
            </a:xfrm>
            <a:prstGeom prst="blockArc">
              <a:avLst>
                <a:gd name="adj1" fmla="val 5391797"/>
                <a:gd name="adj2" fmla="val 10775111"/>
                <a:gd name="adj3" fmla="val 4643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Block Arc 24"/>
            <p:cNvSpPr/>
            <p:nvPr/>
          </p:nvSpPr>
          <p:spPr>
            <a:xfrm>
              <a:off x="680734" y="2518633"/>
              <a:ext cx="3102255" cy="3102255"/>
            </a:xfrm>
            <a:prstGeom prst="blockArc">
              <a:avLst>
                <a:gd name="adj1" fmla="val 24890"/>
                <a:gd name="adj2" fmla="val 5391977"/>
                <a:gd name="adj3" fmla="val 4643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Block Arc 25"/>
            <p:cNvSpPr/>
            <p:nvPr/>
          </p:nvSpPr>
          <p:spPr>
            <a:xfrm>
              <a:off x="680694" y="2529602"/>
              <a:ext cx="3102255" cy="3102255"/>
            </a:xfrm>
            <a:prstGeom prst="blockArc">
              <a:avLst>
                <a:gd name="adj1" fmla="val 16200000"/>
                <a:gd name="adj2" fmla="val 0"/>
                <a:gd name="adj3" fmla="val 4643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517350" y="3366258"/>
              <a:ext cx="1428943" cy="1428943"/>
            </a:xfrm>
            <a:custGeom>
              <a:avLst/>
              <a:gdLst>
                <a:gd name="connsiteX0" fmla="*/ 0 w 1428943"/>
                <a:gd name="connsiteY0" fmla="*/ 714472 h 1428943"/>
                <a:gd name="connsiteX1" fmla="*/ 714472 w 1428943"/>
                <a:gd name="connsiteY1" fmla="*/ 0 h 1428943"/>
                <a:gd name="connsiteX2" fmla="*/ 1428944 w 1428943"/>
                <a:gd name="connsiteY2" fmla="*/ 714472 h 1428943"/>
                <a:gd name="connsiteX3" fmla="*/ 714472 w 1428943"/>
                <a:gd name="connsiteY3" fmla="*/ 1428944 h 1428943"/>
                <a:gd name="connsiteX4" fmla="*/ 0 w 1428943"/>
                <a:gd name="connsiteY4" fmla="*/ 714472 h 142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943" h="1428943">
                  <a:moveTo>
                    <a:pt x="0" y="714472"/>
                  </a:moveTo>
                  <a:cubicBezTo>
                    <a:pt x="0" y="319880"/>
                    <a:pt x="319880" y="0"/>
                    <a:pt x="714472" y="0"/>
                  </a:cubicBezTo>
                  <a:cubicBezTo>
                    <a:pt x="1109064" y="0"/>
                    <a:pt x="1428944" y="319880"/>
                    <a:pt x="1428944" y="714472"/>
                  </a:cubicBezTo>
                  <a:cubicBezTo>
                    <a:pt x="1428944" y="1109064"/>
                    <a:pt x="1109064" y="1428944"/>
                    <a:pt x="714472" y="1428944"/>
                  </a:cubicBezTo>
                  <a:cubicBezTo>
                    <a:pt x="319880" y="1428944"/>
                    <a:pt x="0" y="1109064"/>
                    <a:pt x="0" y="714472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9584" tIns="229584" rIns="229584" bIns="229584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S3 </a:t>
              </a:r>
              <a:r>
                <a:rPr lang="es-ES" sz="1600" kern="1200" dirty="0" err="1" smtClean="0"/>
                <a:t>Technical</a:t>
              </a:r>
              <a:r>
                <a:rPr lang="es-ES" sz="1600" kern="1200" dirty="0" smtClean="0"/>
                <a:t> </a:t>
              </a:r>
              <a:r>
                <a:rPr lang="es-ES" sz="1600" kern="1200" dirty="0" err="1" smtClean="0"/>
                <a:t>Body</a:t>
              </a:r>
              <a:r>
                <a:rPr lang="es-ES" sz="1600" kern="1200" dirty="0" smtClean="0"/>
                <a:t> </a:t>
              </a:r>
              <a:endParaRPr lang="en-GB" sz="1600" kern="12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655967" y="2058165"/>
              <a:ext cx="1151710" cy="1014894"/>
            </a:xfrm>
            <a:custGeom>
              <a:avLst/>
              <a:gdLst>
                <a:gd name="connsiteX0" fmla="*/ 0 w 1151710"/>
                <a:gd name="connsiteY0" fmla="*/ 507447 h 1014894"/>
                <a:gd name="connsiteX1" fmla="*/ 575855 w 1151710"/>
                <a:gd name="connsiteY1" fmla="*/ 0 h 1014894"/>
                <a:gd name="connsiteX2" fmla="*/ 1151710 w 1151710"/>
                <a:gd name="connsiteY2" fmla="*/ 507447 h 1014894"/>
                <a:gd name="connsiteX3" fmla="*/ 575855 w 1151710"/>
                <a:gd name="connsiteY3" fmla="*/ 1014894 h 1014894"/>
                <a:gd name="connsiteX4" fmla="*/ 0 w 1151710"/>
                <a:gd name="connsiteY4" fmla="*/ 507447 h 10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710" h="1014894">
                  <a:moveTo>
                    <a:pt x="0" y="507447"/>
                  </a:moveTo>
                  <a:cubicBezTo>
                    <a:pt x="0" y="227192"/>
                    <a:pt x="257819" y="0"/>
                    <a:pt x="575855" y="0"/>
                  </a:cubicBezTo>
                  <a:cubicBezTo>
                    <a:pt x="893891" y="0"/>
                    <a:pt x="1151710" y="227192"/>
                    <a:pt x="1151710" y="507447"/>
                  </a:cubicBezTo>
                  <a:cubicBezTo>
                    <a:pt x="1151710" y="787702"/>
                    <a:pt x="893891" y="1014894"/>
                    <a:pt x="575855" y="1014894"/>
                  </a:cubicBezTo>
                  <a:cubicBezTo>
                    <a:pt x="257819" y="1014894"/>
                    <a:pt x="0" y="787702"/>
                    <a:pt x="0" y="507447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444" tIns="166408" rIns="186444" bIns="16640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ESF </a:t>
              </a: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MA</a:t>
              </a:r>
              <a:endParaRPr lang="en-GB" sz="14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246810" y="3580600"/>
              <a:ext cx="1000260" cy="1000260"/>
            </a:xfrm>
            <a:custGeom>
              <a:avLst/>
              <a:gdLst>
                <a:gd name="connsiteX0" fmla="*/ 0 w 1000260"/>
                <a:gd name="connsiteY0" fmla="*/ 500130 h 1000260"/>
                <a:gd name="connsiteX1" fmla="*/ 500130 w 1000260"/>
                <a:gd name="connsiteY1" fmla="*/ 0 h 1000260"/>
                <a:gd name="connsiteX2" fmla="*/ 1000260 w 1000260"/>
                <a:gd name="connsiteY2" fmla="*/ 500130 h 1000260"/>
                <a:gd name="connsiteX3" fmla="*/ 500130 w 1000260"/>
                <a:gd name="connsiteY3" fmla="*/ 1000260 h 1000260"/>
                <a:gd name="connsiteX4" fmla="*/ 0 w 1000260"/>
                <a:gd name="connsiteY4" fmla="*/ 500130 h 100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60" h="1000260">
                  <a:moveTo>
                    <a:pt x="0" y="500130"/>
                  </a:moveTo>
                  <a:cubicBezTo>
                    <a:pt x="0" y="223916"/>
                    <a:pt x="223916" y="0"/>
                    <a:pt x="500130" y="0"/>
                  </a:cubicBezTo>
                  <a:cubicBezTo>
                    <a:pt x="776344" y="0"/>
                    <a:pt x="1000260" y="223916"/>
                    <a:pt x="1000260" y="500130"/>
                  </a:cubicBezTo>
                  <a:cubicBezTo>
                    <a:pt x="1000260" y="776344"/>
                    <a:pt x="776344" y="1000260"/>
                    <a:pt x="500130" y="1000260"/>
                  </a:cubicBezTo>
                  <a:cubicBezTo>
                    <a:pt x="223916" y="1000260"/>
                    <a:pt x="0" y="776344"/>
                    <a:pt x="0" y="50013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265" tIns="164265" rIns="164265" bIns="16426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ERDF MA</a:t>
              </a:r>
              <a:endParaRPr lang="en-GB" sz="1400" kern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55967" y="5084744"/>
              <a:ext cx="1158862" cy="1000260"/>
            </a:xfrm>
            <a:custGeom>
              <a:avLst/>
              <a:gdLst>
                <a:gd name="connsiteX0" fmla="*/ 0 w 1158862"/>
                <a:gd name="connsiteY0" fmla="*/ 500130 h 1000260"/>
                <a:gd name="connsiteX1" fmla="*/ 579431 w 1158862"/>
                <a:gd name="connsiteY1" fmla="*/ 0 h 1000260"/>
                <a:gd name="connsiteX2" fmla="*/ 1158862 w 1158862"/>
                <a:gd name="connsiteY2" fmla="*/ 500130 h 1000260"/>
                <a:gd name="connsiteX3" fmla="*/ 579431 w 1158862"/>
                <a:gd name="connsiteY3" fmla="*/ 1000260 h 1000260"/>
                <a:gd name="connsiteX4" fmla="*/ 0 w 1158862"/>
                <a:gd name="connsiteY4" fmla="*/ 500130 h 100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862" h="1000260">
                  <a:moveTo>
                    <a:pt x="0" y="500130"/>
                  </a:moveTo>
                  <a:cubicBezTo>
                    <a:pt x="0" y="223916"/>
                    <a:pt x="259420" y="0"/>
                    <a:pt x="579431" y="0"/>
                  </a:cubicBezTo>
                  <a:cubicBezTo>
                    <a:pt x="899442" y="0"/>
                    <a:pt x="1158862" y="223916"/>
                    <a:pt x="1158862" y="500130"/>
                  </a:cubicBezTo>
                  <a:cubicBezTo>
                    <a:pt x="1158862" y="776344"/>
                    <a:pt x="899442" y="1000260"/>
                    <a:pt x="579431" y="1000260"/>
                  </a:cubicBezTo>
                  <a:cubicBezTo>
                    <a:pt x="259420" y="1000260"/>
                    <a:pt x="0" y="776344"/>
                    <a:pt x="0" y="50013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7491" tIns="164265" rIns="187491" bIns="16426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3-Helix</a:t>
              </a:r>
              <a:endParaRPr lang="en-GB" sz="1400" kern="12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6408" y="3580600"/>
              <a:ext cx="1000590" cy="1000260"/>
            </a:xfrm>
            <a:custGeom>
              <a:avLst/>
              <a:gdLst>
                <a:gd name="connsiteX0" fmla="*/ 0 w 1000590"/>
                <a:gd name="connsiteY0" fmla="*/ 500130 h 1000260"/>
                <a:gd name="connsiteX1" fmla="*/ 500295 w 1000590"/>
                <a:gd name="connsiteY1" fmla="*/ 0 h 1000260"/>
                <a:gd name="connsiteX2" fmla="*/ 1000590 w 1000590"/>
                <a:gd name="connsiteY2" fmla="*/ 500130 h 1000260"/>
                <a:gd name="connsiteX3" fmla="*/ 500295 w 1000590"/>
                <a:gd name="connsiteY3" fmla="*/ 1000260 h 1000260"/>
                <a:gd name="connsiteX4" fmla="*/ 0 w 1000590"/>
                <a:gd name="connsiteY4" fmla="*/ 500130 h 100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590" h="1000260">
                  <a:moveTo>
                    <a:pt x="0" y="500130"/>
                  </a:moveTo>
                  <a:cubicBezTo>
                    <a:pt x="0" y="223916"/>
                    <a:pt x="223990" y="0"/>
                    <a:pt x="500295" y="0"/>
                  </a:cubicBezTo>
                  <a:cubicBezTo>
                    <a:pt x="776600" y="0"/>
                    <a:pt x="1000590" y="223916"/>
                    <a:pt x="1000590" y="500130"/>
                  </a:cubicBezTo>
                  <a:cubicBezTo>
                    <a:pt x="1000590" y="776344"/>
                    <a:pt x="776600" y="1000260"/>
                    <a:pt x="500295" y="1000260"/>
                  </a:cubicBezTo>
                  <a:cubicBezTo>
                    <a:pt x="223990" y="1000260"/>
                    <a:pt x="0" y="776344"/>
                    <a:pt x="0" y="50013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313" tIns="164265" rIns="164313" bIns="16426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err="1" smtClean="0"/>
                <a:t>Politic</a:t>
              </a:r>
              <a:r>
                <a:rPr lang="es-ES" sz="1400" kern="1200" dirty="0" smtClean="0"/>
                <a:t>.</a:t>
              </a:r>
              <a:endParaRPr lang="en-GB" sz="1400" kern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716016" y="2411760"/>
            <a:ext cx="4104456" cy="4032448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44008" y="2018653"/>
            <a:ext cx="4336201" cy="4425555"/>
            <a:chOff x="4644008" y="1916832"/>
            <a:chExt cx="4336201" cy="4425555"/>
          </a:xfrm>
        </p:grpSpPr>
        <p:sp>
          <p:nvSpPr>
            <p:cNvPr id="12" name="Block Arc 11"/>
            <p:cNvSpPr/>
            <p:nvPr/>
          </p:nvSpPr>
          <p:spPr>
            <a:xfrm>
              <a:off x="4962972" y="2363202"/>
              <a:ext cx="3461557" cy="3461557"/>
            </a:xfrm>
            <a:prstGeom prst="blockArc">
              <a:avLst>
                <a:gd name="adj1" fmla="val 10753950"/>
                <a:gd name="adj2" fmla="val 16278268"/>
                <a:gd name="adj3" fmla="val 4637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4962984" y="2364078"/>
              <a:ext cx="3461557" cy="3461557"/>
            </a:xfrm>
            <a:prstGeom prst="blockArc">
              <a:avLst>
                <a:gd name="adj1" fmla="val 5321755"/>
                <a:gd name="adj2" fmla="val 10755731"/>
                <a:gd name="adj3" fmla="val 4637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Block Arc 13"/>
            <p:cNvSpPr/>
            <p:nvPr/>
          </p:nvSpPr>
          <p:spPr>
            <a:xfrm>
              <a:off x="5001461" y="2363640"/>
              <a:ext cx="3461557" cy="3461557"/>
            </a:xfrm>
            <a:prstGeom prst="blockArc">
              <a:avLst>
                <a:gd name="adj1" fmla="val 0"/>
                <a:gd name="adj2" fmla="val 5400000"/>
                <a:gd name="adj3" fmla="val 4637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Block Arc 14"/>
            <p:cNvSpPr/>
            <p:nvPr/>
          </p:nvSpPr>
          <p:spPr>
            <a:xfrm>
              <a:off x="5001461" y="2363640"/>
              <a:ext cx="3461557" cy="3461557"/>
            </a:xfrm>
            <a:prstGeom prst="blockArc">
              <a:avLst>
                <a:gd name="adj1" fmla="val 16200000"/>
                <a:gd name="adj2" fmla="val 0"/>
                <a:gd name="adj3" fmla="val 4637"/>
              </a:avLst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174923" y="1916832"/>
              <a:ext cx="1205389" cy="1114633"/>
            </a:xfrm>
            <a:custGeom>
              <a:avLst/>
              <a:gdLst>
                <a:gd name="connsiteX0" fmla="*/ 0 w 1114633"/>
                <a:gd name="connsiteY0" fmla="*/ 557317 h 1114633"/>
                <a:gd name="connsiteX1" fmla="*/ 557317 w 1114633"/>
                <a:gd name="connsiteY1" fmla="*/ 0 h 1114633"/>
                <a:gd name="connsiteX2" fmla="*/ 1114634 w 1114633"/>
                <a:gd name="connsiteY2" fmla="*/ 557317 h 1114633"/>
                <a:gd name="connsiteX3" fmla="*/ 557317 w 1114633"/>
                <a:gd name="connsiteY3" fmla="*/ 1114634 h 1114633"/>
                <a:gd name="connsiteX4" fmla="*/ 0 w 1114633"/>
                <a:gd name="connsiteY4" fmla="*/ 557317 h 111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633" h="1114633">
                  <a:moveTo>
                    <a:pt x="0" y="557317"/>
                  </a:moveTo>
                  <a:cubicBezTo>
                    <a:pt x="0" y="249519"/>
                    <a:pt x="249519" y="0"/>
                    <a:pt x="557317" y="0"/>
                  </a:cubicBezTo>
                  <a:cubicBezTo>
                    <a:pt x="865115" y="0"/>
                    <a:pt x="1114634" y="249519"/>
                    <a:pt x="1114634" y="557317"/>
                  </a:cubicBezTo>
                  <a:cubicBezTo>
                    <a:pt x="1114634" y="865115"/>
                    <a:pt x="865115" y="1114634"/>
                    <a:pt x="557317" y="1114634"/>
                  </a:cubicBezTo>
                  <a:cubicBezTo>
                    <a:pt x="249519" y="1114634"/>
                    <a:pt x="0" y="865115"/>
                    <a:pt x="0" y="557317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474" tIns="178474" rIns="178474" bIns="17847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err="1" smtClean="0"/>
                <a:t>National</a:t>
              </a:r>
              <a:r>
                <a:rPr lang="es-ES" sz="1400" kern="1200" dirty="0" smtClean="0"/>
                <a:t> S3 </a:t>
              </a:r>
              <a:r>
                <a:rPr lang="es-ES" sz="1400" kern="1200" dirty="0" err="1" smtClean="0"/>
                <a:t>Technical</a:t>
              </a:r>
              <a:r>
                <a:rPr lang="es-ES" sz="1400" kern="1200" dirty="0" smtClean="0"/>
                <a:t> </a:t>
              </a:r>
              <a:r>
                <a:rPr lang="es-ES" sz="1400" kern="1200" dirty="0" err="1" smtClean="0"/>
                <a:t>Body</a:t>
              </a:r>
              <a:endParaRPr lang="en-GB" sz="14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68344" y="3537102"/>
              <a:ext cx="1311865" cy="1188042"/>
            </a:xfrm>
            <a:custGeom>
              <a:avLst/>
              <a:gdLst>
                <a:gd name="connsiteX0" fmla="*/ 0 w 1114633"/>
                <a:gd name="connsiteY0" fmla="*/ 557317 h 1114633"/>
                <a:gd name="connsiteX1" fmla="*/ 557317 w 1114633"/>
                <a:gd name="connsiteY1" fmla="*/ 0 h 1114633"/>
                <a:gd name="connsiteX2" fmla="*/ 1114634 w 1114633"/>
                <a:gd name="connsiteY2" fmla="*/ 557317 h 1114633"/>
                <a:gd name="connsiteX3" fmla="*/ 557317 w 1114633"/>
                <a:gd name="connsiteY3" fmla="*/ 1114634 h 1114633"/>
                <a:gd name="connsiteX4" fmla="*/ 0 w 1114633"/>
                <a:gd name="connsiteY4" fmla="*/ 557317 h 111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633" h="1114633">
                  <a:moveTo>
                    <a:pt x="0" y="557317"/>
                  </a:moveTo>
                  <a:cubicBezTo>
                    <a:pt x="0" y="249519"/>
                    <a:pt x="249519" y="0"/>
                    <a:pt x="557317" y="0"/>
                  </a:cubicBezTo>
                  <a:cubicBezTo>
                    <a:pt x="865115" y="0"/>
                    <a:pt x="1114634" y="249519"/>
                    <a:pt x="1114634" y="557317"/>
                  </a:cubicBezTo>
                  <a:cubicBezTo>
                    <a:pt x="1114634" y="865115"/>
                    <a:pt x="865115" y="1114634"/>
                    <a:pt x="557317" y="1114634"/>
                  </a:cubicBezTo>
                  <a:cubicBezTo>
                    <a:pt x="249519" y="1114634"/>
                    <a:pt x="0" y="865115"/>
                    <a:pt x="0" y="557317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8474" tIns="178474" rIns="178474" bIns="17847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400" dirty="0"/>
                <a:t>S3 </a:t>
              </a:r>
              <a:r>
                <a:rPr lang="es-ES" sz="1400" dirty="0" err="1"/>
                <a:t>Technical</a:t>
              </a:r>
              <a:r>
                <a:rPr lang="es-ES" sz="1400" dirty="0"/>
                <a:t> </a:t>
              </a:r>
              <a:r>
                <a:rPr lang="es-ES" sz="1400" dirty="0" err="1"/>
                <a:t>Body</a:t>
              </a:r>
              <a:r>
                <a:rPr lang="es-ES" sz="1400" dirty="0"/>
                <a:t> – Capital </a:t>
              </a:r>
              <a:r>
                <a:rPr lang="es-ES" sz="1400" dirty="0" err="1"/>
                <a:t>Region</a:t>
              </a:r>
              <a:endParaRPr lang="en-GB" sz="1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156175" y="5085184"/>
              <a:ext cx="1368153" cy="1257203"/>
            </a:xfrm>
            <a:custGeom>
              <a:avLst/>
              <a:gdLst>
                <a:gd name="connsiteX0" fmla="*/ 0 w 1152129"/>
                <a:gd name="connsiteY0" fmla="*/ 557317 h 1114633"/>
                <a:gd name="connsiteX1" fmla="*/ 576065 w 1152129"/>
                <a:gd name="connsiteY1" fmla="*/ 0 h 1114633"/>
                <a:gd name="connsiteX2" fmla="*/ 1152130 w 1152129"/>
                <a:gd name="connsiteY2" fmla="*/ 557317 h 1114633"/>
                <a:gd name="connsiteX3" fmla="*/ 576065 w 1152129"/>
                <a:gd name="connsiteY3" fmla="*/ 1114634 h 1114633"/>
                <a:gd name="connsiteX4" fmla="*/ 0 w 1152129"/>
                <a:gd name="connsiteY4" fmla="*/ 557317 h 111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9" h="1114633">
                  <a:moveTo>
                    <a:pt x="0" y="557317"/>
                  </a:moveTo>
                  <a:cubicBezTo>
                    <a:pt x="0" y="249519"/>
                    <a:pt x="257913" y="0"/>
                    <a:pt x="576065" y="0"/>
                  </a:cubicBezTo>
                  <a:cubicBezTo>
                    <a:pt x="894217" y="0"/>
                    <a:pt x="1152130" y="249519"/>
                    <a:pt x="1152130" y="557317"/>
                  </a:cubicBezTo>
                  <a:cubicBezTo>
                    <a:pt x="1152130" y="865115"/>
                    <a:pt x="894217" y="1114634"/>
                    <a:pt x="576065" y="1114634"/>
                  </a:cubicBezTo>
                  <a:cubicBezTo>
                    <a:pt x="257913" y="1114634"/>
                    <a:pt x="0" y="865115"/>
                    <a:pt x="0" y="557317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965" tIns="178474" rIns="183965" bIns="17847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S3 </a:t>
              </a:r>
              <a:r>
                <a:rPr lang="es-ES" sz="1400" kern="1200" dirty="0" err="1" smtClean="0"/>
                <a:t>Technical</a:t>
              </a:r>
              <a:r>
                <a:rPr lang="es-ES" sz="1400" kern="1200" dirty="0" smtClean="0"/>
                <a:t> </a:t>
              </a:r>
              <a:r>
                <a:rPr lang="es-ES" sz="1400" kern="1200" dirty="0" err="1" smtClean="0"/>
                <a:t>Body</a:t>
              </a:r>
              <a:r>
                <a:rPr lang="es-ES" sz="1400" kern="1200" dirty="0" smtClean="0"/>
                <a:t> – </a:t>
              </a:r>
              <a:r>
                <a:rPr lang="es-ES" sz="1400" kern="1200" dirty="0" err="1" smtClean="0"/>
                <a:t>Peripheral</a:t>
              </a:r>
              <a:r>
                <a:rPr lang="es-ES" sz="1400" kern="1200" dirty="0" smtClean="0"/>
                <a:t> </a:t>
              </a:r>
              <a:r>
                <a:rPr lang="es-ES" sz="1400" kern="1200" dirty="0" err="1" smtClean="0"/>
                <a:t>Region</a:t>
              </a:r>
              <a:endParaRPr lang="en-GB" sz="14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44008" y="3559310"/>
              <a:ext cx="1114633" cy="1165834"/>
            </a:xfrm>
            <a:custGeom>
              <a:avLst/>
              <a:gdLst>
                <a:gd name="connsiteX0" fmla="*/ 0 w 1114633"/>
                <a:gd name="connsiteY0" fmla="*/ 557317 h 1114633"/>
                <a:gd name="connsiteX1" fmla="*/ 557317 w 1114633"/>
                <a:gd name="connsiteY1" fmla="*/ 0 h 1114633"/>
                <a:gd name="connsiteX2" fmla="*/ 1114634 w 1114633"/>
                <a:gd name="connsiteY2" fmla="*/ 557317 h 1114633"/>
                <a:gd name="connsiteX3" fmla="*/ 557317 w 1114633"/>
                <a:gd name="connsiteY3" fmla="*/ 1114634 h 1114633"/>
                <a:gd name="connsiteX4" fmla="*/ 0 w 1114633"/>
                <a:gd name="connsiteY4" fmla="*/ 557317 h 111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633" h="1114633">
                  <a:moveTo>
                    <a:pt x="0" y="557317"/>
                  </a:moveTo>
                  <a:cubicBezTo>
                    <a:pt x="0" y="249519"/>
                    <a:pt x="249519" y="0"/>
                    <a:pt x="557317" y="0"/>
                  </a:cubicBezTo>
                  <a:cubicBezTo>
                    <a:pt x="865115" y="0"/>
                    <a:pt x="1114634" y="249519"/>
                    <a:pt x="1114634" y="557317"/>
                  </a:cubicBezTo>
                  <a:cubicBezTo>
                    <a:pt x="1114634" y="865115"/>
                    <a:pt x="865115" y="1114634"/>
                    <a:pt x="557317" y="1114634"/>
                  </a:cubicBezTo>
                  <a:cubicBezTo>
                    <a:pt x="249519" y="1114634"/>
                    <a:pt x="0" y="865115"/>
                    <a:pt x="0" y="557317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014" tIns="181014" rIns="181014" bIns="181014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DG REGIO</a:t>
              </a:r>
              <a:endParaRPr lang="en-GB" sz="1400" kern="1200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9512" y="1484785"/>
          <a:ext cx="885698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60851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2000" dirty="0" err="1" smtClean="0">
                          <a:solidFill>
                            <a:sysClr val="windowText" lastClr="000000"/>
                          </a:solidFill>
                        </a:rPr>
                        <a:t>Intra</a:t>
                      </a: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</a:rPr>
                        <a:t>-Regional</a:t>
                      </a:r>
                      <a:r>
                        <a:rPr lang="es-E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ysClr val="windowText" lastClr="000000"/>
                          </a:solidFill>
                        </a:rPr>
                        <a:t>Governance</a:t>
                      </a:r>
                      <a:endParaRPr lang="en-GB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ES" sz="2000" baseline="0" dirty="0" err="1" smtClean="0">
                          <a:solidFill>
                            <a:sysClr val="windowText" lastClr="000000"/>
                          </a:solidFill>
                        </a:rPr>
                        <a:t>Multi-level</a:t>
                      </a:r>
                      <a:r>
                        <a:rPr lang="es-ES" sz="20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ysClr val="windowText" lastClr="000000"/>
                          </a:solidFill>
                        </a:rPr>
                        <a:t>Governance</a:t>
                      </a:r>
                      <a:endParaRPr lang="en-GB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8022" y="260648"/>
            <a:ext cx="8172450" cy="993310"/>
          </a:xfrm>
        </p:spPr>
        <p:txBody>
          <a:bodyPr/>
          <a:lstStyle/>
          <a:p>
            <a:r>
              <a:rPr lang="es-ES" dirty="0" err="1"/>
              <a:t>Intra</a:t>
            </a:r>
            <a:r>
              <a:rPr lang="es-ES" dirty="0"/>
              <a:t>-regional </a:t>
            </a:r>
            <a:r>
              <a:rPr lang="es-ES" dirty="0" err="1"/>
              <a:t>governance</a:t>
            </a:r>
            <a:r>
              <a:rPr lang="es-ES" dirty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: 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9512" y="1484784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7544" y="1628800"/>
            <a:ext cx="8352928" cy="4608512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1331640" y="1772816"/>
          <a:ext cx="66967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7544" y="1628800"/>
            <a:ext cx="8352928" cy="4608512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260648"/>
            <a:ext cx="8172450" cy="993310"/>
          </a:xfrm>
        </p:spPr>
        <p:txBody>
          <a:bodyPr/>
          <a:lstStyle/>
          <a:p>
            <a:r>
              <a:rPr lang="es-ES" dirty="0" err="1" smtClean="0"/>
              <a:t>Intra</a:t>
            </a:r>
            <a:r>
              <a:rPr lang="es-ES" dirty="0" smtClean="0"/>
              <a:t>-regional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 – Rules of </a:t>
            </a:r>
            <a:r>
              <a:rPr lang="es-ES" dirty="0" err="1" smtClean="0"/>
              <a:t>interacton</a:t>
            </a:r>
            <a:r>
              <a:rPr lang="es-ES" dirty="0" smtClean="0"/>
              <a:t> </a:t>
            </a:r>
            <a:endParaRPr lang="en-GB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187624" y="2060848"/>
          <a:ext cx="707478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3" y="1700808"/>
            <a:ext cx="8364537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2666" y="332656"/>
            <a:ext cx="8172450" cy="993310"/>
          </a:xfrm>
        </p:spPr>
        <p:txBody>
          <a:bodyPr/>
          <a:lstStyle/>
          <a:p>
            <a:r>
              <a:rPr lang="es-ES" dirty="0" err="1"/>
              <a:t>Intra</a:t>
            </a:r>
            <a:r>
              <a:rPr lang="es-ES" dirty="0"/>
              <a:t>-regional </a:t>
            </a:r>
            <a:r>
              <a:rPr lang="es-ES" dirty="0" err="1"/>
              <a:t>governance</a:t>
            </a:r>
            <a:r>
              <a:rPr lang="es-ES" dirty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: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84415" y="1628800"/>
          <a:ext cx="856895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862524" y="2465541"/>
            <a:ext cx="2817820" cy="2808194"/>
            <a:chOff x="3065627" y="2132070"/>
            <a:chExt cx="3713925" cy="3706004"/>
          </a:xfrm>
        </p:grpSpPr>
        <p:grpSp>
          <p:nvGrpSpPr>
            <p:cNvPr id="8" name="Group 7"/>
            <p:cNvGrpSpPr/>
            <p:nvPr/>
          </p:nvGrpSpPr>
          <p:grpSpPr>
            <a:xfrm>
              <a:off x="3065627" y="2132070"/>
              <a:ext cx="3713925" cy="3706004"/>
              <a:chOff x="8514522" y="1125944"/>
              <a:chExt cx="4615953" cy="4606108"/>
            </a:xfrm>
          </p:grpSpPr>
          <p:sp>
            <p:nvSpPr>
              <p:cNvPr id="9" name="Circular Arrow 20"/>
              <p:cNvSpPr/>
              <p:nvPr/>
            </p:nvSpPr>
            <p:spPr>
              <a:xfrm rot="900000" flipH="1">
                <a:off x="8519846" y="1146288"/>
                <a:ext cx="4585764" cy="4585764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5947047"/>
                  <a:gd name="adj5" fmla="val 12500"/>
                </a:avLst>
              </a:prstGeom>
              <a:solidFill>
                <a:srgbClr val="0F54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Circular Arrow 21"/>
              <p:cNvSpPr/>
              <p:nvPr/>
            </p:nvSpPr>
            <p:spPr>
              <a:xfrm rot="5400000" flipH="1">
                <a:off x="8544712" y="1146288"/>
                <a:ext cx="4585763" cy="4585763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5353468"/>
                  <a:gd name="adj5" fmla="val 12500"/>
                </a:avLst>
              </a:prstGeom>
              <a:solidFill>
                <a:srgbClr val="D2B05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Circular Arrow 22"/>
              <p:cNvSpPr/>
              <p:nvPr/>
            </p:nvSpPr>
            <p:spPr>
              <a:xfrm rot="10800000" flipH="1">
                <a:off x="8544711" y="1125945"/>
                <a:ext cx="4585763" cy="4585763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4116115"/>
                  <a:gd name="adj5" fmla="val 12500"/>
                </a:avLst>
              </a:prstGeom>
              <a:solidFill>
                <a:srgbClr val="0F54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Circular Arrow 23"/>
              <p:cNvSpPr/>
              <p:nvPr/>
            </p:nvSpPr>
            <p:spPr>
              <a:xfrm rot="17100000" flipH="1">
                <a:off x="8544710" y="1125945"/>
                <a:ext cx="4585765" cy="4585763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4654549"/>
                  <a:gd name="adj5" fmla="val 12500"/>
                </a:avLst>
              </a:prstGeom>
              <a:solidFill>
                <a:srgbClr val="D2B05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Circular Arrow 24"/>
              <p:cNvSpPr/>
              <p:nvPr/>
            </p:nvSpPr>
            <p:spPr>
              <a:xfrm rot="900000" flipH="1">
                <a:off x="8514522" y="1146287"/>
                <a:ext cx="4585762" cy="4585764"/>
              </a:xfrm>
              <a:prstGeom prst="circularArrow">
                <a:avLst>
                  <a:gd name="adj1" fmla="val 14961"/>
                  <a:gd name="adj2" fmla="val 1269879"/>
                  <a:gd name="adj3" fmla="val 20349320"/>
                  <a:gd name="adj4" fmla="val 18106650"/>
                  <a:gd name="adj5" fmla="val 12500"/>
                </a:avLst>
              </a:prstGeom>
              <a:solidFill>
                <a:srgbClr val="0F54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3863557" y="2932169"/>
              <a:ext cx="2093773" cy="2076442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332656"/>
            <a:ext cx="8172450" cy="993310"/>
          </a:xfrm>
        </p:spPr>
        <p:txBody>
          <a:bodyPr/>
          <a:lstStyle/>
          <a:p>
            <a:r>
              <a:rPr lang="es-ES" dirty="0" err="1" smtClean="0"/>
              <a:t>Intra</a:t>
            </a:r>
            <a:r>
              <a:rPr lang="es-ES" dirty="0" smtClean="0"/>
              <a:t>-regional </a:t>
            </a:r>
            <a:r>
              <a:rPr lang="es-ES" dirty="0" err="1" smtClean="0"/>
              <a:t>governance</a:t>
            </a:r>
            <a:r>
              <a:rPr lang="es-ES" dirty="0" smtClean="0"/>
              <a:t>: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endParaRPr lang="en-GB" dirty="0"/>
          </a:p>
        </p:txBody>
      </p:sp>
      <p:graphicFrame>
        <p:nvGraphicFramePr>
          <p:cNvPr id="43" name="Diagram 42"/>
          <p:cNvGraphicFramePr/>
          <p:nvPr/>
        </p:nvGraphicFramePr>
        <p:xfrm>
          <a:off x="179512" y="1491587"/>
          <a:ext cx="3384376" cy="187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5" name="Diagram 44"/>
          <p:cNvGraphicFramePr/>
          <p:nvPr/>
        </p:nvGraphicFramePr>
        <p:xfrm>
          <a:off x="5292080" y="1484784"/>
          <a:ext cx="3923928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7" name="Diagram 46"/>
          <p:cNvGraphicFramePr/>
          <p:nvPr/>
        </p:nvGraphicFramePr>
        <p:xfrm>
          <a:off x="5364088" y="4813955"/>
          <a:ext cx="3528392" cy="181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9" name="Diagram 48"/>
          <p:cNvGraphicFramePr/>
          <p:nvPr/>
        </p:nvGraphicFramePr>
        <p:xfrm>
          <a:off x="107504" y="4797152"/>
          <a:ext cx="330588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Graphic spid="45" grpId="0">
        <p:bldAsOne/>
      </p:bldGraphic>
      <p:bldGraphic spid="47" grpId="0">
        <p:bldAsOne/>
      </p:bldGraphic>
      <p:bldGraphic spid="4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897" y="332656"/>
            <a:ext cx="8172450" cy="993310"/>
          </a:xfrm>
        </p:spPr>
        <p:txBody>
          <a:bodyPr/>
          <a:lstStyle/>
          <a:p>
            <a:r>
              <a:rPr lang="es-ES" dirty="0" err="1" smtClean="0"/>
              <a:t>Multi-level</a:t>
            </a:r>
            <a:r>
              <a:rPr lang="es-ES" dirty="0" smtClean="0"/>
              <a:t> </a:t>
            </a:r>
            <a:r>
              <a:rPr lang="es-ES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: </a:t>
            </a:r>
            <a:r>
              <a:rPr lang="en-GB" dirty="0"/>
              <a:t>background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708920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6" y="1556792"/>
            <a:ext cx="8568952" cy="496855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10402" y="1737083"/>
            <a:ext cx="8577316" cy="464026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n-GB" dirty="0"/>
          </a:p>
        </p:txBody>
      </p:sp>
      <p:grpSp>
        <p:nvGrpSpPr>
          <p:cNvPr id="84" name="Group 83"/>
          <p:cNvGrpSpPr/>
          <p:nvPr/>
        </p:nvGrpSpPr>
        <p:grpSpPr>
          <a:xfrm>
            <a:off x="554696" y="1700808"/>
            <a:ext cx="8433022" cy="4824536"/>
            <a:chOff x="-18101" y="1600635"/>
            <a:chExt cx="8941998" cy="5007819"/>
          </a:xfrm>
        </p:grpSpPr>
        <p:grpSp>
          <p:nvGrpSpPr>
            <p:cNvPr id="85" name="Group 84"/>
            <p:cNvGrpSpPr/>
            <p:nvPr/>
          </p:nvGrpSpPr>
          <p:grpSpPr>
            <a:xfrm>
              <a:off x="-18101" y="1638288"/>
              <a:ext cx="3669869" cy="2914954"/>
              <a:chOff x="232357" y="1640428"/>
              <a:chExt cx="3885263" cy="3115638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32357" y="1640428"/>
                <a:ext cx="2838776" cy="3115638"/>
                <a:chOff x="177547" y="4506402"/>
                <a:chExt cx="3785037" cy="262117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77547" y="4506402"/>
                  <a:ext cx="3785037" cy="72185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r" defTabSz="913765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b="1" dirty="0" smtClean="0">
                      <a:solidFill>
                        <a:srgbClr val="9BBB59"/>
                      </a:solidFill>
                      <a:latin typeface="Calibri" panose="020F0502020204030204"/>
                    </a:rPr>
                    <a:t>Task 2: Technical assistance</a:t>
                  </a:r>
                  <a:endParaRPr lang="en-US" sz="1800" b="1" dirty="0">
                    <a:solidFill>
                      <a:srgbClr val="9BBB59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77547" y="5168266"/>
                  <a:ext cx="3785037" cy="19593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r" fontAlgn="t"/>
                  <a:r>
                    <a:rPr lang="en-GB" sz="1800" dirty="0" smtClean="0">
                      <a:latin typeface="Calibri" panose="020F0502020204030204"/>
                      <a:ea typeface="Times New Roman" panose="02020603050405020304"/>
                    </a:rPr>
                    <a:t>Negotiation of a potential </a:t>
                  </a:r>
                  <a:r>
                    <a:rPr lang="en-GB" sz="1800" b="1" dirty="0">
                      <a:latin typeface="Calibri" panose="020F0502020204030204"/>
                      <a:ea typeface="Times New Roman" panose="02020603050405020304"/>
                    </a:rPr>
                    <a:t>technical assistance  project for </a:t>
                  </a:r>
                  <a:r>
                    <a:rPr lang="en-GB" sz="1800" b="1" dirty="0" smtClean="0">
                      <a:latin typeface="Calibri" panose="020F0502020204030204"/>
                      <a:ea typeface="Times New Roman" panose="02020603050405020304"/>
                    </a:rPr>
                    <a:t>peripheral</a:t>
                  </a:r>
                </a:p>
                <a:p>
                  <a:pPr algn="r" fontAlgn="t"/>
                  <a:r>
                    <a:rPr lang="en-GB" sz="1800" b="1" dirty="0" smtClean="0">
                      <a:latin typeface="Calibri" panose="020F0502020204030204"/>
                      <a:ea typeface="Times New Roman" panose="02020603050405020304"/>
                    </a:rPr>
                    <a:t> </a:t>
                  </a:r>
                  <a:r>
                    <a:rPr lang="en-GB" sz="1800" b="1" dirty="0">
                      <a:latin typeface="Calibri" panose="020F0502020204030204"/>
                      <a:ea typeface="Times New Roman" panose="02020603050405020304"/>
                    </a:rPr>
                    <a:t>region,</a:t>
                  </a:r>
                  <a:r>
                    <a:rPr lang="en-GB" sz="1800" dirty="0">
                      <a:latin typeface="Calibri" panose="020F0502020204030204"/>
                      <a:ea typeface="Times New Roman" panose="02020603050405020304"/>
                    </a:rPr>
                    <a:t> financed by DG REGIO.</a:t>
                  </a:r>
                  <a:endParaRPr lang="en-GB" sz="1800" dirty="0">
                    <a:latin typeface="Times New Roman" panose="02020603050405020304"/>
                    <a:ea typeface="Calibri" panose="020F0502020204030204"/>
                  </a:endParaRPr>
                </a:p>
              </p:txBody>
            </p:sp>
          </p:grpSp>
          <p:cxnSp>
            <p:nvCxnSpPr>
              <p:cNvPr id="115" name="Straight Arrow Connector 114"/>
              <p:cNvCxnSpPr>
                <a:stCxn id="116" idx="3"/>
              </p:cNvCxnSpPr>
              <p:nvPr/>
            </p:nvCxnSpPr>
            <p:spPr>
              <a:xfrm>
                <a:off x="3071133" y="2069442"/>
                <a:ext cx="1046487" cy="240649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Arrow Connector 85"/>
            <p:cNvCxnSpPr/>
            <p:nvPr/>
          </p:nvCxnSpPr>
          <p:spPr>
            <a:xfrm>
              <a:off x="2735858" y="2039665"/>
              <a:ext cx="183162" cy="101830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5672129" y="4334269"/>
              <a:ext cx="3251768" cy="2274185"/>
              <a:chOff x="-702868" y="4477868"/>
              <a:chExt cx="3292596" cy="191326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-702868" y="4477868"/>
                <a:ext cx="3292596" cy="96479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3166CF"/>
                </a:solidFill>
              </a:ln>
            </p:spPr>
            <p:txBody>
              <a:bodyPr wrap="square">
                <a:spAutoFit/>
              </a:bodyPr>
              <a:lstStyle/>
              <a:p>
                <a:pPr algn="r" defTabSz="91376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srgbClr val="2D5EC1"/>
                    </a:solidFill>
                    <a:latin typeface="Calibri" panose="020F0502020204030204"/>
                  </a:rPr>
                  <a:t>Task 1: Capacity building programme</a:t>
                </a:r>
              </a:p>
              <a:p>
                <a:pPr algn="r" defTabSz="91376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1" dirty="0">
                  <a:solidFill>
                    <a:srgbClr val="2D5EC1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-659442" y="5136899"/>
                <a:ext cx="3249170" cy="1254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800" dirty="0">
                    <a:latin typeface="Calibri" panose="020F0502020204030204"/>
                    <a:ea typeface="Times New Roman" panose="02020603050405020304"/>
                  </a:rPr>
                  <a:t>Definition of </a:t>
                </a:r>
                <a:r>
                  <a:rPr lang="en-GB" sz="1800" b="1" dirty="0">
                    <a:latin typeface="Calibri" panose="020F0502020204030204"/>
                    <a:ea typeface="Times New Roman" panose="02020603050405020304"/>
                  </a:rPr>
                  <a:t>a capacity-building programme</a:t>
                </a:r>
                <a:r>
                  <a:rPr lang="en-GB" sz="1800" dirty="0">
                    <a:latin typeface="Calibri" panose="020F0502020204030204"/>
                    <a:ea typeface="Times New Roman" panose="02020603050405020304"/>
                  </a:rPr>
                  <a:t> </a:t>
                </a:r>
                <a:r>
                  <a:rPr lang="en-GB" sz="1800" dirty="0" smtClean="0">
                    <a:latin typeface="Calibri" panose="020F0502020204030204"/>
                    <a:ea typeface="Times New Roman" panose="02020603050405020304"/>
                  </a:rPr>
                  <a:t>for S3  coordination at the national </a:t>
                </a:r>
                <a:r>
                  <a:rPr lang="en-GB" sz="1800" dirty="0">
                    <a:latin typeface="Calibri" panose="020F0502020204030204"/>
                    <a:ea typeface="Times New Roman" panose="02020603050405020304"/>
                  </a:rPr>
                  <a:t>and regional </a:t>
                </a:r>
                <a:r>
                  <a:rPr lang="en-GB" sz="1800" dirty="0" smtClean="0">
                    <a:latin typeface="Calibri" panose="020F0502020204030204"/>
                    <a:ea typeface="Times New Roman" panose="02020603050405020304"/>
                  </a:rPr>
                  <a:t>level</a:t>
                </a:r>
              </a:p>
            </p:txBody>
          </p:sp>
        </p:grpSp>
        <p:cxnSp>
          <p:nvCxnSpPr>
            <p:cNvPr id="88" name="Straight Arrow Connector 87"/>
            <p:cNvCxnSpPr>
              <a:stCxn id="112" idx="1"/>
            </p:cNvCxnSpPr>
            <p:nvPr/>
          </p:nvCxnSpPr>
          <p:spPr bwMode="auto">
            <a:xfrm flipV="1">
              <a:off x="5715016" y="3893272"/>
              <a:ext cx="311833" cy="196976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>
              <a:stCxn id="112" idx="1"/>
            </p:cNvCxnSpPr>
            <p:nvPr/>
          </p:nvCxnSpPr>
          <p:spPr bwMode="auto">
            <a:xfrm flipH="1" flipV="1">
              <a:off x="5187568" y="5338569"/>
              <a:ext cx="527448" cy="524469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Group 89"/>
            <p:cNvGrpSpPr/>
            <p:nvPr/>
          </p:nvGrpSpPr>
          <p:grpSpPr>
            <a:xfrm>
              <a:off x="2527909" y="1600635"/>
              <a:ext cx="3936859" cy="4096503"/>
              <a:chOff x="2341097" y="1670751"/>
              <a:chExt cx="3936859" cy="4096503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341097" y="1670751"/>
                <a:ext cx="3936859" cy="4096503"/>
                <a:chOff x="2583439" y="1598143"/>
                <a:chExt cx="3643160" cy="4392068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2583439" y="1598143"/>
                  <a:ext cx="3643160" cy="4392068"/>
                  <a:chOff x="2589889" y="1607209"/>
                  <a:chExt cx="3643160" cy="4980293"/>
                </a:xfrm>
              </p:grpSpPr>
              <p:pic>
                <p:nvPicPr>
                  <p:cNvPr id="9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84774" y="3167882"/>
                    <a:ext cx="293971" cy="4221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70347" y="3756719"/>
                    <a:ext cx="293971" cy="4221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8808" y="2195434"/>
                    <a:ext cx="883632" cy="7887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9" name="Shape 417"/>
                  <p:cNvSpPr/>
                  <p:nvPr/>
                </p:nvSpPr>
                <p:spPr>
                  <a:xfrm>
                    <a:off x="3005827" y="4523696"/>
                    <a:ext cx="1625966" cy="1425589"/>
                  </a:xfrm>
                  <a:prstGeom prst="line">
                    <a:avLst/>
                  </a:prstGeom>
                  <a:ln w="19050">
                    <a:solidFill>
                      <a:sysClr val="window" lastClr="FFFFFF">
                        <a:lumMod val="85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00" name="Shape 415"/>
                  <p:cNvSpPr/>
                  <p:nvPr/>
                </p:nvSpPr>
                <p:spPr>
                  <a:xfrm>
                    <a:off x="4635872" y="2204868"/>
                    <a:ext cx="1310142" cy="1166701"/>
                  </a:xfrm>
                  <a:prstGeom prst="line">
                    <a:avLst/>
                  </a:prstGeom>
                  <a:ln w="19050">
                    <a:solidFill>
                      <a:sysClr val="window" lastClr="FFFFFF">
                        <a:lumMod val="85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01" name="Shape 416"/>
                  <p:cNvSpPr/>
                  <p:nvPr/>
                </p:nvSpPr>
                <p:spPr>
                  <a:xfrm flipH="1">
                    <a:off x="5051129" y="3829466"/>
                    <a:ext cx="894884" cy="2047806"/>
                  </a:xfrm>
                  <a:prstGeom prst="line">
                    <a:avLst/>
                  </a:prstGeom>
                  <a:ln w="19050">
                    <a:solidFill>
                      <a:sysClr val="window" lastClr="FFFFFF">
                        <a:lumMod val="85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02" name="Shape 417"/>
                  <p:cNvSpPr/>
                  <p:nvPr/>
                </p:nvSpPr>
                <p:spPr>
                  <a:xfrm flipH="1">
                    <a:off x="2951821" y="2204870"/>
                    <a:ext cx="1213556" cy="1807243"/>
                  </a:xfrm>
                  <a:prstGeom prst="line">
                    <a:avLst/>
                  </a:prstGeom>
                  <a:ln w="19050">
                    <a:solidFill>
                      <a:sysClr val="window" lastClr="FFFFFF">
                        <a:lumMod val="85000"/>
                      </a:sysClr>
                    </a:solidFill>
                    <a:miter lim="400000"/>
                  </a:ln>
                </p:spPr>
                <p:txBody>
                  <a:bodyPr lIns="0" tIns="0" rIns="0" bIns="0"/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1200">
                        <a:solidFill>
                          <a:srgbClr val="000000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Helvetica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03" name="Shape 418"/>
                  <p:cNvSpPr/>
                  <p:nvPr/>
                </p:nvSpPr>
                <p:spPr>
                  <a:xfrm>
                    <a:off x="3642381" y="1607209"/>
                    <a:ext cx="1516486" cy="20224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499" y="10800"/>
                        </a:moveTo>
                        <a:cubicBezTo>
                          <a:pt x="5499" y="7873"/>
                          <a:pt x="7872" y="5499"/>
                          <a:pt x="10800" y="5499"/>
                        </a:cubicBezTo>
                        <a:cubicBezTo>
                          <a:pt x="13728" y="5499"/>
                          <a:pt x="16100" y="7873"/>
                          <a:pt x="16100" y="10800"/>
                        </a:cubicBezTo>
                        <a:cubicBezTo>
                          <a:pt x="16100" y="13728"/>
                          <a:pt x="13728" y="16102"/>
                          <a:pt x="10800" y="16102"/>
                        </a:cubicBezTo>
                        <a:cubicBezTo>
                          <a:pt x="7872" y="16102"/>
                          <a:pt x="5499" y="13728"/>
                          <a:pt x="5499" y="10800"/>
                        </a:cubicBezTo>
                        <a:close/>
                        <a:moveTo>
                          <a:pt x="0" y="9882"/>
                        </a:moveTo>
                        <a:lnTo>
                          <a:pt x="0" y="11719"/>
                        </a:lnTo>
                        <a:cubicBezTo>
                          <a:pt x="0" y="12204"/>
                          <a:pt x="397" y="12601"/>
                          <a:pt x="881" y="12601"/>
                        </a:cubicBezTo>
                        <a:lnTo>
                          <a:pt x="1963" y="12601"/>
                        </a:lnTo>
                        <a:cubicBezTo>
                          <a:pt x="2448" y="12601"/>
                          <a:pt x="2966" y="12979"/>
                          <a:pt x="3113" y="13440"/>
                        </a:cubicBezTo>
                        <a:lnTo>
                          <a:pt x="3495" y="14370"/>
                        </a:lnTo>
                        <a:cubicBezTo>
                          <a:pt x="3719" y="14800"/>
                          <a:pt x="3622" y="15433"/>
                          <a:pt x="3279" y="15776"/>
                        </a:cubicBezTo>
                        <a:lnTo>
                          <a:pt x="2514" y="16541"/>
                        </a:lnTo>
                        <a:cubicBezTo>
                          <a:pt x="2171" y="16883"/>
                          <a:pt x="2171" y="17445"/>
                          <a:pt x="2514" y="17788"/>
                        </a:cubicBezTo>
                        <a:lnTo>
                          <a:pt x="3813" y="19087"/>
                        </a:lnTo>
                        <a:cubicBezTo>
                          <a:pt x="4155" y="19429"/>
                          <a:pt x="4717" y="19429"/>
                          <a:pt x="5060" y="19087"/>
                        </a:cubicBezTo>
                        <a:lnTo>
                          <a:pt x="5825" y="18321"/>
                        </a:lnTo>
                        <a:cubicBezTo>
                          <a:pt x="6167" y="17979"/>
                          <a:pt x="6800" y="17881"/>
                          <a:pt x="7230" y="18105"/>
                        </a:cubicBezTo>
                        <a:lnTo>
                          <a:pt x="8160" y="18487"/>
                        </a:lnTo>
                        <a:cubicBezTo>
                          <a:pt x="8622" y="18635"/>
                          <a:pt x="9000" y="19153"/>
                          <a:pt x="9000" y="19638"/>
                        </a:cubicBezTo>
                        <a:lnTo>
                          <a:pt x="9000" y="20720"/>
                        </a:lnTo>
                        <a:cubicBezTo>
                          <a:pt x="9000" y="21204"/>
                          <a:pt x="9397" y="21600"/>
                          <a:pt x="9881" y="21600"/>
                        </a:cubicBezTo>
                        <a:lnTo>
                          <a:pt x="11719" y="21600"/>
                        </a:lnTo>
                        <a:cubicBezTo>
                          <a:pt x="12203" y="21600"/>
                          <a:pt x="12600" y="21204"/>
                          <a:pt x="12600" y="20720"/>
                        </a:cubicBezTo>
                        <a:lnTo>
                          <a:pt x="12600" y="19638"/>
                        </a:lnTo>
                        <a:cubicBezTo>
                          <a:pt x="12600" y="19153"/>
                          <a:pt x="12978" y="18635"/>
                          <a:pt x="13439" y="18487"/>
                        </a:cubicBezTo>
                        <a:lnTo>
                          <a:pt x="14370" y="18105"/>
                        </a:lnTo>
                        <a:cubicBezTo>
                          <a:pt x="14801" y="17881"/>
                          <a:pt x="15432" y="17979"/>
                          <a:pt x="15775" y="18321"/>
                        </a:cubicBezTo>
                        <a:lnTo>
                          <a:pt x="16540" y="19087"/>
                        </a:lnTo>
                        <a:cubicBezTo>
                          <a:pt x="16883" y="19429"/>
                          <a:pt x="17444" y="19429"/>
                          <a:pt x="17787" y="19087"/>
                        </a:cubicBezTo>
                        <a:lnTo>
                          <a:pt x="19086" y="17788"/>
                        </a:lnTo>
                        <a:cubicBezTo>
                          <a:pt x="19429" y="17445"/>
                          <a:pt x="19429" y="16883"/>
                          <a:pt x="19086" y="16541"/>
                        </a:cubicBezTo>
                        <a:lnTo>
                          <a:pt x="18321" y="15776"/>
                        </a:lnTo>
                        <a:cubicBezTo>
                          <a:pt x="17978" y="15433"/>
                          <a:pt x="17880" y="14800"/>
                          <a:pt x="18104" y="14370"/>
                        </a:cubicBezTo>
                        <a:lnTo>
                          <a:pt x="18487" y="13440"/>
                        </a:lnTo>
                        <a:cubicBezTo>
                          <a:pt x="18634" y="12979"/>
                          <a:pt x="19152" y="12601"/>
                          <a:pt x="19637" y="12601"/>
                        </a:cubicBezTo>
                        <a:lnTo>
                          <a:pt x="20718" y="12601"/>
                        </a:lnTo>
                        <a:cubicBezTo>
                          <a:pt x="21203" y="12601"/>
                          <a:pt x="21600" y="12204"/>
                          <a:pt x="21600" y="11719"/>
                        </a:cubicBezTo>
                        <a:lnTo>
                          <a:pt x="21600" y="9882"/>
                        </a:lnTo>
                        <a:cubicBezTo>
                          <a:pt x="21600" y="9397"/>
                          <a:pt x="21203" y="9000"/>
                          <a:pt x="20718" y="9000"/>
                        </a:cubicBezTo>
                        <a:lnTo>
                          <a:pt x="19637" y="9000"/>
                        </a:lnTo>
                        <a:cubicBezTo>
                          <a:pt x="19152" y="9000"/>
                          <a:pt x="18634" y="8622"/>
                          <a:pt x="18487" y="8160"/>
                        </a:cubicBezTo>
                        <a:lnTo>
                          <a:pt x="18104" y="7230"/>
                        </a:lnTo>
                        <a:cubicBezTo>
                          <a:pt x="17880" y="6800"/>
                          <a:pt x="17978" y="6168"/>
                          <a:pt x="18321" y="5824"/>
                        </a:cubicBezTo>
                        <a:lnTo>
                          <a:pt x="19086" y="5060"/>
                        </a:lnTo>
                        <a:cubicBezTo>
                          <a:pt x="19429" y="4717"/>
                          <a:pt x="19429" y="4156"/>
                          <a:pt x="19086" y="3813"/>
                        </a:cubicBezTo>
                        <a:lnTo>
                          <a:pt x="17787" y="2514"/>
                        </a:lnTo>
                        <a:cubicBezTo>
                          <a:pt x="17444" y="2171"/>
                          <a:pt x="16883" y="2171"/>
                          <a:pt x="16540" y="2514"/>
                        </a:cubicBezTo>
                        <a:lnTo>
                          <a:pt x="15775" y="3279"/>
                        </a:lnTo>
                        <a:cubicBezTo>
                          <a:pt x="15432" y="3622"/>
                          <a:pt x="14801" y="3719"/>
                          <a:pt x="14370" y="3495"/>
                        </a:cubicBezTo>
                        <a:lnTo>
                          <a:pt x="13439" y="3113"/>
                        </a:lnTo>
                        <a:cubicBezTo>
                          <a:pt x="12978" y="2966"/>
                          <a:pt x="12600" y="2448"/>
                          <a:pt x="12600" y="1963"/>
                        </a:cubicBezTo>
                        <a:lnTo>
                          <a:pt x="12600" y="882"/>
                        </a:lnTo>
                        <a:cubicBezTo>
                          <a:pt x="12600" y="397"/>
                          <a:pt x="12203" y="0"/>
                          <a:pt x="11719" y="0"/>
                        </a:cubicBezTo>
                        <a:lnTo>
                          <a:pt x="9881" y="0"/>
                        </a:lnTo>
                        <a:cubicBezTo>
                          <a:pt x="9397" y="0"/>
                          <a:pt x="9000" y="397"/>
                          <a:pt x="9000" y="882"/>
                        </a:cubicBezTo>
                        <a:lnTo>
                          <a:pt x="9000" y="1963"/>
                        </a:lnTo>
                        <a:cubicBezTo>
                          <a:pt x="9000" y="2448"/>
                          <a:pt x="8622" y="2966"/>
                          <a:pt x="8160" y="3113"/>
                        </a:cubicBezTo>
                        <a:lnTo>
                          <a:pt x="7230" y="3495"/>
                        </a:lnTo>
                        <a:cubicBezTo>
                          <a:pt x="6800" y="3719"/>
                          <a:pt x="6167" y="3622"/>
                          <a:pt x="5825" y="3279"/>
                        </a:cubicBezTo>
                        <a:lnTo>
                          <a:pt x="5060" y="2514"/>
                        </a:lnTo>
                        <a:cubicBezTo>
                          <a:pt x="4717" y="2171"/>
                          <a:pt x="4155" y="2171"/>
                          <a:pt x="3813" y="2514"/>
                        </a:cubicBezTo>
                        <a:lnTo>
                          <a:pt x="2514" y="3813"/>
                        </a:lnTo>
                        <a:cubicBezTo>
                          <a:pt x="2171" y="4156"/>
                          <a:pt x="2171" y="4717"/>
                          <a:pt x="2514" y="5060"/>
                        </a:cubicBezTo>
                        <a:lnTo>
                          <a:pt x="3279" y="5824"/>
                        </a:lnTo>
                        <a:cubicBezTo>
                          <a:pt x="3622" y="6168"/>
                          <a:pt x="3719" y="6800"/>
                          <a:pt x="3495" y="7230"/>
                        </a:cubicBezTo>
                        <a:lnTo>
                          <a:pt x="3113" y="8160"/>
                        </a:lnTo>
                        <a:cubicBezTo>
                          <a:pt x="2966" y="8622"/>
                          <a:pt x="2448" y="9000"/>
                          <a:pt x="1963" y="9000"/>
                        </a:cubicBezTo>
                        <a:lnTo>
                          <a:pt x="881" y="9000"/>
                        </a:lnTo>
                        <a:cubicBezTo>
                          <a:pt x="397" y="9000"/>
                          <a:pt x="0" y="9397"/>
                          <a:pt x="0" y="9882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defRPr>
                    </a:pPr>
                    <a:endParaRPr kumimoji="0" sz="3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Source Sans Pro Light"/>
                      <a:cs typeface="Source Sans Pro Light"/>
                      <a:sym typeface="Source Sans Pro Light"/>
                    </a:endParaRPr>
                  </a:p>
                </p:txBody>
              </p:sp>
              <p:sp>
                <p:nvSpPr>
                  <p:cNvPr id="104" name="Shape 421"/>
                  <p:cNvSpPr/>
                  <p:nvPr/>
                </p:nvSpPr>
                <p:spPr>
                  <a:xfrm>
                    <a:off x="2589889" y="3213921"/>
                    <a:ext cx="1454888" cy="19403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499" y="10800"/>
                        </a:moveTo>
                        <a:cubicBezTo>
                          <a:pt x="5499" y="7872"/>
                          <a:pt x="7872" y="5500"/>
                          <a:pt x="10800" y="5500"/>
                        </a:cubicBezTo>
                        <a:cubicBezTo>
                          <a:pt x="13728" y="5500"/>
                          <a:pt x="16101" y="7872"/>
                          <a:pt x="16101" y="10800"/>
                        </a:cubicBezTo>
                        <a:cubicBezTo>
                          <a:pt x="16101" y="13728"/>
                          <a:pt x="13728" y="16101"/>
                          <a:pt x="10800" y="16101"/>
                        </a:cubicBezTo>
                        <a:cubicBezTo>
                          <a:pt x="7872" y="16101"/>
                          <a:pt x="5499" y="13728"/>
                          <a:pt x="5499" y="10800"/>
                        </a:cubicBezTo>
                        <a:close/>
                        <a:moveTo>
                          <a:pt x="0" y="9882"/>
                        </a:moveTo>
                        <a:lnTo>
                          <a:pt x="0" y="11719"/>
                        </a:lnTo>
                        <a:cubicBezTo>
                          <a:pt x="0" y="12204"/>
                          <a:pt x="397" y="12601"/>
                          <a:pt x="882" y="12601"/>
                        </a:cubicBezTo>
                        <a:lnTo>
                          <a:pt x="1963" y="12601"/>
                        </a:lnTo>
                        <a:cubicBezTo>
                          <a:pt x="2448" y="12601"/>
                          <a:pt x="2965" y="12978"/>
                          <a:pt x="3113" y="13439"/>
                        </a:cubicBezTo>
                        <a:lnTo>
                          <a:pt x="3495" y="14371"/>
                        </a:lnTo>
                        <a:cubicBezTo>
                          <a:pt x="3719" y="14800"/>
                          <a:pt x="3621" y="15433"/>
                          <a:pt x="3279" y="15776"/>
                        </a:cubicBezTo>
                        <a:lnTo>
                          <a:pt x="2514" y="16541"/>
                        </a:lnTo>
                        <a:cubicBezTo>
                          <a:pt x="2170" y="16884"/>
                          <a:pt x="2170" y="17444"/>
                          <a:pt x="2514" y="17787"/>
                        </a:cubicBezTo>
                        <a:lnTo>
                          <a:pt x="3812" y="19087"/>
                        </a:lnTo>
                        <a:cubicBezTo>
                          <a:pt x="4156" y="19430"/>
                          <a:pt x="4716" y="19430"/>
                          <a:pt x="5059" y="19087"/>
                        </a:cubicBezTo>
                        <a:lnTo>
                          <a:pt x="5824" y="18321"/>
                        </a:lnTo>
                        <a:cubicBezTo>
                          <a:pt x="6167" y="17979"/>
                          <a:pt x="6800" y="17882"/>
                          <a:pt x="7230" y="18105"/>
                        </a:cubicBezTo>
                        <a:lnTo>
                          <a:pt x="8160" y="18487"/>
                        </a:lnTo>
                        <a:cubicBezTo>
                          <a:pt x="8622" y="18635"/>
                          <a:pt x="9001" y="19152"/>
                          <a:pt x="9001" y="19637"/>
                        </a:cubicBezTo>
                        <a:lnTo>
                          <a:pt x="9001" y="20718"/>
                        </a:lnTo>
                        <a:cubicBezTo>
                          <a:pt x="9001" y="21203"/>
                          <a:pt x="9398" y="21600"/>
                          <a:pt x="9882" y="21600"/>
                        </a:cubicBezTo>
                        <a:lnTo>
                          <a:pt x="11718" y="21600"/>
                        </a:lnTo>
                        <a:cubicBezTo>
                          <a:pt x="12204" y="21600"/>
                          <a:pt x="12601" y="21203"/>
                          <a:pt x="12601" y="20718"/>
                        </a:cubicBezTo>
                        <a:lnTo>
                          <a:pt x="12601" y="19637"/>
                        </a:lnTo>
                        <a:cubicBezTo>
                          <a:pt x="12601" y="19152"/>
                          <a:pt x="12978" y="18635"/>
                          <a:pt x="13440" y="18487"/>
                        </a:cubicBezTo>
                        <a:lnTo>
                          <a:pt x="14370" y="18105"/>
                        </a:lnTo>
                        <a:cubicBezTo>
                          <a:pt x="14800" y="17882"/>
                          <a:pt x="15433" y="17979"/>
                          <a:pt x="15775" y="18321"/>
                        </a:cubicBezTo>
                        <a:lnTo>
                          <a:pt x="16541" y="19087"/>
                        </a:lnTo>
                        <a:cubicBezTo>
                          <a:pt x="16884" y="19430"/>
                          <a:pt x="17444" y="19430"/>
                          <a:pt x="17788" y="19087"/>
                        </a:cubicBezTo>
                        <a:lnTo>
                          <a:pt x="19087" y="17787"/>
                        </a:lnTo>
                        <a:cubicBezTo>
                          <a:pt x="19430" y="17444"/>
                          <a:pt x="19430" y="16884"/>
                          <a:pt x="19087" y="16541"/>
                        </a:cubicBezTo>
                        <a:lnTo>
                          <a:pt x="18321" y="15776"/>
                        </a:lnTo>
                        <a:cubicBezTo>
                          <a:pt x="17979" y="15433"/>
                          <a:pt x="17882" y="14801"/>
                          <a:pt x="18105" y="14371"/>
                        </a:cubicBezTo>
                        <a:lnTo>
                          <a:pt x="18487" y="13439"/>
                        </a:lnTo>
                        <a:cubicBezTo>
                          <a:pt x="18635" y="12978"/>
                          <a:pt x="19152" y="12601"/>
                          <a:pt x="19637" y="12601"/>
                        </a:cubicBezTo>
                        <a:lnTo>
                          <a:pt x="20718" y="12601"/>
                        </a:lnTo>
                        <a:cubicBezTo>
                          <a:pt x="21203" y="12601"/>
                          <a:pt x="21600" y="12204"/>
                          <a:pt x="21600" y="11719"/>
                        </a:cubicBezTo>
                        <a:lnTo>
                          <a:pt x="21600" y="9882"/>
                        </a:lnTo>
                        <a:cubicBezTo>
                          <a:pt x="21600" y="9396"/>
                          <a:pt x="21203" y="8999"/>
                          <a:pt x="20718" y="8999"/>
                        </a:cubicBezTo>
                        <a:lnTo>
                          <a:pt x="19637" y="8999"/>
                        </a:lnTo>
                        <a:cubicBezTo>
                          <a:pt x="19152" y="8999"/>
                          <a:pt x="18635" y="8623"/>
                          <a:pt x="18487" y="8161"/>
                        </a:cubicBezTo>
                        <a:lnTo>
                          <a:pt x="18105" y="7229"/>
                        </a:lnTo>
                        <a:cubicBezTo>
                          <a:pt x="17882" y="6800"/>
                          <a:pt x="17979" y="6167"/>
                          <a:pt x="18321" y="5825"/>
                        </a:cubicBezTo>
                        <a:lnTo>
                          <a:pt x="19087" y="5060"/>
                        </a:lnTo>
                        <a:cubicBezTo>
                          <a:pt x="19430" y="4718"/>
                          <a:pt x="19430" y="4156"/>
                          <a:pt x="19087" y="3813"/>
                        </a:cubicBezTo>
                        <a:lnTo>
                          <a:pt x="17788" y="2514"/>
                        </a:lnTo>
                        <a:cubicBezTo>
                          <a:pt x="17444" y="2171"/>
                          <a:pt x="16884" y="2171"/>
                          <a:pt x="16541" y="2514"/>
                        </a:cubicBezTo>
                        <a:lnTo>
                          <a:pt x="15775" y="3279"/>
                        </a:lnTo>
                        <a:cubicBezTo>
                          <a:pt x="15433" y="3621"/>
                          <a:pt x="14800" y="3718"/>
                          <a:pt x="14370" y="3495"/>
                        </a:cubicBezTo>
                        <a:lnTo>
                          <a:pt x="13440" y="3114"/>
                        </a:lnTo>
                        <a:cubicBezTo>
                          <a:pt x="12978" y="2965"/>
                          <a:pt x="12601" y="2448"/>
                          <a:pt x="12601" y="1963"/>
                        </a:cubicBezTo>
                        <a:lnTo>
                          <a:pt x="12601" y="882"/>
                        </a:lnTo>
                        <a:cubicBezTo>
                          <a:pt x="12601" y="397"/>
                          <a:pt x="12204" y="0"/>
                          <a:pt x="11718" y="0"/>
                        </a:cubicBezTo>
                        <a:lnTo>
                          <a:pt x="9882" y="0"/>
                        </a:lnTo>
                        <a:cubicBezTo>
                          <a:pt x="9398" y="0"/>
                          <a:pt x="9001" y="397"/>
                          <a:pt x="9001" y="882"/>
                        </a:cubicBezTo>
                        <a:lnTo>
                          <a:pt x="9001" y="1963"/>
                        </a:lnTo>
                        <a:cubicBezTo>
                          <a:pt x="9001" y="2448"/>
                          <a:pt x="8622" y="2965"/>
                          <a:pt x="8160" y="3114"/>
                        </a:cubicBezTo>
                        <a:lnTo>
                          <a:pt x="7230" y="3495"/>
                        </a:lnTo>
                        <a:cubicBezTo>
                          <a:pt x="6800" y="3718"/>
                          <a:pt x="6167" y="3621"/>
                          <a:pt x="5824" y="3279"/>
                        </a:cubicBezTo>
                        <a:lnTo>
                          <a:pt x="5059" y="2514"/>
                        </a:lnTo>
                        <a:cubicBezTo>
                          <a:pt x="4716" y="2171"/>
                          <a:pt x="4156" y="2171"/>
                          <a:pt x="3812" y="2514"/>
                        </a:cubicBezTo>
                        <a:lnTo>
                          <a:pt x="2514" y="3813"/>
                        </a:lnTo>
                        <a:cubicBezTo>
                          <a:pt x="2170" y="4156"/>
                          <a:pt x="2170" y="4718"/>
                          <a:pt x="2514" y="5060"/>
                        </a:cubicBezTo>
                        <a:lnTo>
                          <a:pt x="3279" y="5825"/>
                        </a:lnTo>
                        <a:cubicBezTo>
                          <a:pt x="3621" y="6167"/>
                          <a:pt x="3719" y="6800"/>
                          <a:pt x="3495" y="7229"/>
                        </a:cubicBezTo>
                        <a:lnTo>
                          <a:pt x="3113" y="8161"/>
                        </a:lnTo>
                        <a:cubicBezTo>
                          <a:pt x="2965" y="8623"/>
                          <a:pt x="2448" y="8999"/>
                          <a:pt x="1963" y="8999"/>
                        </a:cubicBezTo>
                        <a:lnTo>
                          <a:pt x="882" y="8999"/>
                        </a:lnTo>
                        <a:cubicBezTo>
                          <a:pt x="397" y="8999"/>
                          <a:pt x="0" y="9396"/>
                          <a:pt x="0" y="9882"/>
                        </a:cubicBezTo>
                        <a:close/>
                      </a:path>
                    </a:pathLst>
                  </a:custGeom>
                  <a:solidFill>
                    <a:srgbClr val="F39C1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defRPr>
                    </a:pPr>
                    <a:endParaRPr kumimoji="0" sz="3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Source Sans Pro Light"/>
                      <a:cs typeface="Source Sans Pro Light"/>
                      <a:sym typeface="Source Sans Pro Light"/>
                    </a:endParaRPr>
                  </a:p>
                </p:txBody>
              </p:sp>
              <p:sp>
                <p:nvSpPr>
                  <p:cNvPr id="105" name="Shape 424"/>
                  <p:cNvSpPr/>
                  <p:nvPr/>
                </p:nvSpPr>
                <p:spPr>
                  <a:xfrm>
                    <a:off x="3814415" y="4059484"/>
                    <a:ext cx="1895541" cy="25280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499" y="10800"/>
                        </a:moveTo>
                        <a:cubicBezTo>
                          <a:pt x="5499" y="7872"/>
                          <a:pt x="7872" y="5499"/>
                          <a:pt x="10800" y="5499"/>
                        </a:cubicBezTo>
                        <a:cubicBezTo>
                          <a:pt x="13727" y="5499"/>
                          <a:pt x="16101" y="7872"/>
                          <a:pt x="16101" y="10800"/>
                        </a:cubicBezTo>
                        <a:cubicBezTo>
                          <a:pt x="16101" y="13727"/>
                          <a:pt x="13727" y="16101"/>
                          <a:pt x="10800" y="16101"/>
                        </a:cubicBezTo>
                        <a:cubicBezTo>
                          <a:pt x="7872" y="16101"/>
                          <a:pt x="5499" y="13727"/>
                          <a:pt x="5499" y="10800"/>
                        </a:cubicBezTo>
                        <a:close/>
                        <a:moveTo>
                          <a:pt x="0" y="9882"/>
                        </a:moveTo>
                        <a:lnTo>
                          <a:pt x="0" y="11719"/>
                        </a:lnTo>
                        <a:cubicBezTo>
                          <a:pt x="0" y="12203"/>
                          <a:pt x="397" y="12600"/>
                          <a:pt x="882" y="12600"/>
                        </a:cubicBezTo>
                        <a:lnTo>
                          <a:pt x="1963" y="12600"/>
                        </a:lnTo>
                        <a:cubicBezTo>
                          <a:pt x="2448" y="12600"/>
                          <a:pt x="2965" y="12978"/>
                          <a:pt x="3113" y="13440"/>
                        </a:cubicBezTo>
                        <a:lnTo>
                          <a:pt x="3495" y="14369"/>
                        </a:lnTo>
                        <a:cubicBezTo>
                          <a:pt x="3719" y="14800"/>
                          <a:pt x="3622" y="15433"/>
                          <a:pt x="3279" y="15776"/>
                        </a:cubicBezTo>
                        <a:lnTo>
                          <a:pt x="2514" y="16541"/>
                        </a:lnTo>
                        <a:cubicBezTo>
                          <a:pt x="2171" y="16884"/>
                          <a:pt x="2171" y="17444"/>
                          <a:pt x="2514" y="17788"/>
                        </a:cubicBezTo>
                        <a:lnTo>
                          <a:pt x="3812" y="19086"/>
                        </a:lnTo>
                        <a:cubicBezTo>
                          <a:pt x="4155" y="19429"/>
                          <a:pt x="4717" y="19429"/>
                          <a:pt x="5060" y="19086"/>
                        </a:cubicBezTo>
                        <a:lnTo>
                          <a:pt x="5825" y="18321"/>
                        </a:lnTo>
                        <a:cubicBezTo>
                          <a:pt x="6168" y="17978"/>
                          <a:pt x="6800" y="17880"/>
                          <a:pt x="7230" y="18105"/>
                        </a:cubicBezTo>
                        <a:lnTo>
                          <a:pt x="8160" y="18487"/>
                        </a:lnTo>
                        <a:cubicBezTo>
                          <a:pt x="8622" y="18634"/>
                          <a:pt x="9000" y="19152"/>
                          <a:pt x="9000" y="19637"/>
                        </a:cubicBezTo>
                        <a:lnTo>
                          <a:pt x="9000" y="20719"/>
                        </a:lnTo>
                        <a:cubicBezTo>
                          <a:pt x="9000" y="21203"/>
                          <a:pt x="9396" y="21600"/>
                          <a:pt x="9881" y="21600"/>
                        </a:cubicBezTo>
                        <a:lnTo>
                          <a:pt x="11718" y="21600"/>
                        </a:lnTo>
                        <a:cubicBezTo>
                          <a:pt x="12203" y="21600"/>
                          <a:pt x="12600" y="21203"/>
                          <a:pt x="12600" y="20719"/>
                        </a:cubicBezTo>
                        <a:lnTo>
                          <a:pt x="12600" y="19637"/>
                        </a:lnTo>
                        <a:cubicBezTo>
                          <a:pt x="12600" y="19152"/>
                          <a:pt x="12978" y="18634"/>
                          <a:pt x="13439" y="18487"/>
                        </a:cubicBezTo>
                        <a:lnTo>
                          <a:pt x="14370" y="18105"/>
                        </a:lnTo>
                        <a:cubicBezTo>
                          <a:pt x="14800" y="17880"/>
                          <a:pt x="15432" y="17978"/>
                          <a:pt x="15775" y="18321"/>
                        </a:cubicBezTo>
                        <a:lnTo>
                          <a:pt x="16540" y="19086"/>
                        </a:lnTo>
                        <a:cubicBezTo>
                          <a:pt x="16883" y="19429"/>
                          <a:pt x="17444" y="19429"/>
                          <a:pt x="17787" y="19086"/>
                        </a:cubicBezTo>
                        <a:lnTo>
                          <a:pt x="19086" y="17788"/>
                        </a:lnTo>
                        <a:cubicBezTo>
                          <a:pt x="19429" y="17444"/>
                          <a:pt x="19429" y="16884"/>
                          <a:pt x="19086" y="16541"/>
                        </a:cubicBezTo>
                        <a:lnTo>
                          <a:pt x="18321" y="15776"/>
                        </a:lnTo>
                        <a:cubicBezTo>
                          <a:pt x="17978" y="15433"/>
                          <a:pt x="17881" y="14800"/>
                          <a:pt x="18105" y="14369"/>
                        </a:cubicBezTo>
                        <a:lnTo>
                          <a:pt x="18486" y="13440"/>
                        </a:lnTo>
                        <a:cubicBezTo>
                          <a:pt x="18634" y="12978"/>
                          <a:pt x="19152" y="12600"/>
                          <a:pt x="19637" y="12600"/>
                        </a:cubicBezTo>
                        <a:lnTo>
                          <a:pt x="20718" y="12600"/>
                        </a:lnTo>
                        <a:cubicBezTo>
                          <a:pt x="21203" y="12600"/>
                          <a:pt x="21600" y="12203"/>
                          <a:pt x="21600" y="11719"/>
                        </a:cubicBezTo>
                        <a:lnTo>
                          <a:pt x="21600" y="9882"/>
                        </a:lnTo>
                        <a:cubicBezTo>
                          <a:pt x="21600" y="9397"/>
                          <a:pt x="21203" y="9000"/>
                          <a:pt x="20718" y="9000"/>
                        </a:cubicBezTo>
                        <a:lnTo>
                          <a:pt x="19637" y="9000"/>
                        </a:lnTo>
                        <a:cubicBezTo>
                          <a:pt x="19152" y="9000"/>
                          <a:pt x="18634" y="8622"/>
                          <a:pt x="18486" y="8161"/>
                        </a:cubicBezTo>
                        <a:lnTo>
                          <a:pt x="18105" y="7230"/>
                        </a:lnTo>
                        <a:cubicBezTo>
                          <a:pt x="17881" y="6800"/>
                          <a:pt x="17978" y="6168"/>
                          <a:pt x="18321" y="5825"/>
                        </a:cubicBezTo>
                        <a:lnTo>
                          <a:pt x="19086" y="5059"/>
                        </a:lnTo>
                        <a:cubicBezTo>
                          <a:pt x="19429" y="4717"/>
                          <a:pt x="19429" y="4156"/>
                          <a:pt x="19086" y="3812"/>
                        </a:cubicBezTo>
                        <a:lnTo>
                          <a:pt x="17787" y="2514"/>
                        </a:lnTo>
                        <a:cubicBezTo>
                          <a:pt x="17444" y="2171"/>
                          <a:pt x="16883" y="2171"/>
                          <a:pt x="16540" y="2514"/>
                        </a:cubicBezTo>
                        <a:lnTo>
                          <a:pt x="15775" y="3279"/>
                        </a:lnTo>
                        <a:cubicBezTo>
                          <a:pt x="15432" y="3622"/>
                          <a:pt x="14800" y="3719"/>
                          <a:pt x="14370" y="3495"/>
                        </a:cubicBezTo>
                        <a:lnTo>
                          <a:pt x="13439" y="3113"/>
                        </a:lnTo>
                        <a:cubicBezTo>
                          <a:pt x="12978" y="2965"/>
                          <a:pt x="12600" y="2448"/>
                          <a:pt x="12600" y="1963"/>
                        </a:cubicBezTo>
                        <a:lnTo>
                          <a:pt x="12600" y="882"/>
                        </a:lnTo>
                        <a:cubicBezTo>
                          <a:pt x="12600" y="396"/>
                          <a:pt x="12203" y="0"/>
                          <a:pt x="11718" y="0"/>
                        </a:cubicBezTo>
                        <a:lnTo>
                          <a:pt x="9881" y="0"/>
                        </a:lnTo>
                        <a:cubicBezTo>
                          <a:pt x="9396" y="0"/>
                          <a:pt x="9000" y="396"/>
                          <a:pt x="9000" y="882"/>
                        </a:cubicBezTo>
                        <a:lnTo>
                          <a:pt x="9000" y="1963"/>
                        </a:lnTo>
                        <a:cubicBezTo>
                          <a:pt x="9000" y="2448"/>
                          <a:pt x="8622" y="2965"/>
                          <a:pt x="8160" y="3113"/>
                        </a:cubicBezTo>
                        <a:lnTo>
                          <a:pt x="7230" y="3495"/>
                        </a:lnTo>
                        <a:cubicBezTo>
                          <a:pt x="6800" y="3719"/>
                          <a:pt x="6168" y="3622"/>
                          <a:pt x="5825" y="3279"/>
                        </a:cubicBezTo>
                        <a:lnTo>
                          <a:pt x="5060" y="2514"/>
                        </a:lnTo>
                        <a:cubicBezTo>
                          <a:pt x="4717" y="2171"/>
                          <a:pt x="4155" y="2171"/>
                          <a:pt x="3812" y="2514"/>
                        </a:cubicBezTo>
                        <a:lnTo>
                          <a:pt x="2514" y="3812"/>
                        </a:lnTo>
                        <a:cubicBezTo>
                          <a:pt x="2171" y="4156"/>
                          <a:pt x="2171" y="4717"/>
                          <a:pt x="2514" y="5059"/>
                        </a:cubicBezTo>
                        <a:lnTo>
                          <a:pt x="3279" y="5825"/>
                        </a:lnTo>
                        <a:cubicBezTo>
                          <a:pt x="3622" y="6168"/>
                          <a:pt x="3719" y="6800"/>
                          <a:pt x="3495" y="7230"/>
                        </a:cubicBezTo>
                        <a:lnTo>
                          <a:pt x="3113" y="8161"/>
                        </a:lnTo>
                        <a:cubicBezTo>
                          <a:pt x="2965" y="8622"/>
                          <a:pt x="2448" y="9000"/>
                          <a:pt x="1963" y="9000"/>
                        </a:cubicBezTo>
                        <a:lnTo>
                          <a:pt x="882" y="9000"/>
                        </a:lnTo>
                        <a:cubicBezTo>
                          <a:pt x="397" y="9000"/>
                          <a:pt x="0" y="9397"/>
                          <a:pt x="0" y="9882"/>
                        </a:cubicBezTo>
                        <a:close/>
                      </a:path>
                    </a:pathLst>
                  </a:custGeom>
                  <a:solidFill>
                    <a:srgbClr val="2980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defRPr>
                    </a:pPr>
                    <a:endParaRPr kumimoji="0" sz="3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Source Sans Pro Light"/>
                      <a:cs typeface="Source Sans Pro Light"/>
                      <a:sym typeface="Source Sans Pro Light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2757824" y="4184101"/>
                    <a:ext cx="1060987" cy="88299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F39C12"/>
                    </a:solidFill>
                    <a:prstDash val="solid"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s-ES" sz="16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Peripheral</a:t>
                    </a:r>
                    <a:r>
                      <a:rPr kumimoji="0" lang="es-E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:r>
                      <a:rPr kumimoji="0" lang="es-ES" sz="16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region</a:t>
                    </a:r>
                    <a:endParaRPr kumimoji="0" lang="es-E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F549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4271036" y="4872835"/>
                    <a:ext cx="1019906" cy="1278738"/>
                    <a:chOff x="2988914" y="3909119"/>
                    <a:chExt cx="1019906" cy="1278738"/>
                  </a:xfrm>
                </p:grpSpPr>
                <p:pic>
                  <p:nvPicPr>
                    <p:cNvPr id="109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22747" y="3909119"/>
                      <a:ext cx="293971" cy="4221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2988914" y="4304860"/>
                      <a:ext cx="1019906" cy="88299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2980B9"/>
                      </a:solidFill>
                      <a:prstDash val="solid"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s-ES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National</a:t>
                      </a:r>
                      <a:r>
                        <a:rPr kumimoji="0" lang="es-E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6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level</a:t>
                      </a:r>
                      <a:endParaRPr kumimoji="0" lang="es-E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8" name="Shape 421"/>
                  <p:cNvSpPr/>
                  <p:nvPr/>
                </p:nvSpPr>
                <p:spPr>
                  <a:xfrm>
                    <a:off x="5051131" y="2818159"/>
                    <a:ext cx="1181918" cy="15763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499" y="10800"/>
                        </a:moveTo>
                        <a:cubicBezTo>
                          <a:pt x="5499" y="7872"/>
                          <a:pt x="7872" y="5500"/>
                          <a:pt x="10800" y="5500"/>
                        </a:cubicBezTo>
                        <a:cubicBezTo>
                          <a:pt x="13728" y="5500"/>
                          <a:pt x="16101" y="7872"/>
                          <a:pt x="16101" y="10800"/>
                        </a:cubicBezTo>
                        <a:cubicBezTo>
                          <a:pt x="16101" y="13728"/>
                          <a:pt x="13728" y="16101"/>
                          <a:pt x="10800" y="16101"/>
                        </a:cubicBezTo>
                        <a:cubicBezTo>
                          <a:pt x="7872" y="16101"/>
                          <a:pt x="5499" y="13728"/>
                          <a:pt x="5499" y="10800"/>
                        </a:cubicBezTo>
                        <a:close/>
                        <a:moveTo>
                          <a:pt x="0" y="9882"/>
                        </a:moveTo>
                        <a:lnTo>
                          <a:pt x="0" y="11719"/>
                        </a:lnTo>
                        <a:cubicBezTo>
                          <a:pt x="0" y="12204"/>
                          <a:pt x="397" y="12601"/>
                          <a:pt x="882" y="12601"/>
                        </a:cubicBezTo>
                        <a:lnTo>
                          <a:pt x="1963" y="12601"/>
                        </a:lnTo>
                        <a:cubicBezTo>
                          <a:pt x="2448" y="12601"/>
                          <a:pt x="2965" y="12978"/>
                          <a:pt x="3113" y="13439"/>
                        </a:cubicBezTo>
                        <a:lnTo>
                          <a:pt x="3495" y="14371"/>
                        </a:lnTo>
                        <a:cubicBezTo>
                          <a:pt x="3719" y="14800"/>
                          <a:pt x="3621" y="15433"/>
                          <a:pt x="3279" y="15776"/>
                        </a:cubicBezTo>
                        <a:lnTo>
                          <a:pt x="2514" y="16541"/>
                        </a:lnTo>
                        <a:cubicBezTo>
                          <a:pt x="2170" y="16884"/>
                          <a:pt x="2170" y="17444"/>
                          <a:pt x="2514" y="17787"/>
                        </a:cubicBezTo>
                        <a:lnTo>
                          <a:pt x="3812" y="19087"/>
                        </a:lnTo>
                        <a:cubicBezTo>
                          <a:pt x="4156" y="19430"/>
                          <a:pt x="4716" y="19430"/>
                          <a:pt x="5059" y="19087"/>
                        </a:cubicBezTo>
                        <a:lnTo>
                          <a:pt x="5824" y="18321"/>
                        </a:lnTo>
                        <a:cubicBezTo>
                          <a:pt x="6167" y="17979"/>
                          <a:pt x="6800" y="17882"/>
                          <a:pt x="7230" y="18105"/>
                        </a:cubicBezTo>
                        <a:lnTo>
                          <a:pt x="8160" y="18487"/>
                        </a:lnTo>
                        <a:cubicBezTo>
                          <a:pt x="8622" y="18635"/>
                          <a:pt x="9001" y="19152"/>
                          <a:pt x="9001" y="19637"/>
                        </a:cubicBezTo>
                        <a:lnTo>
                          <a:pt x="9001" y="20718"/>
                        </a:lnTo>
                        <a:cubicBezTo>
                          <a:pt x="9001" y="21203"/>
                          <a:pt x="9398" y="21600"/>
                          <a:pt x="9882" y="21600"/>
                        </a:cubicBezTo>
                        <a:lnTo>
                          <a:pt x="11718" y="21600"/>
                        </a:lnTo>
                        <a:cubicBezTo>
                          <a:pt x="12204" y="21600"/>
                          <a:pt x="12601" y="21203"/>
                          <a:pt x="12601" y="20718"/>
                        </a:cubicBezTo>
                        <a:lnTo>
                          <a:pt x="12601" y="19637"/>
                        </a:lnTo>
                        <a:cubicBezTo>
                          <a:pt x="12601" y="19152"/>
                          <a:pt x="12978" y="18635"/>
                          <a:pt x="13440" y="18487"/>
                        </a:cubicBezTo>
                        <a:lnTo>
                          <a:pt x="14370" y="18105"/>
                        </a:lnTo>
                        <a:cubicBezTo>
                          <a:pt x="14800" y="17882"/>
                          <a:pt x="15433" y="17979"/>
                          <a:pt x="15775" y="18321"/>
                        </a:cubicBezTo>
                        <a:lnTo>
                          <a:pt x="16541" y="19087"/>
                        </a:lnTo>
                        <a:cubicBezTo>
                          <a:pt x="16884" y="19430"/>
                          <a:pt x="17444" y="19430"/>
                          <a:pt x="17788" y="19087"/>
                        </a:cubicBezTo>
                        <a:lnTo>
                          <a:pt x="19087" y="17787"/>
                        </a:lnTo>
                        <a:cubicBezTo>
                          <a:pt x="19430" y="17444"/>
                          <a:pt x="19430" y="16884"/>
                          <a:pt x="19087" y="16541"/>
                        </a:cubicBezTo>
                        <a:lnTo>
                          <a:pt x="18321" y="15776"/>
                        </a:lnTo>
                        <a:cubicBezTo>
                          <a:pt x="17979" y="15433"/>
                          <a:pt x="17882" y="14801"/>
                          <a:pt x="18105" y="14371"/>
                        </a:cubicBezTo>
                        <a:lnTo>
                          <a:pt x="18487" y="13439"/>
                        </a:lnTo>
                        <a:cubicBezTo>
                          <a:pt x="18635" y="12978"/>
                          <a:pt x="19152" y="12601"/>
                          <a:pt x="19637" y="12601"/>
                        </a:cubicBezTo>
                        <a:lnTo>
                          <a:pt x="20718" y="12601"/>
                        </a:lnTo>
                        <a:cubicBezTo>
                          <a:pt x="21203" y="12601"/>
                          <a:pt x="21600" y="12204"/>
                          <a:pt x="21600" y="11719"/>
                        </a:cubicBezTo>
                        <a:lnTo>
                          <a:pt x="21600" y="9882"/>
                        </a:lnTo>
                        <a:cubicBezTo>
                          <a:pt x="21600" y="9396"/>
                          <a:pt x="21203" y="8999"/>
                          <a:pt x="20718" y="8999"/>
                        </a:cubicBezTo>
                        <a:lnTo>
                          <a:pt x="19637" y="8999"/>
                        </a:lnTo>
                        <a:cubicBezTo>
                          <a:pt x="19152" y="8999"/>
                          <a:pt x="18635" y="8623"/>
                          <a:pt x="18487" y="8161"/>
                        </a:cubicBezTo>
                        <a:lnTo>
                          <a:pt x="18105" y="7229"/>
                        </a:lnTo>
                        <a:cubicBezTo>
                          <a:pt x="17882" y="6800"/>
                          <a:pt x="17979" y="6167"/>
                          <a:pt x="18321" y="5825"/>
                        </a:cubicBezTo>
                        <a:lnTo>
                          <a:pt x="19087" y="5060"/>
                        </a:lnTo>
                        <a:cubicBezTo>
                          <a:pt x="19430" y="4718"/>
                          <a:pt x="19430" y="4156"/>
                          <a:pt x="19087" y="3813"/>
                        </a:cubicBezTo>
                        <a:lnTo>
                          <a:pt x="17788" y="2514"/>
                        </a:lnTo>
                        <a:cubicBezTo>
                          <a:pt x="17444" y="2171"/>
                          <a:pt x="16884" y="2171"/>
                          <a:pt x="16541" y="2514"/>
                        </a:cubicBezTo>
                        <a:lnTo>
                          <a:pt x="15775" y="3279"/>
                        </a:lnTo>
                        <a:cubicBezTo>
                          <a:pt x="15433" y="3621"/>
                          <a:pt x="14800" y="3718"/>
                          <a:pt x="14370" y="3495"/>
                        </a:cubicBezTo>
                        <a:lnTo>
                          <a:pt x="13440" y="3114"/>
                        </a:lnTo>
                        <a:cubicBezTo>
                          <a:pt x="12978" y="2965"/>
                          <a:pt x="12601" y="2448"/>
                          <a:pt x="12601" y="1963"/>
                        </a:cubicBezTo>
                        <a:lnTo>
                          <a:pt x="12601" y="882"/>
                        </a:lnTo>
                        <a:cubicBezTo>
                          <a:pt x="12601" y="397"/>
                          <a:pt x="12204" y="0"/>
                          <a:pt x="11718" y="0"/>
                        </a:cubicBezTo>
                        <a:lnTo>
                          <a:pt x="9882" y="0"/>
                        </a:lnTo>
                        <a:cubicBezTo>
                          <a:pt x="9398" y="0"/>
                          <a:pt x="9001" y="397"/>
                          <a:pt x="9001" y="882"/>
                        </a:cubicBezTo>
                        <a:lnTo>
                          <a:pt x="9001" y="1963"/>
                        </a:lnTo>
                        <a:cubicBezTo>
                          <a:pt x="9001" y="2448"/>
                          <a:pt x="8622" y="2965"/>
                          <a:pt x="8160" y="3114"/>
                        </a:cubicBezTo>
                        <a:lnTo>
                          <a:pt x="7230" y="3495"/>
                        </a:lnTo>
                        <a:cubicBezTo>
                          <a:pt x="6800" y="3718"/>
                          <a:pt x="6167" y="3621"/>
                          <a:pt x="5824" y="3279"/>
                        </a:cubicBezTo>
                        <a:lnTo>
                          <a:pt x="5059" y="2514"/>
                        </a:lnTo>
                        <a:cubicBezTo>
                          <a:pt x="4716" y="2171"/>
                          <a:pt x="4156" y="2171"/>
                          <a:pt x="3812" y="2514"/>
                        </a:cubicBezTo>
                        <a:lnTo>
                          <a:pt x="2514" y="3813"/>
                        </a:lnTo>
                        <a:cubicBezTo>
                          <a:pt x="2170" y="4156"/>
                          <a:pt x="2170" y="4718"/>
                          <a:pt x="2514" y="5060"/>
                        </a:cubicBezTo>
                        <a:lnTo>
                          <a:pt x="3279" y="5825"/>
                        </a:lnTo>
                        <a:cubicBezTo>
                          <a:pt x="3621" y="6167"/>
                          <a:pt x="3719" y="6800"/>
                          <a:pt x="3495" y="7229"/>
                        </a:cubicBezTo>
                        <a:lnTo>
                          <a:pt x="3113" y="8161"/>
                        </a:lnTo>
                        <a:cubicBezTo>
                          <a:pt x="2965" y="8623"/>
                          <a:pt x="2448" y="8999"/>
                          <a:pt x="1963" y="8999"/>
                        </a:cubicBezTo>
                        <a:lnTo>
                          <a:pt x="882" y="8999"/>
                        </a:lnTo>
                        <a:cubicBezTo>
                          <a:pt x="397" y="8999"/>
                          <a:pt x="0" y="9396"/>
                          <a:pt x="0" y="9882"/>
                        </a:cubicBezTo>
                        <a:close/>
                      </a:path>
                    </a:pathLst>
                  </a:custGeom>
                  <a:solidFill>
                    <a:srgbClr val="2C3E5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 marL="0" marR="0" lvl="0" indent="0" defTabSz="22796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defRPr>
                    </a:pPr>
                    <a:endParaRPr kumimoji="0" sz="3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Source Sans Pro Light"/>
                      <a:cs typeface="Source Sans Pro Light"/>
                      <a:sym typeface="Source Sans Pro Light"/>
                    </a:endParaRPr>
                  </a:p>
                </p:txBody>
              </p: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5196717" y="3301171"/>
                  <a:ext cx="982295" cy="696737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>
                      <a:solidFill>
                        <a:srgbClr val="0F5494"/>
                      </a:solidFill>
                    </a:rPr>
                    <a:t>Capital </a:t>
                  </a:r>
                  <a:r>
                    <a:rPr lang="es-ES" sz="1400" b="1" dirty="0" err="1" smtClean="0">
                      <a:solidFill>
                        <a:srgbClr val="0F5494"/>
                      </a:solidFill>
                    </a:rPr>
                    <a:t>region</a:t>
                  </a:r>
                  <a:endParaRPr lang="es-ES" sz="1400" b="1" dirty="0" smtClean="0">
                    <a:solidFill>
                      <a:srgbClr val="0F5494"/>
                    </a:solidFill>
                  </a:endParaRPr>
                </a:p>
              </p:txBody>
            </p:sp>
          </p:grpSp>
          <p:sp>
            <p:nvSpPr>
              <p:cNvPr id="93" name="TextBox 92"/>
              <p:cNvSpPr txBox="1"/>
              <p:nvPr/>
            </p:nvSpPr>
            <p:spPr>
              <a:xfrm>
                <a:off x="3820374" y="2523875"/>
                <a:ext cx="1061484" cy="5733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smtClean="0">
                    <a:solidFill>
                      <a:srgbClr val="0F5494"/>
                    </a:solidFill>
                  </a:rPr>
                  <a:t>DG </a:t>
                </a:r>
              </a:p>
              <a:p>
                <a:pPr algn="ctr"/>
                <a:r>
                  <a:rPr lang="es-ES" b="1" dirty="0" smtClean="0">
                    <a:solidFill>
                      <a:srgbClr val="0F5494"/>
                    </a:solidFill>
                  </a:rPr>
                  <a:t>REGIO</a:t>
                </a:r>
                <a:endParaRPr lang="en-GB" b="1" dirty="0">
                  <a:solidFill>
                    <a:srgbClr val="0F5494"/>
                  </a:solidFill>
                </a:endParaRPr>
              </a:p>
            </p:txBody>
          </p:sp>
        </p:grpSp>
        <p:sp>
          <p:nvSpPr>
            <p:cNvPr id="91" name="Arc 90"/>
            <p:cNvSpPr/>
            <p:nvPr/>
          </p:nvSpPr>
          <p:spPr bwMode="auto">
            <a:xfrm rot="9676171">
              <a:off x="3242050" y="2390587"/>
              <a:ext cx="3839555" cy="3758301"/>
            </a:xfrm>
            <a:prstGeom prst="arc">
              <a:avLst>
                <a:gd name="adj1" fmla="val 16200000"/>
                <a:gd name="adj2" fmla="val 829385"/>
              </a:avLst>
            </a:prstGeom>
            <a:noFill/>
            <a:ln w="28575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6799" y="260648"/>
            <a:ext cx="8172450" cy="993310"/>
          </a:xfrm>
        </p:spPr>
        <p:txBody>
          <a:bodyPr/>
          <a:lstStyle/>
          <a:p>
            <a:r>
              <a:rPr lang="en-GB" dirty="0"/>
              <a:t>Multi-level governance </a:t>
            </a:r>
            <a:r>
              <a:rPr lang="en-GB" dirty="0" smtClean="0"/>
              <a:t>scenario: background 2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708920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6" y="1484784"/>
            <a:ext cx="8568952" cy="504056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</p:pic>
      <p:graphicFrame>
        <p:nvGraphicFramePr>
          <p:cNvPr id="7" name="Diagram 6"/>
          <p:cNvGraphicFramePr/>
          <p:nvPr/>
        </p:nvGraphicFramePr>
        <p:xfrm>
          <a:off x="611560" y="1628800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558</TotalTime>
  <Words>778</Words>
  <Application>Microsoft Office PowerPoint</Application>
  <PresentationFormat>On-screen Show (4:3)</PresentationFormat>
  <Paragraphs>184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Blank</vt:lpstr>
      <vt:lpstr>Showeet theme</vt:lpstr>
      <vt:lpstr>Squaring the circle  lessons from the role-playing exercises on S3  regional and multi-level governance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jrc-admin-arssege</dc:creator>
  <cp:lastModifiedBy>jrc-admin-arssege</cp:lastModifiedBy>
  <cp:revision>121</cp:revision>
  <cp:lastPrinted>2018-09-25T17:09:00Z</cp:lastPrinted>
  <dcterms:created xsi:type="dcterms:W3CDTF">2018-09-21T10:08:00Z</dcterms:created>
  <dcterms:modified xsi:type="dcterms:W3CDTF">2019-02-25T09:06:20Z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3082-10.2.0.7635</vt:lpwstr>
  </property>
</Properties>
</file>