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3"/>
  </p:notesMasterIdLst>
  <p:handoutMasterIdLst>
    <p:handoutMasterId r:id="rId34"/>
  </p:handoutMasterIdLst>
  <p:sldIdLst>
    <p:sldId id="293" r:id="rId8"/>
    <p:sldId id="294" r:id="rId9"/>
    <p:sldId id="262" r:id="rId10"/>
    <p:sldId id="297" r:id="rId11"/>
    <p:sldId id="296" r:id="rId12"/>
    <p:sldId id="270" r:id="rId13"/>
    <p:sldId id="283" r:id="rId14"/>
    <p:sldId id="284" r:id="rId15"/>
    <p:sldId id="285" r:id="rId16"/>
    <p:sldId id="335" r:id="rId17"/>
    <p:sldId id="303" r:id="rId18"/>
    <p:sldId id="309" r:id="rId19"/>
    <p:sldId id="315" r:id="rId20"/>
    <p:sldId id="318" r:id="rId21"/>
    <p:sldId id="305" r:id="rId22"/>
    <p:sldId id="304" r:id="rId23"/>
    <p:sldId id="320" r:id="rId24"/>
    <p:sldId id="321" r:id="rId25"/>
    <p:sldId id="336" r:id="rId26"/>
    <p:sldId id="337" r:id="rId27"/>
    <p:sldId id="299" r:id="rId28"/>
    <p:sldId id="300" r:id="rId29"/>
    <p:sldId id="301" r:id="rId30"/>
    <p:sldId id="302" r:id="rId31"/>
    <p:sldId id="334" r:id="rId32"/>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3" autoAdjust="0"/>
    <p:restoredTop sz="84401" autoAdjust="0"/>
  </p:normalViewPr>
  <p:slideViewPr>
    <p:cSldViewPr>
      <p:cViewPr varScale="1">
        <p:scale>
          <a:sx n="97" d="100"/>
          <a:sy n="97" d="100"/>
        </p:scale>
        <p:origin x="2196"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E438513A-D2BF-42EE-9C7D-8D00A9077116}" type="datetimeFigureOut">
              <a:rPr lang="fi-FI" smtClean="0"/>
              <a:t>10.12.2018</a:t>
            </a:fld>
            <a:endParaRPr lang="fi-FI"/>
          </a:p>
        </p:txBody>
      </p:sp>
      <p:sp>
        <p:nvSpPr>
          <p:cNvPr id="4" name="Alatunnisteen paikkamerkki 3"/>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C3D0622C-52F0-4D74-9103-2814C1A85092}" type="slidenum">
              <a:rPr lang="fi-FI" smtClean="0"/>
              <a:t>‹#›</a:t>
            </a:fld>
            <a:endParaRPr lang="fi-FI"/>
          </a:p>
        </p:txBody>
      </p:sp>
    </p:spTree>
    <p:extLst>
      <p:ext uri="{BB962C8B-B14F-4D97-AF65-F5344CB8AC3E}">
        <p14:creationId xmlns:p14="http://schemas.microsoft.com/office/powerpoint/2010/main" val="2501432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5167C7-B27F-44EB-988A-115BF92739B1}" type="datetimeFigureOut">
              <a:rPr lang="fi-FI" smtClean="0"/>
              <a:pPr/>
              <a:t>10.12.2018</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A002D9D5-4B4E-4775-82B7-EC6ACE666D77}" type="slidenum">
              <a:rPr lang="fi-FI" smtClean="0"/>
              <a:pPr/>
              <a:t>‹#›</a:t>
            </a:fld>
            <a:endParaRPr lang="fi-FI"/>
          </a:p>
        </p:txBody>
      </p:sp>
    </p:spTree>
    <p:extLst>
      <p:ext uri="{BB962C8B-B14F-4D97-AF65-F5344CB8AC3E}">
        <p14:creationId xmlns:p14="http://schemas.microsoft.com/office/powerpoint/2010/main" val="357467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84275" y="1249363"/>
            <a:ext cx="4492625" cy="3370262"/>
          </a:xfrm>
          <a:prstGeom prst="rect">
            <a:avLst/>
          </a:prstGeom>
          <a:noFill/>
          <a:ln w="12700">
            <a:solidFill>
              <a:prstClr val="black"/>
            </a:solidFill>
          </a:ln>
        </p:spPr>
      </p:sp>
      <p:sp>
        <p:nvSpPr>
          <p:cNvPr id="3" name="Huomautusten paikkamerkki 2"/>
          <p:cNvSpPr>
            <a:spLocks noGrp="1"/>
          </p:cNvSpPr>
          <p:nvPr>
            <p:ph type="body" idx="1"/>
          </p:nvPr>
        </p:nvSpPr>
        <p:spPr>
          <a:xfrm>
            <a:off x="685696" y="4805995"/>
            <a:ext cx="5488766" cy="3932322"/>
          </a:xfrm>
          <a:prstGeom prst="rect">
            <a:avLst/>
          </a:prstGeom>
        </p:spPr>
        <p:txBody>
          <a:bodyPr lIns="92108" tIns="46054" rIns="92108" bIns="46054"/>
          <a:lstStyle/>
          <a:p>
            <a:r>
              <a:rPr lang="fi-FI" dirty="0"/>
              <a:t>Näiden lisäksi ”normaalit” väestön ja </a:t>
            </a:r>
            <a:r>
              <a:rPr lang="fi-FI"/>
              <a:t>talouden tunnusluvut</a:t>
            </a:r>
            <a:endParaRPr lang="fi-FI" dirty="0"/>
          </a:p>
        </p:txBody>
      </p:sp>
    </p:spTree>
    <p:extLst>
      <p:ext uri="{BB962C8B-B14F-4D97-AF65-F5344CB8AC3E}">
        <p14:creationId xmlns:p14="http://schemas.microsoft.com/office/powerpoint/2010/main" val="193847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84275" y="1249363"/>
            <a:ext cx="4492625" cy="3370262"/>
          </a:xfrm>
          <a:prstGeom prst="rect">
            <a:avLst/>
          </a:prstGeom>
          <a:noFill/>
          <a:ln w="12700">
            <a:solidFill>
              <a:prstClr val="black"/>
            </a:solidFill>
          </a:ln>
        </p:spPr>
      </p:sp>
      <p:sp>
        <p:nvSpPr>
          <p:cNvPr id="3" name="Huomautusten paikkamerkki 2"/>
          <p:cNvSpPr>
            <a:spLocks noGrp="1"/>
          </p:cNvSpPr>
          <p:nvPr>
            <p:ph type="body" idx="1"/>
          </p:nvPr>
        </p:nvSpPr>
        <p:spPr>
          <a:xfrm>
            <a:off x="685696" y="4805995"/>
            <a:ext cx="5488766" cy="3932322"/>
          </a:xfrm>
          <a:prstGeom prst="rect">
            <a:avLst/>
          </a:prstGeom>
        </p:spPr>
        <p:txBody>
          <a:bodyPr lIns="92108" tIns="46054" rIns="92108" bIns="46054"/>
          <a:lstStyle/>
          <a:p>
            <a:r>
              <a:rPr lang="fi-FI" dirty="0"/>
              <a:t>Näiden lisäksi ”normaalit” väestön ja </a:t>
            </a:r>
            <a:r>
              <a:rPr lang="fi-FI"/>
              <a:t>talouden tunnusluvut</a:t>
            </a:r>
            <a:endParaRPr lang="fi-FI" dirty="0"/>
          </a:p>
        </p:txBody>
      </p:sp>
    </p:spTree>
    <p:extLst>
      <p:ext uri="{BB962C8B-B14F-4D97-AF65-F5344CB8AC3E}">
        <p14:creationId xmlns:p14="http://schemas.microsoft.com/office/powerpoint/2010/main" val="1938474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dirty="0">
                <a:solidFill>
                  <a:schemeClr val="tx2"/>
                </a:solidFill>
                <a:latin typeface="Garamond" panose="02020404030301010803" pitchFamily="18" charset="0"/>
              </a:rPr>
              <a:t>Virkein= aktiivinen, yrittäjyys, teknologiakehitys=</a:t>
            </a:r>
            <a:r>
              <a:rPr lang="fi-FI" sz="1200" b="1" dirty="0" err="1">
                <a:solidFill>
                  <a:schemeClr val="tx2"/>
                </a:solidFill>
                <a:latin typeface="Garamond" panose="02020404030301010803" pitchFamily="18" charset="0"/>
              </a:rPr>
              <a:t>edelläkävijyys</a:t>
            </a:r>
            <a:r>
              <a:rPr lang="fi-FI" sz="1200" b="1" dirty="0">
                <a:solidFill>
                  <a:schemeClr val="tx2"/>
                </a:solidFill>
                <a:latin typeface="Garamond" panose="02020404030301010803" pitchFamily="18" charset="0"/>
              </a:rPr>
              <a:t>, matkailu </a:t>
            </a:r>
          </a:p>
          <a:p>
            <a:r>
              <a:rPr lang="fi-FI" sz="1200" b="1" dirty="0">
                <a:solidFill>
                  <a:schemeClr val="tx2"/>
                </a:solidFill>
                <a:latin typeface="Garamond" panose="02020404030301010803" pitchFamily="18" charset="0"/>
              </a:rPr>
              <a:t>Viilein = ilmasto, hiilineutraalisuus, matkailu,</a:t>
            </a:r>
            <a:r>
              <a:rPr lang="fi-FI" sz="1200" b="1" baseline="0" dirty="0">
                <a:solidFill>
                  <a:schemeClr val="tx2"/>
                </a:solidFill>
                <a:latin typeface="Garamond" panose="02020404030301010803" pitchFamily="18" charset="0"/>
              </a:rPr>
              <a:t> </a:t>
            </a:r>
            <a:r>
              <a:rPr lang="fi-FI" sz="1200" b="1" baseline="0" dirty="0" err="1">
                <a:solidFill>
                  <a:schemeClr val="tx2"/>
                </a:solidFill>
                <a:latin typeface="Garamond" panose="02020404030301010803" pitchFamily="18" charset="0"/>
              </a:rPr>
              <a:t>cool</a:t>
            </a:r>
            <a:r>
              <a:rPr lang="fi-FI" sz="1200" b="1" baseline="0" dirty="0">
                <a:solidFill>
                  <a:schemeClr val="tx2"/>
                </a:solidFill>
                <a:latin typeface="Garamond" panose="02020404030301010803" pitchFamily="18" charset="0"/>
              </a:rPr>
              <a:t>=</a:t>
            </a:r>
            <a:r>
              <a:rPr lang="fi-FI" sz="1200" b="1" baseline="0" dirty="0" err="1">
                <a:solidFill>
                  <a:schemeClr val="tx2"/>
                </a:solidFill>
                <a:latin typeface="Garamond" panose="02020404030301010803" pitchFamily="18" charset="0"/>
              </a:rPr>
              <a:t>pöhinä</a:t>
            </a:r>
            <a:endParaRPr lang="fi-FI" sz="1200" b="1" dirty="0">
              <a:solidFill>
                <a:schemeClr val="tx2"/>
              </a:solidFill>
              <a:latin typeface="Garamond" panose="02020404030301010803" pitchFamily="18" charset="0"/>
              <a:ea typeface="Arial" panose="020B060402020202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10"/>
          </p:nvPr>
        </p:nvSpPr>
        <p:spPr/>
        <p:txBody>
          <a:bodyPr/>
          <a:lstStyle/>
          <a:p>
            <a:fld id="{A002D9D5-4B4E-4775-82B7-EC6ACE666D77}" type="slidenum">
              <a:rPr lang="fi-FI" smtClean="0"/>
              <a:pPr/>
              <a:t>6</a:t>
            </a:fld>
            <a:endParaRPr lang="fi-FI"/>
          </a:p>
        </p:txBody>
      </p:sp>
    </p:spTree>
    <p:extLst>
      <p:ext uri="{BB962C8B-B14F-4D97-AF65-F5344CB8AC3E}">
        <p14:creationId xmlns:p14="http://schemas.microsoft.com/office/powerpoint/2010/main" val="522205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The Helsinki-Uusimaa Reigonal Council is mandated by law for the land use and building act and regional development act.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The RIS3 in Helsinki-Uusimaa was publised in 2016.  The strategy itself is much based on the Uusimaa regional programme since it was only then requsted by the Commision. Helsinki-Uuimaa is the Managing authorty of the ERDF funding for the soruthern finland programme and thus, the prioritues of the RIS3 are respected while UML making finanicning decsion on ERDF and own reigonal programme.</a:t>
            </a:r>
            <a:endParaRPr lang="en-GB" dirty="0"/>
          </a:p>
          <a:p>
            <a:endParaRPr lang="en-GB" dirty="0"/>
          </a:p>
        </p:txBody>
      </p:sp>
      <p:sp>
        <p:nvSpPr>
          <p:cNvPr id="4" name="Slide Number Placeholder 3"/>
          <p:cNvSpPr>
            <a:spLocks noGrp="1"/>
          </p:cNvSpPr>
          <p:nvPr>
            <p:ph type="sldNum" sz="quarter" idx="10"/>
          </p:nvPr>
        </p:nvSpPr>
        <p:spPr/>
        <p:txBody>
          <a:bodyPr/>
          <a:lstStyle/>
          <a:p>
            <a:fld id="{A002D9D5-4B4E-4775-82B7-EC6ACE666D77}" type="slidenum">
              <a:rPr lang="fi-FI" smtClean="0"/>
              <a:pPr/>
              <a:t>10</a:t>
            </a:fld>
            <a:endParaRPr lang="fi-FI"/>
          </a:p>
        </p:txBody>
      </p:sp>
    </p:spTree>
    <p:extLst>
      <p:ext uri="{BB962C8B-B14F-4D97-AF65-F5344CB8AC3E}">
        <p14:creationId xmlns:p14="http://schemas.microsoft.com/office/powerpoint/2010/main" val="163640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903D55-50EA-9A4B-9F72-63999733E1D8}" type="slidenum">
              <a:rPr lang="fi-FI"/>
              <a:pPr>
                <a:defRPr/>
              </a:pPr>
              <a:t>15</a:t>
            </a:fld>
            <a:endParaRPr lang="fi-FI"/>
          </a:p>
        </p:txBody>
      </p:sp>
      <p:sp>
        <p:nvSpPr>
          <p:cNvPr id="165890" name="Rectangle 2"/>
          <p:cNvSpPr>
            <a:spLocks noGrp="1" noRot="1" noChangeAspect="1" noChangeArrowheads="1" noTextEdit="1"/>
          </p:cNvSpPr>
          <p:nvPr>
            <p:ph type="sldImg"/>
          </p:nvPr>
        </p:nvSpPr>
        <p:spPr>
          <a:xfrm>
            <a:off x="920750" y="746125"/>
            <a:ext cx="4959350" cy="3719513"/>
          </a:xfrm>
          <a:solidFill>
            <a:srgbClr val="FFFFFF"/>
          </a:solidFill>
          <a:ln cap="flat"/>
          <a:extLst>
            <a:ext uri="{FAA26D3D-D897-4be2-8F04-BA451C77F1D7}">
              <ma14:placeholderFlag xmlns="" xmlns:ma14="http://schemas.microsoft.com/office/mac/drawingml/2011/main" val="1"/>
            </a:ext>
          </a:extLst>
        </p:spPr>
      </p:sp>
      <p:sp>
        <p:nvSpPr>
          <p:cNvPr id="165891"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2483A1-7933-8F49-B7A5-88270262D28F}" type="slidenum">
              <a:rPr lang="fi-FI"/>
              <a:pPr>
                <a:defRPr/>
              </a:pPr>
              <a:t>16</a:t>
            </a:fld>
            <a:endParaRPr lang="fi-FI"/>
          </a:p>
        </p:txBody>
      </p:sp>
      <p:sp>
        <p:nvSpPr>
          <p:cNvPr id="296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96963" name="Rectangle 3"/>
          <p:cNvSpPr>
            <a:spLocks noGrp="1" noChangeArrowheads="1"/>
          </p:cNvSpPr>
          <p:nvPr>
            <p:ph type="body" idx="1"/>
          </p:nvPr>
        </p:nvSpPr>
        <p:spPr>
          <a:xfrm>
            <a:off x="906357" y="4715153"/>
            <a:ext cx="4984962" cy="4466987"/>
          </a:xfrm>
        </p:spPr>
        <p:txBody>
          <a:bodyPr/>
          <a:lstStyle/>
          <a:p>
            <a:pPr eaLnBrk="1" hangingPunct="1">
              <a:defRPr/>
            </a:pPr>
            <a:endParaRPr lang="en-GB">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By bringing together exsiting elments of speardhead industries, Key enblaing knowelege and technology, plateforms and policys and funding insturments. The RIS3 serves an intermidate platform to support the development of the four key areas of Helsinki-Uusimaa. That is </a:t>
            </a:r>
            <a:endParaRPr lang="en-GB" dirty="0"/>
          </a:p>
        </p:txBody>
      </p:sp>
      <p:sp>
        <p:nvSpPr>
          <p:cNvPr id="4" name="Slide Number Placeholder 3"/>
          <p:cNvSpPr>
            <a:spLocks noGrp="1"/>
          </p:cNvSpPr>
          <p:nvPr>
            <p:ph type="sldNum" sz="quarter" idx="10"/>
          </p:nvPr>
        </p:nvSpPr>
        <p:spPr/>
        <p:txBody>
          <a:bodyPr/>
          <a:lstStyle/>
          <a:p>
            <a:fld id="{A002D9D5-4B4E-4775-82B7-EC6ACE666D77}" type="slidenum">
              <a:rPr lang="fi-FI" smtClean="0"/>
              <a:pPr/>
              <a:t>19</a:t>
            </a:fld>
            <a:endParaRPr lang="fi-FI"/>
          </a:p>
        </p:txBody>
      </p:sp>
    </p:spTree>
    <p:extLst>
      <p:ext uri="{BB962C8B-B14F-4D97-AF65-F5344CB8AC3E}">
        <p14:creationId xmlns:p14="http://schemas.microsoft.com/office/powerpoint/2010/main" val="3727011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loitusdia suomi-ruotsi">
    <p:spTree>
      <p:nvGrpSpPr>
        <p:cNvPr id="1" name=""/>
        <p:cNvGrpSpPr/>
        <p:nvPr/>
      </p:nvGrpSpPr>
      <p:grpSpPr>
        <a:xfrm>
          <a:off x="0" y="0"/>
          <a:ext cx="0" cy="0"/>
          <a:chOff x="0" y="0"/>
          <a:chExt cx="0" cy="0"/>
        </a:xfrm>
      </p:grpSpPr>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742" y="2094283"/>
            <a:ext cx="4324258" cy="4763717"/>
          </a:xfrm>
          <a:prstGeom prst="rect">
            <a:avLst/>
          </a:prstGeom>
        </p:spPr>
      </p:pic>
      <p:sp>
        <p:nvSpPr>
          <p:cNvPr id="10" name="Vastakkaisista kulmista pyöristetty suorakulmio 9"/>
          <p:cNvSpPr/>
          <p:nvPr userDrawn="1"/>
        </p:nvSpPr>
        <p:spPr>
          <a:xfrm flipH="1">
            <a:off x="899592" y="5085184"/>
            <a:ext cx="3672408" cy="864096"/>
          </a:xfrm>
          <a:prstGeom prst="round2DiagRect">
            <a:avLst/>
          </a:prstGeom>
          <a:solidFill>
            <a:srgbClr val="F49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Vastakkaisista kulmista pyöristetty suorakulmio 8"/>
          <p:cNvSpPr/>
          <p:nvPr userDrawn="1"/>
        </p:nvSpPr>
        <p:spPr>
          <a:xfrm>
            <a:off x="899592" y="3212976"/>
            <a:ext cx="6048672" cy="1728192"/>
          </a:xfrm>
          <a:prstGeom prst="round2DiagRect">
            <a:avLst/>
          </a:prstGeom>
          <a:solidFill>
            <a:srgbClr val="F4991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147333" y="3263887"/>
            <a:ext cx="5688632" cy="1677281"/>
          </a:xfrm>
        </p:spPr>
        <p:txBody>
          <a:bodyPr>
            <a:normAutofit/>
          </a:bodyPr>
          <a:lstStyle>
            <a:lvl1pPr algn="l">
              <a:defRPr sz="3200">
                <a:solidFill>
                  <a:schemeClr val="bg1"/>
                </a:solidFill>
              </a:defRPr>
            </a:lvl1pPr>
          </a:lstStyle>
          <a:p>
            <a:r>
              <a:rPr lang="fi-FI" dirty="0"/>
              <a:t>Lisää otsikko</a:t>
            </a:r>
          </a:p>
        </p:txBody>
      </p:sp>
      <p:sp>
        <p:nvSpPr>
          <p:cNvPr id="3" name="Alaotsikko 2"/>
          <p:cNvSpPr>
            <a:spLocks noGrp="1"/>
          </p:cNvSpPr>
          <p:nvPr>
            <p:ph type="subTitle" idx="1" hasCustomPrompt="1"/>
          </p:nvPr>
        </p:nvSpPr>
        <p:spPr>
          <a:xfrm>
            <a:off x="1148688" y="5078612"/>
            <a:ext cx="3312368" cy="864096"/>
          </a:xfrm>
        </p:spPr>
        <p:txBody>
          <a:bodyPr anchor="ct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nimi ja päivämäärä</a:t>
            </a:r>
          </a:p>
        </p:txBody>
      </p:sp>
      <p:pic>
        <p:nvPicPr>
          <p:cNvPr id="15" name="Kuva 14" descr="Logo_pysty.jpg"/>
          <p:cNvPicPr>
            <a:picLocks noChangeAspect="1"/>
          </p:cNvPicPr>
          <p:nvPr userDrawn="1"/>
        </p:nvPicPr>
        <p:blipFill>
          <a:blip r:embed="rId3" cstate="print"/>
          <a:stretch>
            <a:fillRect/>
          </a:stretch>
        </p:blipFill>
        <p:spPr>
          <a:xfrm>
            <a:off x="755576" y="404664"/>
            <a:ext cx="1928579" cy="1944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suomi">
    <p:spTree>
      <p:nvGrpSpPr>
        <p:cNvPr id="1" name=""/>
        <p:cNvGrpSpPr/>
        <p:nvPr/>
      </p:nvGrpSpPr>
      <p:grpSpPr>
        <a:xfrm>
          <a:off x="0" y="0"/>
          <a:ext cx="0" cy="0"/>
          <a:chOff x="0" y="0"/>
          <a:chExt cx="0" cy="0"/>
        </a:xfrm>
      </p:grpSpPr>
      <p:pic>
        <p:nvPicPr>
          <p:cNvPr id="5" name="Kuva 4" descr="heittomerkki.png"/>
          <p:cNvPicPr>
            <a:picLocks noChangeAspect="1"/>
          </p:cNvPicPr>
          <p:nvPr userDrawn="1"/>
        </p:nvPicPr>
        <p:blipFill>
          <a:blip r:embed="rId2" cstate="print"/>
          <a:stretch>
            <a:fillRect/>
          </a:stretch>
        </p:blipFill>
        <p:spPr>
          <a:xfrm>
            <a:off x="1007096" y="1473383"/>
            <a:ext cx="1908720" cy="1739593"/>
          </a:xfrm>
          <a:prstGeom prst="rect">
            <a:avLst/>
          </a:prstGeom>
        </p:spPr>
      </p:pic>
      <p:sp>
        <p:nvSpPr>
          <p:cNvPr id="7" name="Tekstikehys 6"/>
          <p:cNvSpPr txBox="1"/>
          <p:nvPr userDrawn="1"/>
        </p:nvSpPr>
        <p:spPr>
          <a:xfrm>
            <a:off x="2483768" y="4850816"/>
            <a:ext cx="3240360" cy="338554"/>
          </a:xfrm>
          <a:prstGeom prst="rect">
            <a:avLst/>
          </a:prstGeom>
          <a:noFill/>
        </p:spPr>
        <p:txBody>
          <a:bodyPr wrap="square" rtlCol="0">
            <a:spAutoFit/>
          </a:bodyPr>
          <a:lstStyle/>
          <a:p>
            <a:r>
              <a:rPr lang="fi-FI" sz="1600" dirty="0">
                <a:solidFill>
                  <a:schemeClr val="bg1">
                    <a:lumMod val="65000"/>
                  </a:schemeClr>
                </a:solidFill>
                <a:latin typeface="Trebuchet MS" pitchFamily="34" charset="0"/>
              </a:rPr>
              <a:t>UUDENMAANLIITTO.FI</a:t>
            </a:r>
          </a:p>
        </p:txBody>
      </p:sp>
      <p:pic>
        <p:nvPicPr>
          <p:cNvPr id="10" name="Kuva 9" descr="UML asioiden edistäjä, puolestapuhuja.png"/>
          <p:cNvPicPr>
            <a:picLocks noChangeAspect="1"/>
          </p:cNvPicPr>
          <p:nvPr userDrawn="1"/>
        </p:nvPicPr>
        <p:blipFill>
          <a:blip r:embed="rId3" cstate="print"/>
          <a:stretch>
            <a:fillRect/>
          </a:stretch>
        </p:blipFill>
        <p:spPr>
          <a:xfrm>
            <a:off x="2051720" y="2276872"/>
            <a:ext cx="6339316" cy="259668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ruotsi">
    <p:spTree>
      <p:nvGrpSpPr>
        <p:cNvPr id="1" name=""/>
        <p:cNvGrpSpPr/>
        <p:nvPr/>
      </p:nvGrpSpPr>
      <p:grpSpPr>
        <a:xfrm>
          <a:off x="0" y="0"/>
          <a:ext cx="0" cy="0"/>
          <a:chOff x="0" y="0"/>
          <a:chExt cx="0" cy="0"/>
        </a:xfrm>
      </p:grpSpPr>
      <p:pic>
        <p:nvPicPr>
          <p:cNvPr id="5" name="Kuva 4" descr="heittomerkki.png"/>
          <p:cNvPicPr>
            <a:picLocks noChangeAspect="1"/>
          </p:cNvPicPr>
          <p:nvPr userDrawn="1"/>
        </p:nvPicPr>
        <p:blipFill>
          <a:blip r:embed="rId2" cstate="print"/>
          <a:stretch>
            <a:fillRect/>
          </a:stretch>
        </p:blipFill>
        <p:spPr>
          <a:xfrm>
            <a:off x="1079104" y="1401375"/>
            <a:ext cx="1908720" cy="1739593"/>
          </a:xfrm>
          <a:prstGeom prst="rect">
            <a:avLst/>
          </a:prstGeom>
        </p:spPr>
      </p:pic>
      <p:sp>
        <p:nvSpPr>
          <p:cNvPr id="7" name="Tekstikehys 6"/>
          <p:cNvSpPr txBox="1"/>
          <p:nvPr userDrawn="1"/>
        </p:nvSpPr>
        <p:spPr>
          <a:xfrm>
            <a:off x="2483768" y="4725144"/>
            <a:ext cx="3240360" cy="338554"/>
          </a:xfrm>
          <a:prstGeom prst="rect">
            <a:avLst/>
          </a:prstGeom>
          <a:noFill/>
        </p:spPr>
        <p:txBody>
          <a:bodyPr wrap="square" rtlCol="0">
            <a:spAutoFit/>
          </a:bodyPr>
          <a:lstStyle/>
          <a:p>
            <a:r>
              <a:rPr lang="fi-FI" sz="1600" dirty="0">
                <a:solidFill>
                  <a:schemeClr val="bg1">
                    <a:lumMod val="65000"/>
                  </a:schemeClr>
                </a:solidFill>
                <a:latin typeface="Trebuchet MS" pitchFamily="34" charset="0"/>
              </a:rPr>
              <a:t>UUDENMAANLIITTO.FI/SV</a:t>
            </a:r>
          </a:p>
        </p:txBody>
      </p:sp>
      <p:pic>
        <p:nvPicPr>
          <p:cNvPr id="6" name="Kuva 5" descr="UML asioiden edistäjä, puolestapuhuja RU.png"/>
          <p:cNvPicPr>
            <a:picLocks noChangeAspect="1"/>
          </p:cNvPicPr>
          <p:nvPr userDrawn="1"/>
        </p:nvPicPr>
        <p:blipFill>
          <a:blip r:embed="rId3" cstate="print"/>
          <a:stretch>
            <a:fillRect/>
          </a:stretch>
        </p:blipFill>
        <p:spPr>
          <a:xfrm>
            <a:off x="2123728" y="2204864"/>
            <a:ext cx="6339316" cy="25966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petusdia englanti">
    <p:spTree>
      <p:nvGrpSpPr>
        <p:cNvPr id="1" name=""/>
        <p:cNvGrpSpPr/>
        <p:nvPr/>
      </p:nvGrpSpPr>
      <p:grpSpPr>
        <a:xfrm>
          <a:off x="0" y="0"/>
          <a:ext cx="0" cy="0"/>
          <a:chOff x="0" y="0"/>
          <a:chExt cx="0" cy="0"/>
        </a:xfrm>
      </p:grpSpPr>
      <p:pic>
        <p:nvPicPr>
          <p:cNvPr id="5" name="Kuva 4" descr="heittomerkki.png"/>
          <p:cNvPicPr>
            <a:picLocks noChangeAspect="1"/>
          </p:cNvPicPr>
          <p:nvPr userDrawn="1"/>
        </p:nvPicPr>
        <p:blipFill>
          <a:blip r:embed="rId2" cstate="print"/>
          <a:stretch>
            <a:fillRect/>
          </a:stretch>
        </p:blipFill>
        <p:spPr>
          <a:xfrm>
            <a:off x="1151112" y="1307481"/>
            <a:ext cx="1908720" cy="1739593"/>
          </a:xfrm>
          <a:prstGeom prst="rect">
            <a:avLst/>
          </a:prstGeom>
        </p:spPr>
      </p:pic>
      <p:sp>
        <p:nvSpPr>
          <p:cNvPr id="7" name="Tekstikehys 6"/>
          <p:cNvSpPr txBox="1"/>
          <p:nvPr userDrawn="1"/>
        </p:nvSpPr>
        <p:spPr>
          <a:xfrm>
            <a:off x="2699792" y="4437112"/>
            <a:ext cx="3240360" cy="338554"/>
          </a:xfrm>
          <a:prstGeom prst="rect">
            <a:avLst/>
          </a:prstGeom>
          <a:noFill/>
        </p:spPr>
        <p:txBody>
          <a:bodyPr wrap="square" rtlCol="0">
            <a:spAutoFit/>
          </a:bodyPr>
          <a:lstStyle/>
          <a:p>
            <a:r>
              <a:rPr lang="fi-FI" sz="1600" dirty="0">
                <a:solidFill>
                  <a:schemeClr val="bg1">
                    <a:lumMod val="65000"/>
                  </a:schemeClr>
                </a:solidFill>
                <a:latin typeface="Trebuchet MS" pitchFamily="34" charset="0"/>
              </a:rPr>
              <a:t>UUDENMAANLIITTO.FI/EN</a:t>
            </a:r>
          </a:p>
        </p:txBody>
      </p:sp>
      <p:pic>
        <p:nvPicPr>
          <p:cNvPr id="10" name="Kuva 9" descr="UML asioiden edistäjä, puolestapuhuja.png"/>
          <p:cNvPicPr>
            <a:picLocks noChangeAspect="1"/>
          </p:cNvPicPr>
          <p:nvPr userDrawn="1"/>
        </p:nvPicPr>
        <p:blipFill>
          <a:blip r:embed="rId3" cstate="print"/>
          <a:stretch>
            <a:fillRect/>
          </a:stretch>
        </p:blipFill>
        <p:spPr>
          <a:xfrm>
            <a:off x="2195736" y="2132856"/>
            <a:ext cx="6339316" cy="25529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462F83A-2D70-9D4F-ADE2-464AADAB574E}" type="datetimeFigureOut">
              <a:rPr lang="en-US" smtClean="0"/>
              <a:t>12/10/2018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318C4E7-FA30-014D-9F57-149687F0EAA3}" type="slidenum">
              <a:rPr lang="en-US" smtClean="0"/>
              <a:t>‹#›</a:t>
            </a:fld>
            <a:endParaRPr lang="en-US"/>
          </a:p>
        </p:txBody>
      </p:sp>
    </p:spTree>
    <p:extLst>
      <p:ext uri="{BB962C8B-B14F-4D97-AF65-F5344CB8AC3E}">
        <p14:creationId xmlns:p14="http://schemas.microsoft.com/office/powerpoint/2010/main" val="403428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englanti">
    <p:spTree>
      <p:nvGrpSpPr>
        <p:cNvPr id="1" name=""/>
        <p:cNvGrpSpPr/>
        <p:nvPr/>
      </p:nvGrpSpPr>
      <p:grpSpPr>
        <a:xfrm>
          <a:off x="0" y="0"/>
          <a:ext cx="0" cy="0"/>
          <a:chOff x="0" y="0"/>
          <a:chExt cx="0" cy="0"/>
        </a:xfrm>
      </p:grpSpPr>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742" y="2094283"/>
            <a:ext cx="4324258" cy="4763717"/>
          </a:xfrm>
          <a:prstGeom prst="rect">
            <a:avLst/>
          </a:prstGeom>
        </p:spPr>
      </p:pic>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126" y="548680"/>
            <a:ext cx="1582650" cy="1695123"/>
          </a:xfrm>
          <a:prstGeom prst="rect">
            <a:avLst/>
          </a:prstGeom>
        </p:spPr>
      </p:pic>
      <p:sp>
        <p:nvSpPr>
          <p:cNvPr id="13" name="Vastakkaisista kulmista pyöristetty suorakulmio 12"/>
          <p:cNvSpPr/>
          <p:nvPr userDrawn="1"/>
        </p:nvSpPr>
        <p:spPr>
          <a:xfrm flipH="1">
            <a:off x="899592" y="5085184"/>
            <a:ext cx="3672408" cy="864096"/>
          </a:xfrm>
          <a:prstGeom prst="round2DiagRect">
            <a:avLst/>
          </a:prstGeom>
          <a:solidFill>
            <a:srgbClr val="F49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Vastakkaisista kulmista pyöristetty suorakulmio 13"/>
          <p:cNvSpPr/>
          <p:nvPr userDrawn="1"/>
        </p:nvSpPr>
        <p:spPr>
          <a:xfrm>
            <a:off x="899592" y="3212976"/>
            <a:ext cx="6048672" cy="1728192"/>
          </a:xfrm>
          <a:prstGeom prst="round2DiagRect">
            <a:avLst/>
          </a:prstGeom>
          <a:solidFill>
            <a:srgbClr val="F4991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Otsikko 1"/>
          <p:cNvSpPr>
            <a:spLocks noGrp="1"/>
          </p:cNvSpPr>
          <p:nvPr>
            <p:ph type="ctrTitle" hasCustomPrompt="1"/>
          </p:nvPr>
        </p:nvSpPr>
        <p:spPr>
          <a:xfrm>
            <a:off x="1147333" y="3263887"/>
            <a:ext cx="5688632" cy="1677281"/>
          </a:xfrm>
        </p:spPr>
        <p:txBody>
          <a:bodyPr>
            <a:normAutofit/>
          </a:bodyPr>
          <a:lstStyle>
            <a:lvl1pPr algn="l">
              <a:defRPr sz="3200">
                <a:solidFill>
                  <a:schemeClr val="bg1"/>
                </a:solidFill>
              </a:defRPr>
            </a:lvl1pPr>
          </a:lstStyle>
          <a:p>
            <a:r>
              <a:rPr lang="fi-FI" dirty="0"/>
              <a:t>Lisää otsikko</a:t>
            </a:r>
          </a:p>
        </p:txBody>
      </p:sp>
      <p:sp>
        <p:nvSpPr>
          <p:cNvPr id="16" name="Alaotsikko 2"/>
          <p:cNvSpPr>
            <a:spLocks noGrp="1"/>
          </p:cNvSpPr>
          <p:nvPr>
            <p:ph type="subTitle" idx="1" hasCustomPrompt="1"/>
          </p:nvPr>
        </p:nvSpPr>
        <p:spPr>
          <a:xfrm>
            <a:off x="1148688" y="5078612"/>
            <a:ext cx="3312368" cy="864096"/>
          </a:xfrm>
        </p:spPr>
        <p:txBody>
          <a:bodyPr anchor="ct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nimi ja päivämäärä</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Aloitusdia Uusimaa-kaav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742" y="2094283"/>
            <a:ext cx="4324258" cy="4763717"/>
          </a:xfrm>
          <a:prstGeom prst="rect">
            <a:avLst/>
          </a:prstGeom>
        </p:spPr>
      </p:pic>
      <p:sp>
        <p:nvSpPr>
          <p:cNvPr id="10" name="Vastakkaisista kulmista pyöristetty suorakulmio 9"/>
          <p:cNvSpPr/>
          <p:nvPr userDrawn="1"/>
        </p:nvSpPr>
        <p:spPr>
          <a:xfrm flipH="1">
            <a:off x="899592" y="5085184"/>
            <a:ext cx="3672408" cy="864096"/>
          </a:xfrm>
          <a:prstGeom prst="round2DiagRect">
            <a:avLst/>
          </a:prstGeom>
          <a:solidFill>
            <a:srgbClr val="F49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Vastakkaisista kulmista pyöristetty suorakulmio 8"/>
          <p:cNvSpPr/>
          <p:nvPr userDrawn="1"/>
        </p:nvSpPr>
        <p:spPr>
          <a:xfrm>
            <a:off x="899592" y="3212976"/>
            <a:ext cx="6048672" cy="1728192"/>
          </a:xfrm>
          <a:prstGeom prst="round2DiagRect">
            <a:avLst/>
          </a:prstGeom>
          <a:solidFill>
            <a:srgbClr val="F4991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147333" y="3263887"/>
            <a:ext cx="5688632" cy="1677281"/>
          </a:xfrm>
        </p:spPr>
        <p:txBody>
          <a:bodyPr>
            <a:normAutofit/>
          </a:bodyPr>
          <a:lstStyle>
            <a:lvl1pPr algn="l">
              <a:defRPr sz="3200">
                <a:solidFill>
                  <a:schemeClr val="bg1"/>
                </a:solidFill>
              </a:defRPr>
            </a:lvl1pPr>
          </a:lstStyle>
          <a:p>
            <a:r>
              <a:rPr lang="fi-FI" dirty="0"/>
              <a:t>Lisää otsikko</a:t>
            </a:r>
          </a:p>
        </p:txBody>
      </p:sp>
      <p:sp>
        <p:nvSpPr>
          <p:cNvPr id="3" name="Alaotsikko 2"/>
          <p:cNvSpPr>
            <a:spLocks noGrp="1"/>
          </p:cNvSpPr>
          <p:nvPr>
            <p:ph type="subTitle" idx="1" hasCustomPrompt="1"/>
          </p:nvPr>
        </p:nvSpPr>
        <p:spPr>
          <a:xfrm>
            <a:off x="1148688" y="5078612"/>
            <a:ext cx="3312368" cy="864096"/>
          </a:xfrm>
        </p:spPr>
        <p:txBody>
          <a:bodyPr anchor="ct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nimi ja päivämäärä</a:t>
            </a:r>
          </a:p>
        </p:txBody>
      </p:sp>
      <p:pic>
        <p:nvPicPr>
          <p:cNvPr id="15" name="Kuva 14" descr="Logo_pysty.jpg"/>
          <p:cNvPicPr>
            <a:picLocks noChangeAspect="1"/>
          </p:cNvPicPr>
          <p:nvPr userDrawn="1"/>
        </p:nvPicPr>
        <p:blipFill>
          <a:blip r:embed="rId3" cstate="print"/>
          <a:stretch>
            <a:fillRect/>
          </a:stretch>
        </p:blipFill>
        <p:spPr>
          <a:xfrm>
            <a:off x="755576" y="404664"/>
            <a:ext cx="1928579" cy="1944216"/>
          </a:xfrm>
          <a:prstGeom prst="rect">
            <a:avLst/>
          </a:prstGeom>
        </p:spPr>
      </p:pic>
      <p:pic>
        <p:nvPicPr>
          <p:cNvPr id="5" name="Kuva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1064" y="382216"/>
            <a:ext cx="2250165" cy="1462608"/>
          </a:xfrm>
          <a:prstGeom prst="rect">
            <a:avLst/>
          </a:prstGeom>
        </p:spPr>
      </p:pic>
    </p:spTree>
    <p:extLst>
      <p:ext uri="{BB962C8B-B14F-4D97-AF65-F5344CB8AC3E}">
        <p14:creationId xmlns:p14="http://schemas.microsoft.com/office/powerpoint/2010/main" val="399705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Aloitusdia Uusimaa-ohjelma 2.0">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742" y="2094283"/>
            <a:ext cx="4324258" cy="4763717"/>
          </a:xfrm>
          <a:prstGeom prst="rect">
            <a:avLst/>
          </a:prstGeom>
        </p:spPr>
      </p:pic>
      <p:sp>
        <p:nvSpPr>
          <p:cNvPr id="10" name="Vastakkaisista kulmista pyöristetty suorakulmio 9"/>
          <p:cNvSpPr/>
          <p:nvPr userDrawn="1"/>
        </p:nvSpPr>
        <p:spPr>
          <a:xfrm flipH="1">
            <a:off x="899592" y="5085184"/>
            <a:ext cx="3672408" cy="864096"/>
          </a:xfrm>
          <a:prstGeom prst="round2DiagRect">
            <a:avLst/>
          </a:prstGeom>
          <a:solidFill>
            <a:srgbClr val="F49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Vastakkaisista kulmista pyöristetty suorakulmio 8"/>
          <p:cNvSpPr/>
          <p:nvPr userDrawn="1"/>
        </p:nvSpPr>
        <p:spPr>
          <a:xfrm>
            <a:off x="899592" y="3212976"/>
            <a:ext cx="6048672" cy="1728192"/>
          </a:xfrm>
          <a:prstGeom prst="round2DiagRect">
            <a:avLst/>
          </a:prstGeom>
          <a:solidFill>
            <a:srgbClr val="F4991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147333" y="3263887"/>
            <a:ext cx="5688632" cy="1677281"/>
          </a:xfrm>
        </p:spPr>
        <p:txBody>
          <a:bodyPr>
            <a:normAutofit/>
          </a:bodyPr>
          <a:lstStyle>
            <a:lvl1pPr algn="l">
              <a:defRPr sz="3200">
                <a:solidFill>
                  <a:schemeClr val="bg1"/>
                </a:solidFill>
              </a:defRPr>
            </a:lvl1pPr>
          </a:lstStyle>
          <a:p>
            <a:r>
              <a:rPr lang="fi-FI" dirty="0"/>
              <a:t>Lisää otsikko</a:t>
            </a:r>
          </a:p>
        </p:txBody>
      </p:sp>
      <p:sp>
        <p:nvSpPr>
          <p:cNvPr id="3" name="Alaotsikko 2"/>
          <p:cNvSpPr>
            <a:spLocks noGrp="1"/>
          </p:cNvSpPr>
          <p:nvPr>
            <p:ph type="subTitle" idx="1" hasCustomPrompt="1"/>
          </p:nvPr>
        </p:nvSpPr>
        <p:spPr>
          <a:xfrm>
            <a:off x="1148688" y="5078612"/>
            <a:ext cx="3312368" cy="864096"/>
          </a:xfrm>
        </p:spPr>
        <p:txBody>
          <a:bodyPr anchor="ct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nimi ja päivämäärä</a:t>
            </a:r>
          </a:p>
        </p:txBody>
      </p:sp>
      <p:pic>
        <p:nvPicPr>
          <p:cNvPr id="15" name="Kuva 14" descr="Logo_pysty.jpg"/>
          <p:cNvPicPr>
            <a:picLocks noChangeAspect="1"/>
          </p:cNvPicPr>
          <p:nvPr userDrawn="1"/>
        </p:nvPicPr>
        <p:blipFill>
          <a:blip r:embed="rId3" cstate="print"/>
          <a:stretch>
            <a:fillRect/>
          </a:stretch>
        </p:blipFill>
        <p:spPr>
          <a:xfrm>
            <a:off x="755576" y="404664"/>
            <a:ext cx="1928579" cy="1944216"/>
          </a:xfrm>
          <a:prstGeom prst="rect">
            <a:avLst/>
          </a:prstGeom>
        </p:spPr>
      </p:pic>
      <p:pic>
        <p:nvPicPr>
          <p:cNvPr id="5" name="Kuva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1064" y="418997"/>
            <a:ext cx="2250165" cy="1389044"/>
          </a:xfrm>
          <a:prstGeom prst="rect">
            <a:avLst/>
          </a:prstGeom>
        </p:spPr>
      </p:pic>
    </p:spTree>
    <p:extLst>
      <p:ext uri="{BB962C8B-B14F-4D97-AF65-F5344CB8AC3E}">
        <p14:creationId xmlns:p14="http://schemas.microsoft.com/office/powerpoint/2010/main" val="272995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Lisää otsikko</a:t>
            </a:r>
          </a:p>
        </p:txBody>
      </p:sp>
      <p:sp>
        <p:nvSpPr>
          <p:cNvPr id="3" name="Sisällön paikkamerkki 2"/>
          <p:cNvSpPr>
            <a:spLocks noGrp="1"/>
          </p:cNvSpPr>
          <p:nvPr>
            <p:ph idx="1" hasCustomPrompt="1"/>
          </p:nvPr>
        </p:nvSpPr>
        <p:spPr/>
        <p:txBody>
          <a:bodyPr/>
          <a:lstStyle>
            <a:lvl1pPr>
              <a:defRPr/>
            </a:lvl1pPr>
            <a:lvl2pPr>
              <a:defRPr/>
            </a:lvl2pPr>
            <a:lvl3pPr marL="1143000" marR="0" indent="-228600" algn="l" defTabSz="914400" rtl="0" eaLnBrk="1" fontAlgn="auto" latinLnBrk="0" hangingPunct="1">
              <a:lnSpc>
                <a:spcPct val="100000"/>
              </a:lnSpc>
              <a:spcBef>
                <a:spcPct val="20000"/>
              </a:spcBef>
              <a:spcAft>
                <a:spcPts val="0"/>
              </a:spcAft>
              <a:buClr>
                <a:srgbClr val="F49915"/>
              </a:buClr>
              <a:buSzTx/>
              <a:buFont typeface="Arial" pitchFamily="34" charset="0"/>
              <a:buChar char="−"/>
              <a:tabLst/>
              <a:defRPr/>
            </a:lvl3pPr>
            <a:lvl4pPr marL="1600200" marR="0" indent="-228600" algn="l" defTabSz="914400" rtl="0" eaLnBrk="1" fontAlgn="auto" latinLnBrk="0" hangingPunct="1">
              <a:lnSpc>
                <a:spcPct val="100000"/>
              </a:lnSpc>
              <a:spcBef>
                <a:spcPct val="20000"/>
              </a:spcBef>
              <a:spcAft>
                <a:spcPts val="0"/>
              </a:spcAft>
              <a:buClr>
                <a:srgbClr val="F49915"/>
              </a:buClr>
              <a:buSzTx/>
              <a:buFont typeface="Arial" pitchFamily="34" charset="0"/>
              <a:buNone/>
              <a:tabLst/>
              <a:defRPr/>
            </a:lvl4pPr>
          </a:lstStyle>
          <a:p>
            <a:pPr lvl="0"/>
            <a:r>
              <a:rPr lang="fi-FI" dirty="0"/>
              <a:t>Lisää teksti</a:t>
            </a:r>
          </a:p>
          <a:p>
            <a:pPr lvl="1"/>
            <a:r>
              <a:rPr lang="fi-FI" dirty="0"/>
              <a:t>Lisää luettelo 1</a:t>
            </a:r>
          </a:p>
          <a:p>
            <a:pPr lvl="2"/>
            <a:r>
              <a:rPr lang="fi-FI" dirty="0"/>
              <a:t>Lisää luettelo 2</a:t>
            </a:r>
          </a:p>
          <a:p>
            <a:pPr marL="1600200" marR="0" lvl="3" indent="-228600" algn="l" defTabSz="914400" rtl="0" eaLnBrk="1" fontAlgn="auto" latinLnBrk="0" hangingPunct="1">
              <a:lnSpc>
                <a:spcPct val="100000"/>
              </a:lnSpc>
              <a:spcBef>
                <a:spcPct val="20000"/>
              </a:spcBef>
              <a:spcAft>
                <a:spcPts val="0"/>
              </a:spcAft>
              <a:buClr>
                <a:srgbClr val="F49915"/>
              </a:buClr>
              <a:buSzTx/>
              <a:buFont typeface="Arial" pitchFamily="34" charset="0"/>
              <a:buChar char="&gt;"/>
              <a:tabLst/>
              <a:defRPr/>
            </a:pPr>
            <a:r>
              <a:rPr lang="fi-FI" dirty="0"/>
              <a:t>Lisää luettelo 3</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kuva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Lisää otsikko</a:t>
            </a:r>
          </a:p>
        </p:txBody>
      </p:sp>
      <p:sp>
        <p:nvSpPr>
          <p:cNvPr id="3" name="Sisällön paikkamerkki 2"/>
          <p:cNvSpPr>
            <a:spLocks noGrp="1"/>
          </p:cNvSpPr>
          <p:nvPr>
            <p:ph idx="1" hasCustomPrompt="1"/>
          </p:nvPr>
        </p:nvSpPr>
        <p:spPr>
          <a:xfrm>
            <a:off x="3347864" y="1844824"/>
            <a:ext cx="5338936" cy="4608512"/>
          </a:xfrm>
        </p:spPr>
        <p:txBody>
          <a:bodyPr/>
          <a:lstStyle>
            <a:lvl1pPr>
              <a:defRPr/>
            </a:lvl1pPr>
            <a:lvl2pPr>
              <a:defRPr baseline="0"/>
            </a:lvl2pPr>
            <a:lvl3pPr>
              <a:defRPr baseline="0"/>
            </a:lvl3pPr>
            <a:lvl4pPr marL="1600200" marR="0" indent="-228600" algn="l" defTabSz="914400" rtl="0" eaLnBrk="1" fontAlgn="auto" latinLnBrk="0" hangingPunct="1">
              <a:lnSpc>
                <a:spcPct val="100000"/>
              </a:lnSpc>
              <a:spcBef>
                <a:spcPct val="20000"/>
              </a:spcBef>
              <a:spcAft>
                <a:spcPts val="0"/>
              </a:spcAft>
              <a:buClr>
                <a:srgbClr val="F49915"/>
              </a:buClr>
              <a:buSzTx/>
              <a:buFont typeface="Arial" pitchFamily="34" charset="0"/>
              <a:buNone/>
              <a:tabLst/>
              <a:defRPr/>
            </a:lvl4pPr>
          </a:lstStyle>
          <a:p>
            <a:pPr lvl="0"/>
            <a:r>
              <a:rPr lang="fi-FI" dirty="0"/>
              <a:t>Lisää teksti</a:t>
            </a:r>
          </a:p>
          <a:p>
            <a:pPr lvl="1"/>
            <a:r>
              <a:rPr lang="fi-FI" dirty="0"/>
              <a:t>Lisää luettelo 1</a:t>
            </a:r>
          </a:p>
          <a:p>
            <a:pPr lvl="2"/>
            <a:r>
              <a:rPr lang="fi-FI" dirty="0"/>
              <a:t>Lisää luettelo 2</a:t>
            </a:r>
          </a:p>
          <a:p>
            <a:pPr marL="1600200" marR="0" lvl="3" indent="-228600" algn="l" defTabSz="914400" rtl="0" eaLnBrk="1" fontAlgn="auto" latinLnBrk="0" hangingPunct="1">
              <a:lnSpc>
                <a:spcPct val="100000"/>
              </a:lnSpc>
              <a:spcBef>
                <a:spcPct val="20000"/>
              </a:spcBef>
              <a:spcAft>
                <a:spcPts val="0"/>
              </a:spcAft>
              <a:buClr>
                <a:srgbClr val="F49915"/>
              </a:buClr>
              <a:buSzTx/>
              <a:buFont typeface="Arial" pitchFamily="34" charset="0"/>
              <a:buChar char="&gt;"/>
              <a:tabLst/>
              <a:defRPr/>
            </a:pPr>
            <a:r>
              <a:rPr lang="fi-FI" dirty="0"/>
              <a:t>Lisää luettelo 3</a:t>
            </a:r>
          </a:p>
        </p:txBody>
      </p:sp>
      <p:sp>
        <p:nvSpPr>
          <p:cNvPr id="10" name="Kuvan paikkamerkki 9"/>
          <p:cNvSpPr>
            <a:spLocks noGrp="1"/>
          </p:cNvSpPr>
          <p:nvPr>
            <p:ph type="pic" sz="quarter" idx="12"/>
          </p:nvPr>
        </p:nvSpPr>
        <p:spPr>
          <a:xfrm>
            <a:off x="467544" y="1844675"/>
            <a:ext cx="2663825" cy="4608513"/>
          </a:xfrm>
        </p:spPr>
        <p:txBody>
          <a:bodyPr/>
          <a:lstStyle>
            <a:lvl1pPr>
              <a:defRPr baseline="0"/>
            </a:lvl1pPr>
          </a:lstStyle>
          <a:p>
            <a:r>
              <a:rPr lang="fi-FI"/>
              <a:t>Lisää kuva napsauttamalla kuvaketta</a:t>
            </a:r>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Otsikko ja 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Lisää otsikko</a:t>
            </a:r>
          </a:p>
        </p:txBody>
      </p:sp>
      <p:sp>
        <p:nvSpPr>
          <p:cNvPr id="3" name="Sisällön paikkamerkki 2"/>
          <p:cNvSpPr>
            <a:spLocks noGrp="1"/>
          </p:cNvSpPr>
          <p:nvPr>
            <p:ph sz="half" idx="1" hasCustomPrompt="1"/>
          </p:nvPr>
        </p:nvSpPr>
        <p:spPr>
          <a:xfrm>
            <a:off x="457200" y="1844824"/>
            <a:ext cx="4038600" cy="4281339"/>
          </a:xfrm>
        </p:spPr>
        <p:txBody>
          <a:bodyPr/>
          <a:lstStyle>
            <a:lvl1pPr>
              <a:defRPr sz="28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fi-FI" dirty="0"/>
              <a:t>Lisää teksti</a:t>
            </a:r>
          </a:p>
          <a:p>
            <a:pPr lvl="1"/>
            <a:r>
              <a:rPr lang="fi-FI" dirty="0"/>
              <a:t>Lisää luettelo 1</a:t>
            </a:r>
          </a:p>
          <a:p>
            <a:pPr lvl="2"/>
            <a:r>
              <a:rPr lang="fi-FI" dirty="0"/>
              <a:t>Lisää luettelo 2</a:t>
            </a:r>
          </a:p>
        </p:txBody>
      </p:sp>
      <p:sp>
        <p:nvSpPr>
          <p:cNvPr id="4" name="Sisällön paikkamerkki 3"/>
          <p:cNvSpPr>
            <a:spLocks noGrp="1"/>
          </p:cNvSpPr>
          <p:nvPr>
            <p:ph sz="half" idx="2" hasCustomPrompt="1"/>
          </p:nvPr>
        </p:nvSpPr>
        <p:spPr>
          <a:xfrm>
            <a:off x="4648200" y="1844824"/>
            <a:ext cx="4038600" cy="4281339"/>
          </a:xfrm>
        </p:spPr>
        <p:txBody>
          <a:bodyPr/>
          <a:lstStyle>
            <a:lvl1pPr>
              <a:defRPr sz="28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F49915"/>
              </a:buClr>
              <a:buSzTx/>
              <a:buFontTx/>
              <a:buNone/>
              <a:tabLst/>
              <a:defRPr/>
            </a:pPr>
            <a:r>
              <a:rPr lang="fi-FI" dirty="0"/>
              <a:t>Lisää teksti</a:t>
            </a:r>
          </a:p>
          <a:p>
            <a:pPr lvl="1"/>
            <a:r>
              <a:rPr lang="fi-FI" dirty="0"/>
              <a:t>Lisää luettelo 1</a:t>
            </a:r>
          </a:p>
          <a:p>
            <a:pPr lvl="2"/>
            <a:r>
              <a:rPr lang="fi-FI" dirty="0"/>
              <a:t>Lisää luettelo 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4" name="Otsikko 1"/>
          <p:cNvSpPr>
            <a:spLocks noGrp="1"/>
          </p:cNvSpPr>
          <p:nvPr>
            <p:ph type="title" hasCustomPrompt="1"/>
          </p:nvPr>
        </p:nvSpPr>
        <p:spPr>
          <a:xfrm>
            <a:off x="457200" y="274638"/>
            <a:ext cx="8229600" cy="1143000"/>
          </a:xfrm>
        </p:spPr>
        <p:txBody>
          <a:bodyPr/>
          <a:lstStyle>
            <a:lvl1pPr>
              <a:defRPr/>
            </a:lvl1pPr>
          </a:lstStyle>
          <a:p>
            <a:r>
              <a:rPr lang="fi-FI" dirty="0"/>
              <a:t>Lisää otsikko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4" name="Suorakulmio 3"/>
          <p:cNvSpPr/>
          <p:nvPr userDrawn="1"/>
        </p:nvSpPr>
        <p:spPr>
          <a:xfrm>
            <a:off x="6516216" y="4221088"/>
            <a:ext cx="2636912" cy="263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descr="Kuva1.jpg"/>
          <p:cNvPicPr>
            <a:picLocks noChangeAspect="1"/>
          </p:cNvPicPr>
          <p:nvPr/>
        </p:nvPicPr>
        <p:blipFill>
          <a:blip r:embed="rId15" cstate="print"/>
          <a:stretch>
            <a:fillRect/>
          </a:stretch>
        </p:blipFill>
        <p:spPr>
          <a:xfrm>
            <a:off x="6650736" y="4450080"/>
            <a:ext cx="2493264" cy="240792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Lisää otsikko</a:t>
            </a:r>
          </a:p>
        </p:txBody>
      </p:sp>
      <p:sp>
        <p:nvSpPr>
          <p:cNvPr id="3" name="Tekstin paikkamerkki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fi-FI" dirty="0"/>
              <a:t>Lisää teksti</a:t>
            </a:r>
          </a:p>
          <a:p>
            <a:pPr lvl="1"/>
            <a:r>
              <a:rPr lang="fi-FI" dirty="0"/>
              <a:t>Lisää luettelo 1</a:t>
            </a:r>
          </a:p>
          <a:p>
            <a:pPr lvl="2"/>
            <a:r>
              <a:rPr lang="fi-FI" dirty="0"/>
              <a:t>Lisää luettelo 2</a:t>
            </a:r>
          </a:p>
          <a:p>
            <a:pPr lvl="3"/>
            <a:r>
              <a:rPr lang="fi-FI" dirty="0"/>
              <a:t>Lisää luettelo 3</a:t>
            </a:r>
          </a:p>
        </p:txBody>
      </p:sp>
      <p:sp>
        <p:nvSpPr>
          <p:cNvPr id="9" name="Tekstikehys 8"/>
          <p:cNvSpPr txBox="1"/>
          <p:nvPr userDrawn="1"/>
        </p:nvSpPr>
        <p:spPr>
          <a:xfrm>
            <a:off x="0" y="6525344"/>
            <a:ext cx="9144000" cy="216024"/>
          </a:xfrm>
          <a:prstGeom prst="rect">
            <a:avLst/>
          </a:prstGeom>
          <a:noFill/>
        </p:spPr>
        <p:txBody>
          <a:bodyPr wrap="square" rtlCol="0">
            <a:spAutoFit/>
          </a:bodyPr>
          <a:lstStyle/>
          <a:p>
            <a:pPr algn="ctr"/>
            <a:r>
              <a:rPr lang="fi-FI" sz="800" b="1" dirty="0">
                <a:solidFill>
                  <a:schemeClr val="tx1">
                    <a:lumMod val="65000"/>
                    <a:lumOff val="35000"/>
                  </a:schemeClr>
                </a:solidFill>
                <a:latin typeface="Arial" pitchFamily="34" charset="0"/>
                <a:cs typeface="Arial" pitchFamily="34" charset="0"/>
              </a:rPr>
              <a:t>Uudenmaan liitto</a:t>
            </a:r>
            <a:r>
              <a:rPr lang="fi-FI" sz="800" b="1" dirty="0">
                <a:solidFill>
                  <a:srgbClr val="F49915"/>
                </a:solidFill>
                <a:latin typeface="Arial" pitchFamily="34" charset="0"/>
                <a:cs typeface="Arial" pitchFamily="34" charset="0"/>
              </a:rPr>
              <a:t> // </a:t>
            </a:r>
            <a:r>
              <a:rPr lang="fi-FI" sz="800" b="1" dirty="0" err="1">
                <a:solidFill>
                  <a:schemeClr val="tx1">
                    <a:lumMod val="65000"/>
                    <a:lumOff val="35000"/>
                  </a:schemeClr>
                </a:solidFill>
                <a:latin typeface="Arial" pitchFamily="34" charset="0"/>
                <a:cs typeface="Arial" pitchFamily="34" charset="0"/>
              </a:rPr>
              <a:t>Nylands</a:t>
            </a:r>
            <a:r>
              <a:rPr lang="fi-FI" sz="800" b="1" dirty="0">
                <a:solidFill>
                  <a:schemeClr val="tx1">
                    <a:lumMod val="65000"/>
                    <a:lumOff val="35000"/>
                  </a:schemeClr>
                </a:solidFill>
                <a:latin typeface="Arial" pitchFamily="34" charset="0"/>
                <a:cs typeface="Arial" pitchFamily="34" charset="0"/>
              </a:rPr>
              <a:t> </a:t>
            </a:r>
            <a:r>
              <a:rPr lang="fi-FI" sz="800" b="1" dirty="0" err="1">
                <a:solidFill>
                  <a:schemeClr val="tx1">
                    <a:lumMod val="65000"/>
                    <a:lumOff val="35000"/>
                  </a:schemeClr>
                </a:solidFill>
                <a:latin typeface="Arial" pitchFamily="34" charset="0"/>
                <a:cs typeface="Arial" pitchFamily="34" charset="0"/>
              </a:rPr>
              <a:t>förbund</a:t>
            </a:r>
            <a:r>
              <a:rPr lang="fi-FI" sz="800" b="1" dirty="0">
                <a:solidFill>
                  <a:srgbClr val="F49915"/>
                </a:solidFill>
                <a:latin typeface="Arial" pitchFamily="34" charset="0"/>
                <a:cs typeface="Arial" pitchFamily="34" charset="0"/>
              </a:rPr>
              <a:t> // </a:t>
            </a:r>
            <a:r>
              <a:rPr lang="fi-FI" sz="800" b="1" dirty="0">
                <a:solidFill>
                  <a:schemeClr val="tx1">
                    <a:lumMod val="65000"/>
                    <a:lumOff val="35000"/>
                  </a:schemeClr>
                </a:solidFill>
                <a:latin typeface="Arial" pitchFamily="34" charset="0"/>
                <a:cs typeface="Arial" pitchFamily="34" charset="0"/>
              </a:rPr>
              <a:t>Helsinki-Uusimaa </a:t>
            </a:r>
            <a:r>
              <a:rPr lang="fi-FI" sz="800" b="1" dirty="0" err="1">
                <a:solidFill>
                  <a:schemeClr val="tx1">
                    <a:lumMod val="65000"/>
                    <a:lumOff val="35000"/>
                  </a:schemeClr>
                </a:solidFill>
                <a:latin typeface="Arial" pitchFamily="34" charset="0"/>
                <a:cs typeface="Arial" pitchFamily="34" charset="0"/>
              </a:rPr>
              <a:t>Regional</a:t>
            </a:r>
            <a:r>
              <a:rPr lang="fi-FI" sz="800" b="1" dirty="0">
                <a:solidFill>
                  <a:schemeClr val="tx1">
                    <a:lumMod val="65000"/>
                    <a:lumOff val="35000"/>
                  </a:schemeClr>
                </a:solidFill>
                <a:latin typeface="Arial" pitchFamily="34" charset="0"/>
                <a:cs typeface="Arial" pitchFamily="34" charset="0"/>
              </a:rPr>
              <a:t> </a:t>
            </a:r>
            <a:r>
              <a:rPr lang="fi-FI" sz="800" b="1" dirty="0" err="1">
                <a:solidFill>
                  <a:schemeClr val="tx1">
                    <a:lumMod val="65000"/>
                    <a:lumOff val="35000"/>
                  </a:schemeClr>
                </a:solidFill>
                <a:latin typeface="Arial" pitchFamily="34" charset="0"/>
                <a:cs typeface="Arial" pitchFamily="34" charset="0"/>
              </a:rPr>
              <a:t>Council</a:t>
            </a:r>
            <a:endParaRPr lang="fi-FI" sz="800" b="1" dirty="0"/>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64" r:id="rId3"/>
    <p:sldLayoutId id="2147483666" r:id="rId4"/>
    <p:sldLayoutId id="2147483650" r:id="rId5"/>
    <p:sldLayoutId id="2147483656" r:id="rId6"/>
    <p:sldLayoutId id="2147483652" r:id="rId7"/>
    <p:sldLayoutId id="2147483655" r:id="rId8"/>
    <p:sldLayoutId id="2147483658" r:id="rId9"/>
    <p:sldLayoutId id="2147483657" r:id="rId10"/>
    <p:sldLayoutId id="2147483660" r:id="rId11"/>
    <p:sldLayoutId id="2147483661" r:id="rId12"/>
    <p:sldLayoutId id="2147483667" r:id="rId13"/>
  </p:sldLayoutIdLst>
  <p:hf sldNum="0" hdr="0" dt="0"/>
  <p:txStyles>
    <p:titleStyle>
      <a:lvl1pPr algn="ctr" defTabSz="914400" rtl="0" eaLnBrk="1" latinLnBrk="0" hangingPunct="1">
        <a:spcBef>
          <a:spcPct val="0"/>
        </a:spcBef>
        <a:buNone/>
        <a:defRPr sz="3600" b="1" kern="1200">
          <a:solidFill>
            <a:srgbClr val="F49915"/>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F49915"/>
        </a:buClr>
        <a:buFontTx/>
        <a:buNone/>
        <a:defRPr sz="2800"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49915"/>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49915"/>
        </a:buClr>
        <a:buFont typeface="Arial" pitchFamily="34" charset="0"/>
        <a:buChar char="−"/>
        <a:defRPr sz="1600" kern="1200" baseline="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49915"/>
        </a:buClr>
        <a:buFont typeface="Arial" pitchFamily="34" charset="0"/>
        <a:buChar char="&gt;"/>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49915"/>
        </a:buClr>
        <a:buFont typeface="Arial" pitchFamily="34" charset="0"/>
        <a:buChar char="»"/>
        <a:defRPr sz="1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auri.kuukasjarvi@uudenmaanliitto.fi"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899592" y="3284984"/>
            <a:ext cx="5688632" cy="1677281"/>
          </a:xfrm>
        </p:spPr>
        <p:txBody>
          <a:bodyPr>
            <a:normAutofit fontScale="90000"/>
          </a:bodyPr>
          <a:lstStyle/>
          <a:p>
            <a:pPr algn="l"/>
            <a:r>
              <a:rPr lang="en-GB" sz="4000" b="0" dirty="0">
                <a:solidFill>
                  <a:schemeClr val="tx2"/>
                </a:solidFill>
                <a:latin typeface="+mn-lt"/>
              </a:rPr>
              <a:t>Horizontal Activities Lagging Regions</a:t>
            </a:r>
            <a:br>
              <a:rPr lang="en-GB" sz="4000" b="0" dirty="0">
                <a:solidFill>
                  <a:schemeClr val="tx2"/>
                </a:solidFill>
                <a:latin typeface="+mn-lt"/>
              </a:rPr>
            </a:br>
            <a:r>
              <a:rPr lang="en-GB" sz="3100" b="0" dirty="0">
                <a:solidFill>
                  <a:schemeClr val="tx2"/>
                </a:solidFill>
                <a:latin typeface="+mn-lt"/>
              </a:rPr>
              <a:t>Madrid 12 December 2018 </a:t>
            </a:r>
            <a:endParaRPr lang="fi-FI" sz="3100" b="0" dirty="0">
              <a:solidFill>
                <a:schemeClr val="tx2"/>
              </a:solidFill>
              <a:latin typeface="+mn-lt"/>
            </a:endParaRPr>
          </a:p>
        </p:txBody>
      </p:sp>
      <p:sp>
        <p:nvSpPr>
          <p:cNvPr id="2" name="Sisällön paikkamerkki 1"/>
          <p:cNvSpPr>
            <a:spLocks noGrp="1"/>
          </p:cNvSpPr>
          <p:nvPr>
            <p:ph type="subTitle" idx="1"/>
          </p:nvPr>
        </p:nvSpPr>
        <p:spPr>
          <a:xfrm>
            <a:off x="899592" y="5085184"/>
            <a:ext cx="4287408" cy="864096"/>
          </a:xfrm>
        </p:spPr>
        <p:txBody>
          <a:bodyPr>
            <a:normAutofit fontScale="92500" lnSpcReduction="20000"/>
          </a:bodyPr>
          <a:lstStyle/>
          <a:p>
            <a:r>
              <a:rPr lang="fi-FI" dirty="0">
                <a:solidFill>
                  <a:schemeClr val="tx2"/>
                </a:solidFill>
                <a:latin typeface="+mn-lt"/>
              </a:rPr>
              <a:t>Lauri </a:t>
            </a:r>
            <a:r>
              <a:rPr lang="fi-FI" dirty="0" err="1">
                <a:solidFill>
                  <a:schemeClr val="tx2"/>
                </a:solidFill>
                <a:latin typeface="+mn-lt"/>
              </a:rPr>
              <a:t>Kuukasjävi</a:t>
            </a:r>
            <a:r>
              <a:rPr lang="fi-FI" dirty="0">
                <a:solidFill>
                  <a:schemeClr val="tx2"/>
                </a:solidFill>
                <a:latin typeface="+mn-lt"/>
              </a:rPr>
              <a:t> </a:t>
            </a:r>
          </a:p>
          <a:p>
            <a:r>
              <a:rPr lang="fi-FI" dirty="0">
                <a:solidFill>
                  <a:schemeClr val="tx2"/>
                </a:solidFill>
                <a:latin typeface="+mn-lt"/>
                <a:hlinkClick r:id="rId2"/>
              </a:rPr>
              <a:t>lauri.kuukasjarvi@uudenmaanliitto.fi</a:t>
            </a:r>
            <a:endParaRPr lang="fi-FI" dirty="0">
              <a:solidFill>
                <a:schemeClr val="tx2"/>
              </a:solidFill>
              <a:latin typeface="+mn-lt"/>
            </a:endParaRPr>
          </a:p>
          <a:p>
            <a:r>
              <a:rPr lang="fi-FI" dirty="0">
                <a:solidFill>
                  <a:schemeClr val="tx2"/>
                </a:solidFill>
                <a:latin typeface="+mn-lt"/>
              </a:rPr>
              <a:t>Tel. +358 440909272</a:t>
            </a:r>
          </a:p>
        </p:txBody>
      </p:sp>
    </p:spTree>
    <p:extLst>
      <p:ext uri="{BB962C8B-B14F-4D97-AF65-F5344CB8AC3E}">
        <p14:creationId xmlns:p14="http://schemas.microsoft.com/office/powerpoint/2010/main" val="81281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5621-16CB-4324-A2BE-AF286152D143}"/>
              </a:ext>
            </a:extLst>
          </p:cNvPr>
          <p:cNvSpPr>
            <a:spLocks noGrp="1"/>
          </p:cNvSpPr>
          <p:nvPr>
            <p:ph type="title"/>
          </p:nvPr>
        </p:nvSpPr>
        <p:spPr/>
        <p:txBody>
          <a:bodyPr>
            <a:normAutofit fontScale="90000"/>
          </a:bodyPr>
          <a:lstStyle/>
          <a:p>
            <a:pPr algn="l"/>
            <a:r>
              <a:rPr lang="en-GB" b="0" dirty="0"/>
              <a:t>RIS3 in Helsinki-</a:t>
            </a:r>
            <a:r>
              <a:rPr lang="en-GB" b="0" dirty="0" err="1"/>
              <a:t>Uusimaa</a:t>
            </a:r>
            <a:r>
              <a:rPr lang="en-GB" b="0" dirty="0"/>
              <a:t> regional development</a:t>
            </a:r>
          </a:p>
        </p:txBody>
      </p:sp>
      <p:sp>
        <p:nvSpPr>
          <p:cNvPr id="3" name="Content Placeholder 2">
            <a:extLst>
              <a:ext uri="{FF2B5EF4-FFF2-40B4-BE49-F238E27FC236}">
                <a16:creationId xmlns:a16="http://schemas.microsoft.com/office/drawing/2014/main" id="{FFF2D737-C9F1-4804-86E6-565F5C8EAD7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B99FFF2-4E20-4C4B-BD61-3BF66F403398}"/>
              </a:ext>
            </a:extLst>
          </p:cNvPr>
          <p:cNvPicPr/>
          <p:nvPr/>
        </p:nvPicPr>
        <p:blipFill rotWithShape="1">
          <a:blip r:embed="rId3"/>
          <a:srcRect l="12570" t="18213" r="12616" b="6288"/>
          <a:stretch/>
        </p:blipFill>
        <p:spPr bwMode="auto">
          <a:xfrm>
            <a:off x="0" y="1340768"/>
            <a:ext cx="9144000" cy="4876006"/>
          </a:xfrm>
          <a:prstGeom prst="rect">
            <a:avLst/>
          </a:prstGeom>
          <a:ln>
            <a:noFill/>
          </a:ln>
          <a:extLst>
            <a:ext uri="{53640926-AAD7-44D8-BBD7-CCE9431645EC}">
              <a14:shadowObscured xmlns:a14="http://schemas.microsoft.com/office/drawing/2010/main"/>
            </a:ext>
          </a:extLst>
        </p:spPr>
      </p:pic>
      <p:sp>
        <p:nvSpPr>
          <p:cNvPr id="7" name="Rectangle: Diagonal Corners Rounded 6">
            <a:extLst>
              <a:ext uri="{FF2B5EF4-FFF2-40B4-BE49-F238E27FC236}">
                <a16:creationId xmlns:a16="http://schemas.microsoft.com/office/drawing/2014/main" id="{4EF87B8A-EBF5-4B76-A0BB-0C170D716333}"/>
              </a:ext>
            </a:extLst>
          </p:cNvPr>
          <p:cNvSpPr/>
          <p:nvPr/>
        </p:nvSpPr>
        <p:spPr>
          <a:xfrm>
            <a:off x="4734018" y="3492292"/>
            <a:ext cx="2376264" cy="520505"/>
          </a:xfrm>
          <a:prstGeom prst="round2DiagRect">
            <a:avLst/>
          </a:prstGeom>
          <a:solidFill>
            <a:srgbClr val="F4991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b="1" dirty="0">
                <a:solidFill>
                  <a:schemeClr val="bg1"/>
                </a:solidFill>
              </a:rPr>
              <a:t>Regional Research and Innovation Strategy for Helsinki-Uusimaa</a:t>
            </a:r>
            <a:endParaRPr lang="en-GB" sz="1050" b="1" dirty="0">
              <a:solidFill>
                <a:schemeClr val="bg1"/>
              </a:solidFill>
            </a:endParaRPr>
          </a:p>
        </p:txBody>
      </p:sp>
    </p:spTree>
    <p:extLst>
      <p:ext uri="{BB962C8B-B14F-4D97-AF65-F5344CB8AC3E}">
        <p14:creationId xmlns:p14="http://schemas.microsoft.com/office/powerpoint/2010/main" val="115560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1143000"/>
          </a:xfrm>
        </p:spPr>
        <p:txBody>
          <a:bodyPr>
            <a:normAutofit/>
          </a:bodyPr>
          <a:lstStyle/>
          <a:p>
            <a:pPr algn="l"/>
            <a:r>
              <a:rPr lang="fi-FI" dirty="0" err="1">
                <a:latin typeface="Garamond" panose="02020404030301010803" pitchFamily="18" charset="0"/>
              </a:rPr>
              <a:t>Specialisation</a:t>
            </a:r>
            <a:r>
              <a:rPr lang="fi-FI" dirty="0">
                <a:latin typeface="Garamond" panose="02020404030301010803" pitchFamily="18" charset="0"/>
              </a:rPr>
              <a:t> vs. Smart </a:t>
            </a:r>
            <a:r>
              <a:rPr lang="fi-FI" dirty="0" err="1">
                <a:latin typeface="Garamond" panose="02020404030301010803" pitchFamily="18" charset="0"/>
              </a:rPr>
              <a:t>Specialisation</a:t>
            </a:r>
            <a:endParaRPr lang="fi-FI" dirty="0">
              <a:latin typeface="Garamond" panose="02020404030301010803" pitchFamily="18" charset="0"/>
            </a:endParaRPr>
          </a:p>
        </p:txBody>
      </p:sp>
      <p:sp>
        <p:nvSpPr>
          <p:cNvPr id="3" name="Sisällön paikkamerkki 2"/>
          <p:cNvSpPr>
            <a:spLocks noGrp="1"/>
          </p:cNvSpPr>
          <p:nvPr>
            <p:ph idx="1"/>
          </p:nvPr>
        </p:nvSpPr>
        <p:spPr/>
        <p:txBody>
          <a:bodyPr>
            <a:normAutofit/>
          </a:bodyPr>
          <a:lstStyle/>
          <a:p>
            <a:pPr marL="0" indent="0"/>
            <a:r>
              <a:rPr lang="fi-FI" dirty="0"/>
              <a:t>Centre of </a:t>
            </a:r>
            <a:r>
              <a:rPr lang="fi-FI" dirty="0" err="1"/>
              <a:t>Expertise</a:t>
            </a:r>
            <a:r>
              <a:rPr lang="fi-FI" dirty="0"/>
              <a:t> </a:t>
            </a:r>
            <a:r>
              <a:rPr lang="fi-FI" dirty="0" err="1"/>
              <a:t>Programme</a:t>
            </a:r>
            <a:r>
              <a:rPr lang="fi-FI" dirty="0"/>
              <a:t>  = OSKE  1994 - 2013</a:t>
            </a:r>
          </a:p>
          <a:p>
            <a:pPr marL="457200" indent="-457200">
              <a:buFont typeface="Arial"/>
              <a:buChar char="•"/>
            </a:pPr>
            <a:endParaRPr lang="fi-FI" dirty="0"/>
          </a:p>
          <a:p>
            <a:pPr marL="457200" indent="-457200">
              <a:buFont typeface="Arial"/>
              <a:buChar char="•"/>
            </a:pPr>
            <a:endParaRPr lang="fi-FI" dirty="0"/>
          </a:p>
        </p:txBody>
      </p:sp>
    </p:spTree>
    <p:extLst>
      <p:ext uri="{BB962C8B-B14F-4D97-AF65-F5344CB8AC3E}">
        <p14:creationId xmlns:p14="http://schemas.microsoft.com/office/powerpoint/2010/main" val="174013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300" y="177800"/>
            <a:ext cx="8661400" cy="6502400"/>
          </a:xfrm>
          <a:prstGeom prst="rect">
            <a:avLst/>
          </a:prstGeom>
        </p:spPr>
      </p:pic>
    </p:spTree>
    <p:extLst>
      <p:ext uri="{BB962C8B-B14F-4D97-AF65-F5344CB8AC3E}">
        <p14:creationId xmlns:p14="http://schemas.microsoft.com/office/powerpoint/2010/main" val="10016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9751" y="291683"/>
            <a:ext cx="8149560" cy="6120624"/>
          </a:xfrm>
          <a:prstGeom prst="rect">
            <a:avLst/>
          </a:prstGeom>
        </p:spPr>
      </p:pic>
    </p:spTree>
    <p:extLst>
      <p:ext uri="{BB962C8B-B14F-4D97-AF65-F5344CB8AC3E}">
        <p14:creationId xmlns:p14="http://schemas.microsoft.com/office/powerpoint/2010/main" val="60118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890" name="Group 2"/>
          <p:cNvGrpSpPr>
            <a:grpSpLocks/>
          </p:cNvGrpSpPr>
          <p:nvPr/>
        </p:nvGrpSpPr>
        <p:grpSpPr bwMode="auto">
          <a:xfrm>
            <a:off x="1104900" y="1101725"/>
            <a:ext cx="2425700" cy="2547938"/>
            <a:chOff x="651" y="1836"/>
            <a:chExt cx="1528" cy="1605"/>
          </a:xfrm>
        </p:grpSpPr>
        <p:sp>
          <p:nvSpPr>
            <p:cNvPr id="12506" name="Freeform 3"/>
            <p:cNvSpPr>
              <a:spLocks/>
            </p:cNvSpPr>
            <p:nvPr/>
          </p:nvSpPr>
          <p:spPr bwMode="auto">
            <a:xfrm>
              <a:off x="651" y="1836"/>
              <a:ext cx="1528" cy="1605"/>
            </a:xfrm>
            <a:custGeom>
              <a:avLst/>
              <a:gdLst>
                <a:gd name="T0" fmla="*/ 1145 w 1528"/>
                <a:gd name="T1" fmla="*/ 1480 h 1605"/>
                <a:gd name="T2" fmla="*/ 382 w 1528"/>
                <a:gd name="T3" fmla="*/ 1232 h 1605"/>
                <a:gd name="T4" fmla="*/ 10 w 1528"/>
                <a:gd name="T5" fmla="*/ 1078 h 1605"/>
                <a:gd name="T6" fmla="*/ 32 w 1528"/>
                <a:gd name="T7" fmla="*/ 1018 h 1605"/>
                <a:gd name="T8" fmla="*/ 57 w 1528"/>
                <a:gd name="T9" fmla="*/ 959 h 1605"/>
                <a:gd name="T10" fmla="*/ 84 w 1528"/>
                <a:gd name="T11" fmla="*/ 901 h 1605"/>
                <a:gd name="T12" fmla="*/ 113 w 1528"/>
                <a:gd name="T13" fmla="*/ 846 h 1605"/>
                <a:gd name="T14" fmla="*/ 145 w 1528"/>
                <a:gd name="T15" fmla="*/ 791 h 1605"/>
                <a:gd name="T16" fmla="*/ 178 w 1528"/>
                <a:gd name="T17" fmla="*/ 737 h 1605"/>
                <a:gd name="T18" fmla="*/ 213 w 1528"/>
                <a:gd name="T19" fmla="*/ 685 h 1605"/>
                <a:gd name="T20" fmla="*/ 251 w 1528"/>
                <a:gd name="T21" fmla="*/ 635 h 1605"/>
                <a:gd name="T22" fmla="*/ 289 w 1528"/>
                <a:gd name="T23" fmla="*/ 585 h 1605"/>
                <a:gd name="T24" fmla="*/ 330 w 1528"/>
                <a:gd name="T25" fmla="*/ 538 h 1605"/>
                <a:gd name="T26" fmla="*/ 373 w 1528"/>
                <a:gd name="T27" fmla="*/ 492 h 1605"/>
                <a:gd name="T28" fmla="*/ 418 w 1528"/>
                <a:gd name="T29" fmla="*/ 449 h 1605"/>
                <a:gd name="T30" fmla="*/ 464 w 1528"/>
                <a:gd name="T31" fmla="*/ 406 h 1605"/>
                <a:gd name="T32" fmla="*/ 512 w 1528"/>
                <a:gd name="T33" fmla="*/ 366 h 1605"/>
                <a:gd name="T34" fmla="*/ 561 w 1528"/>
                <a:gd name="T35" fmla="*/ 327 h 1605"/>
                <a:gd name="T36" fmla="*/ 611 w 1528"/>
                <a:gd name="T37" fmla="*/ 291 h 1605"/>
                <a:gd name="T38" fmla="*/ 663 w 1528"/>
                <a:gd name="T39" fmla="*/ 256 h 1605"/>
                <a:gd name="T40" fmla="*/ 716 w 1528"/>
                <a:gd name="T41" fmla="*/ 224 h 1605"/>
                <a:gd name="T42" fmla="*/ 770 w 1528"/>
                <a:gd name="T43" fmla="*/ 193 h 1605"/>
                <a:gd name="T44" fmla="*/ 826 w 1528"/>
                <a:gd name="T45" fmla="*/ 164 h 1605"/>
                <a:gd name="T46" fmla="*/ 883 w 1528"/>
                <a:gd name="T47" fmla="*/ 138 h 1605"/>
                <a:gd name="T48" fmla="*/ 941 w 1528"/>
                <a:gd name="T49" fmla="*/ 113 h 1605"/>
                <a:gd name="T50" fmla="*/ 1000 w 1528"/>
                <a:gd name="T51" fmla="*/ 91 h 1605"/>
                <a:gd name="T52" fmla="*/ 1059 w 1528"/>
                <a:gd name="T53" fmla="*/ 71 h 1605"/>
                <a:gd name="T54" fmla="*/ 1119 w 1528"/>
                <a:gd name="T55" fmla="*/ 54 h 1605"/>
                <a:gd name="T56" fmla="*/ 1181 w 1528"/>
                <a:gd name="T57" fmla="*/ 38 h 1605"/>
                <a:gd name="T58" fmla="*/ 1242 w 1528"/>
                <a:gd name="T59" fmla="*/ 26 h 1605"/>
                <a:gd name="T60" fmla="*/ 1305 w 1528"/>
                <a:gd name="T61" fmla="*/ 15 h 1605"/>
                <a:gd name="T62" fmla="*/ 1369 w 1528"/>
                <a:gd name="T63" fmla="*/ 7 h 1605"/>
                <a:gd name="T64" fmla="*/ 1432 w 1528"/>
                <a:gd name="T65" fmla="*/ 2 h 1605"/>
                <a:gd name="T66" fmla="*/ 1496 w 1528"/>
                <a:gd name="T67" fmla="*/ 0 h 1605"/>
                <a:gd name="T68" fmla="*/ 1528 w 1528"/>
                <a:gd name="T69" fmla="*/ 401 h 1605"/>
                <a:gd name="T70" fmla="*/ 1528 w 1528"/>
                <a:gd name="T71" fmla="*/ 1204 h 16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8" h="1605">
                  <a:moveTo>
                    <a:pt x="1528" y="1605"/>
                  </a:moveTo>
                  <a:lnTo>
                    <a:pt x="1145" y="1480"/>
                  </a:lnTo>
                  <a:lnTo>
                    <a:pt x="763" y="1356"/>
                  </a:lnTo>
                  <a:lnTo>
                    <a:pt x="382" y="1232"/>
                  </a:lnTo>
                  <a:lnTo>
                    <a:pt x="0" y="1108"/>
                  </a:lnTo>
                  <a:lnTo>
                    <a:pt x="10" y="1078"/>
                  </a:lnTo>
                  <a:lnTo>
                    <a:pt x="21" y="1048"/>
                  </a:lnTo>
                  <a:lnTo>
                    <a:pt x="32" y="1018"/>
                  </a:lnTo>
                  <a:lnTo>
                    <a:pt x="45" y="988"/>
                  </a:lnTo>
                  <a:lnTo>
                    <a:pt x="57" y="959"/>
                  </a:lnTo>
                  <a:lnTo>
                    <a:pt x="70" y="930"/>
                  </a:lnTo>
                  <a:lnTo>
                    <a:pt x="84" y="901"/>
                  </a:lnTo>
                  <a:lnTo>
                    <a:pt x="98" y="874"/>
                  </a:lnTo>
                  <a:lnTo>
                    <a:pt x="113" y="846"/>
                  </a:lnTo>
                  <a:lnTo>
                    <a:pt x="128" y="818"/>
                  </a:lnTo>
                  <a:lnTo>
                    <a:pt x="145" y="791"/>
                  </a:lnTo>
                  <a:lnTo>
                    <a:pt x="161" y="763"/>
                  </a:lnTo>
                  <a:lnTo>
                    <a:pt x="178" y="737"/>
                  </a:lnTo>
                  <a:lnTo>
                    <a:pt x="195" y="711"/>
                  </a:lnTo>
                  <a:lnTo>
                    <a:pt x="213" y="685"/>
                  </a:lnTo>
                  <a:lnTo>
                    <a:pt x="231" y="660"/>
                  </a:lnTo>
                  <a:lnTo>
                    <a:pt x="251" y="635"/>
                  </a:lnTo>
                  <a:lnTo>
                    <a:pt x="270" y="610"/>
                  </a:lnTo>
                  <a:lnTo>
                    <a:pt x="289" y="585"/>
                  </a:lnTo>
                  <a:lnTo>
                    <a:pt x="310" y="562"/>
                  </a:lnTo>
                  <a:lnTo>
                    <a:pt x="330" y="538"/>
                  </a:lnTo>
                  <a:lnTo>
                    <a:pt x="351" y="516"/>
                  </a:lnTo>
                  <a:lnTo>
                    <a:pt x="373" y="492"/>
                  </a:lnTo>
                  <a:lnTo>
                    <a:pt x="396" y="471"/>
                  </a:lnTo>
                  <a:lnTo>
                    <a:pt x="418" y="449"/>
                  </a:lnTo>
                  <a:lnTo>
                    <a:pt x="440" y="427"/>
                  </a:lnTo>
                  <a:lnTo>
                    <a:pt x="464" y="406"/>
                  </a:lnTo>
                  <a:lnTo>
                    <a:pt x="488" y="386"/>
                  </a:lnTo>
                  <a:lnTo>
                    <a:pt x="512" y="366"/>
                  </a:lnTo>
                  <a:lnTo>
                    <a:pt x="536" y="347"/>
                  </a:lnTo>
                  <a:lnTo>
                    <a:pt x="561" y="327"/>
                  </a:lnTo>
                  <a:lnTo>
                    <a:pt x="586" y="309"/>
                  </a:lnTo>
                  <a:lnTo>
                    <a:pt x="611" y="291"/>
                  </a:lnTo>
                  <a:lnTo>
                    <a:pt x="637" y="273"/>
                  </a:lnTo>
                  <a:lnTo>
                    <a:pt x="663" y="256"/>
                  </a:lnTo>
                  <a:lnTo>
                    <a:pt x="690" y="240"/>
                  </a:lnTo>
                  <a:lnTo>
                    <a:pt x="716" y="224"/>
                  </a:lnTo>
                  <a:lnTo>
                    <a:pt x="743" y="208"/>
                  </a:lnTo>
                  <a:lnTo>
                    <a:pt x="770" y="193"/>
                  </a:lnTo>
                  <a:lnTo>
                    <a:pt x="798" y="178"/>
                  </a:lnTo>
                  <a:lnTo>
                    <a:pt x="826" y="164"/>
                  </a:lnTo>
                  <a:lnTo>
                    <a:pt x="854" y="151"/>
                  </a:lnTo>
                  <a:lnTo>
                    <a:pt x="883" y="138"/>
                  </a:lnTo>
                  <a:lnTo>
                    <a:pt x="911" y="125"/>
                  </a:lnTo>
                  <a:lnTo>
                    <a:pt x="941" y="113"/>
                  </a:lnTo>
                  <a:lnTo>
                    <a:pt x="970" y="102"/>
                  </a:lnTo>
                  <a:lnTo>
                    <a:pt x="1000" y="91"/>
                  </a:lnTo>
                  <a:lnTo>
                    <a:pt x="1029" y="81"/>
                  </a:lnTo>
                  <a:lnTo>
                    <a:pt x="1059" y="71"/>
                  </a:lnTo>
                  <a:lnTo>
                    <a:pt x="1089" y="62"/>
                  </a:lnTo>
                  <a:lnTo>
                    <a:pt x="1119" y="54"/>
                  </a:lnTo>
                  <a:lnTo>
                    <a:pt x="1150" y="45"/>
                  </a:lnTo>
                  <a:lnTo>
                    <a:pt x="1181" y="38"/>
                  </a:lnTo>
                  <a:lnTo>
                    <a:pt x="1211" y="31"/>
                  </a:lnTo>
                  <a:lnTo>
                    <a:pt x="1242" y="26"/>
                  </a:lnTo>
                  <a:lnTo>
                    <a:pt x="1274" y="20"/>
                  </a:lnTo>
                  <a:lnTo>
                    <a:pt x="1305" y="15"/>
                  </a:lnTo>
                  <a:lnTo>
                    <a:pt x="1337" y="11"/>
                  </a:lnTo>
                  <a:lnTo>
                    <a:pt x="1369" y="7"/>
                  </a:lnTo>
                  <a:lnTo>
                    <a:pt x="1400" y="4"/>
                  </a:lnTo>
                  <a:lnTo>
                    <a:pt x="1432" y="2"/>
                  </a:lnTo>
                  <a:lnTo>
                    <a:pt x="1464" y="0"/>
                  </a:lnTo>
                  <a:lnTo>
                    <a:pt x="1496" y="0"/>
                  </a:lnTo>
                  <a:lnTo>
                    <a:pt x="1528" y="0"/>
                  </a:lnTo>
                  <a:lnTo>
                    <a:pt x="1528" y="401"/>
                  </a:lnTo>
                  <a:lnTo>
                    <a:pt x="1528" y="802"/>
                  </a:lnTo>
                  <a:lnTo>
                    <a:pt x="1528" y="1204"/>
                  </a:lnTo>
                  <a:lnTo>
                    <a:pt x="1528" y="1605"/>
                  </a:lnTo>
                  <a:close/>
                </a:path>
              </a:pathLst>
            </a:custGeom>
            <a:solidFill>
              <a:srgbClr val="FFA00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7" name="Freeform 4"/>
            <p:cNvSpPr>
              <a:spLocks/>
            </p:cNvSpPr>
            <p:nvPr/>
          </p:nvSpPr>
          <p:spPr bwMode="auto">
            <a:xfrm>
              <a:off x="820" y="2900"/>
              <a:ext cx="90" cy="78"/>
            </a:xfrm>
            <a:custGeom>
              <a:avLst/>
              <a:gdLst>
                <a:gd name="T0" fmla="*/ 17 w 90"/>
                <a:gd name="T1" fmla="*/ 10 h 78"/>
                <a:gd name="T2" fmla="*/ 21 w 90"/>
                <a:gd name="T3" fmla="*/ 0 h 78"/>
                <a:gd name="T4" fmla="*/ 65 w 90"/>
                <a:gd name="T5" fmla="*/ 15 h 78"/>
                <a:gd name="T6" fmla="*/ 75 w 90"/>
                <a:gd name="T7" fmla="*/ 19 h 78"/>
                <a:gd name="T8" fmla="*/ 79 w 90"/>
                <a:gd name="T9" fmla="*/ 22 h 78"/>
                <a:gd name="T10" fmla="*/ 82 w 90"/>
                <a:gd name="T11" fmla="*/ 24 h 78"/>
                <a:gd name="T12" fmla="*/ 85 w 90"/>
                <a:gd name="T13" fmla="*/ 26 h 78"/>
                <a:gd name="T14" fmla="*/ 86 w 90"/>
                <a:gd name="T15" fmla="*/ 30 h 78"/>
                <a:gd name="T16" fmla="*/ 89 w 90"/>
                <a:gd name="T17" fmla="*/ 33 h 78"/>
                <a:gd name="T18" fmla="*/ 89 w 90"/>
                <a:gd name="T19" fmla="*/ 37 h 78"/>
                <a:gd name="T20" fmla="*/ 90 w 90"/>
                <a:gd name="T21" fmla="*/ 39 h 78"/>
                <a:gd name="T22" fmla="*/ 90 w 90"/>
                <a:gd name="T23" fmla="*/ 41 h 78"/>
                <a:gd name="T24" fmla="*/ 90 w 90"/>
                <a:gd name="T25" fmla="*/ 46 h 78"/>
                <a:gd name="T26" fmla="*/ 89 w 90"/>
                <a:gd name="T27" fmla="*/ 50 h 78"/>
                <a:gd name="T28" fmla="*/ 88 w 90"/>
                <a:gd name="T29" fmla="*/ 56 h 78"/>
                <a:gd name="T30" fmla="*/ 86 w 90"/>
                <a:gd name="T31" fmla="*/ 61 h 78"/>
                <a:gd name="T32" fmla="*/ 83 w 90"/>
                <a:gd name="T33" fmla="*/ 65 h 78"/>
                <a:gd name="T34" fmla="*/ 81 w 90"/>
                <a:gd name="T35" fmla="*/ 69 h 78"/>
                <a:gd name="T36" fmla="*/ 78 w 90"/>
                <a:gd name="T37" fmla="*/ 72 h 78"/>
                <a:gd name="T38" fmla="*/ 75 w 90"/>
                <a:gd name="T39" fmla="*/ 74 h 78"/>
                <a:gd name="T40" fmla="*/ 72 w 90"/>
                <a:gd name="T41" fmla="*/ 77 h 78"/>
                <a:gd name="T42" fmla="*/ 70 w 90"/>
                <a:gd name="T43" fmla="*/ 77 h 78"/>
                <a:gd name="T44" fmla="*/ 68 w 90"/>
                <a:gd name="T45" fmla="*/ 78 h 78"/>
                <a:gd name="T46" fmla="*/ 64 w 90"/>
                <a:gd name="T47" fmla="*/ 78 h 78"/>
                <a:gd name="T48" fmla="*/ 60 w 90"/>
                <a:gd name="T49" fmla="*/ 78 h 78"/>
                <a:gd name="T50" fmla="*/ 55 w 90"/>
                <a:gd name="T51" fmla="*/ 78 h 78"/>
                <a:gd name="T52" fmla="*/ 50 w 90"/>
                <a:gd name="T53" fmla="*/ 76 h 78"/>
                <a:gd name="T54" fmla="*/ 44 w 90"/>
                <a:gd name="T55" fmla="*/ 74 h 78"/>
                <a:gd name="T56" fmla="*/ 0 w 90"/>
                <a:gd name="T57" fmla="*/ 60 h 78"/>
                <a:gd name="T58" fmla="*/ 4 w 90"/>
                <a:gd name="T59" fmla="*/ 50 h 78"/>
                <a:gd name="T60" fmla="*/ 48 w 90"/>
                <a:gd name="T61" fmla="*/ 64 h 78"/>
                <a:gd name="T62" fmla="*/ 56 w 90"/>
                <a:gd name="T63" fmla="*/ 67 h 78"/>
                <a:gd name="T64" fmla="*/ 60 w 90"/>
                <a:gd name="T65" fmla="*/ 67 h 78"/>
                <a:gd name="T66" fmla="*/ 63 w 90"/>
                <a:gd name="T67" fmla="*/ 67 h 78"/>
                <a:gd name="T68" fmla="*/ 65 w 90"/>
                <a:gd name="T69" fmla="*/ 67 h 78"/>
                <a:gd name="T70" fmla="*/ 68 w 90"/>
                <a:gd name="T71" fmla="*/ 67 h 78"/>
                <a:gd name="T72" fmla="*/ 70 w 90"/>
                <a:gd name="T73" fmla="*/ 65 h 78"/>
                <a:gd name="T74" fmla="*/ 72 w 90"/>
                <a:gd name="T75" fmla="*/ 64 h 78"/>
                <a:gd name="T76" fmla="*/ 74 w 90"/>
                <a:gd name="T77" fmla="*/ 62 h 78"/>
                <a:gd name="T78" fmla="*/ 75 w 90"/>
                <a:gd name="T79" fmla="*/ 60 h 78"/>
                <a:gd name="T80" fmla="*/ 79 w 90"/>
                <a:gd name="T81" fmla="*/ 54 h 78"/>
                <a:gd name="T82" fmla="*/ 79 w 90"/>
                <a:gd name="T83" fmla="*/ 51 h 78"/>
                <a:gd name="T84" fmla="*/ 80 w 90"/>
                <a:gd name="T85" fmla="*/ 49 h 78"/>
                <a:gd name="T86" fmla="*/ 80 w 90"/>
                <a:gd name="T87" fmla="*/ 44 h 78"/>
                <a:gd name="T88" fmla="*/ 80 w 90"/>
                <a:gd name="T89" fmla="*/ 42 h 78"/>
                <a:gd name="T90" fmla="*/ 80 w 90"/>
                <a:gd name="T91" fmla="*/ 40 h 78"/>
                <a:gd name="T92" fmla="*/ 79 w 90"/>
                <a:gd name="T93" fmla="*/ 38 h 78"/>
                <a:gd name="T94" fmla="*/ 79 w 90"/>
                <a:gd name="T95" fmla="*/ 36 h 78"/>
                <a:gd name="T96" fmla="*/ 78 w 90"/>
                <a:gd name="T97" fmla="*/ 35 h 78"/>
                <a:gd name="T98" fmla="*/ 76 w 90"/>
                <a:gd name="T99" fmla="*/ 33 h 78"/>
                <a:gd name="T100" fmla="*/ 72 w 90"/>
                <a:gd name="T101" fmla="*/ 30 h 78"/>
                <a:gd name="T102" fmla="*/ 70 w 90"/>
                <a:gd name="T103" fmla="*/ 29 h 78"/>
                <a:gd name="T104" fmla="*/ 68 w 90"/>
                <a:gd name="T105" fmla="*/ 28 h 78"/>
                <a:gd name="T106" fmla="*/ 61 w 90"/>
                <a:gd name="T107" fmla="*/ 25 h 78"/>
                <a:gd name="T108" fmla="*/ 17 w 90"/>
                <a:gd name="T109" fmla="*/ 10 h 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0" h="78">
                  <a:moveTo>
                    <a:pt x="17" y="10"/>
                  </a:moveTo>
                  <a:lnTo>
                    <a:pt x="21" y="0"/>
                  </a:lnTo>
                  <a:lnTo>
                    <a:pt x="65" y="15"/>
                  </a:lnTo>
                  <a:lnTo>
                    <a:pt x="75" y="19"/>
                  </a:lnTo>
                  <a:lnTo>
                    <a:pt x="79" y="22"/>
                  </a:lnTo>
                  <a:lnTo>
                    <a:pt x="82" y="24"/>
                  </a:lnTo>
                  <a:lnTo>
                    <a:pt x="85" y="26"/>
                  </a:lnTo>
                  <a:lnTo>
                    <a:pt x="86" y="30"/>
                  </a:lnTo>
                  <a:lnTo>
                    <a:pt x="89" y="33"/>
                  </a:lnTo>
                  <a:lnTo>
                    <a:pt x="89" y="37"/>
                  </a:lnTo>
                  <a:lnTo>
                    <a:pt x="90" y="39"/>
                  </a:lnTo>
                  <a:lnTo>
                    <a:pt x="90" y="41"/>
                  </a:lnTo>
                  <a:lnTo>
                    <a:pt x="90" y="46"/>
                  </a:lnTo>
                  <a:lnTo>
                    <a:pt x="89" y="50"/>
                  </a:lnTo>
                  <a:lnTo>
                    <a:pt x="88" y="56"/>
                  </a:lnTo>
                  <a:lnTo>
                    <a:pt x="86" y="61"/>
                  </a:lnTo>
                  <a:lnTo>
                    <a:pt x="83" y="65"/>
                  </a:lnTo>
                  <a:lnTo>
                    <a:pt x="81" y="69"/>
                  </a:lnTo>
                  <a:lnTo>
                    <a:pt x="78" y="72"/>
                  </a:lnTo>
                  <a:lnTo>
                    <a:pt x="75" y="74"/>
                  </a:lnTo>
                  <a:lnTo>
                    <a:pt x="72" y="77"/>
                  </a:lnTo>
                  <a:lnTo>
                    <a:pt x="70" y="77"/>
                  </a:lnTo>
                  <a:lnTo>
                    <a:pt x="68" y="78"/>
                  </a:lnTo>
                  <a:lnTo>
                    <a:pt x="64" y="78"/>
                  </a:lnTo>
                  <a:lnTo>
                    <a:pt x="60" y="78"/>
                  </a:lnTo>
                  <a:lnTo>
                    <a:pt x="55" y="78"/>
                  </a:lnTo>
                  <a:lnTo>
                    <a:pt x="50" y="76"/>
                  </a:lnTo>
                  <a:lnTo>
                    <a:pt x="44" y="74"/>
                  </a:lnTo>
                  <a:lnTo>
                    <a:pt x="0" y="60"/>
                  </a:lnTo>
                  <a:lnTo>
                    <a:pt x="4" y="50"/>
                  </a:lnTo>
                  <a:lnTo>
                    <a:pt x="48" y="64"/>
                  </a:lnTo>
                  <a:lnTo>
                    <a:pt x="56" y="67"/>
                  </a:lnTo>
                  <a:lnTo>
                    <a:pt x="60" y="67"/>
                  </a:lnTo>
                  <a:lnTo>
                    <a:pt x="63" y="67"/>
                  </a:lnTo>
                  <a:lnTo>
                    <a:pt x="65" y="67"/>
                  </a:lnTo>
                  <a:lnTo>
                    <a:pt x="68" y="67"/>
                  </a:lnTo>
                  <a:lnTo>
                    <a:pt x="70" y="65"/>
                  </a:lnTo>
                  <a:lnTo>
                    <a:pt x="72" y="64"/>
                  </a:lnTo>
                  <a:lnTo>
                    <a:pt x="74" y="62"/>
                  </a:lnTo>
                  <a:lnTo>
                    <a:pt x="75" y="60"/>
                  </a:lnTo>
                  <a:lnTo>
                    <a:pt x="79" y="54"/>
                  </a:lnTo>
                  <a:lnTo>
                    <a:pt x="79" y="51"/>
                  </a:lnTo>
                  <a:lnTo>
                    <a:pt x="80" y="49"/>
                  </a:lnTo>
                  <a:lnTo>
                    <a:pt x="80" y="44"/>
                  </a:lnTo>
                  <a:lnTo>
                    <a:pt x="80" y="42"/>
                  </a:lnTo>
                  <a:lnTo>
                    <a:pt x="80" y="40"/>
                  </a:lnTo>
                  <a:lnTo>
                    <a:pt x="79" y="38"/>
                  </a:lnTo>
                  <a:lnTo>
                    <a:pt x="79" y="36"/>
                  </a:lnTo>
                  <a:lnTo>
                    <a:pt x="78" y="35"/>
                  </a:lnTo>
                  <a:lnTo>
                    <a:pt x="76" y="33"/>
                  </a:lnTo>
                  <a:lnTo>
                    <a:pt x="72" y="30"/>
                  </a:lnTo>
                  <a:lnTo>
                    <a:pt x="70" y="29"/>
                  </a:lnTo>
                  <a:lnTo>
                    <a:pt x="68" y="28"/>
                  </a:lnTo>
                  <a:lnTo>
                    <a:pt x="61" y="25"/>
                  </a:lnTo>
                  <a:lnTo>
                    <a:pt x="17"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8" name="Freeform 5"/>
            <p:cNvSpPr>
              <a:spLocks/>
            </p:cNvSpPr>
            <p:nvPr/>
          </p:nvSpPr>
          <p:spPr bwMode="auto">
            <a:xfrm>
              <a:off x="868" y="2853"/>
              <a:ext cx="72" cy="60"/>
            </a:xfrm>
            <a:custGeom>
              <a:avLst/>
              <a:gdLst>
                <a:gd name="T0" fmla="*/ 55 w 72"/>
                <a:gd name="T1" fmla="*/ 60 h 60"/>
                <a:gd name="T2" fmla="*/ 0 w 72"/>
                <a:gd name="T3" fmla="*/ 39 h 60"/>
                <a:gd name="T4" fmla="*/ 4 w 72"/>
                <a:gd name="T5" fmla="*/ 30 h 60"/>
                <a:gd name="T6" fmla="*/ 11 w 72"/>
                <a:gd name="T7" fmla="*/ 33 h 60"/>
                <a:gd name="T8" fmla="*/ 10 w 72"/>
                <a:gd name="T9" fmla="*/ 31 h 60"/>
                <a:gd name="T10" fmla="*/ 9 w 72"/>
                <a:gd name="T11" fmla="*/ 28 h 60"/>
                <a:gd name="T12" fmla="*/ 8 w 72"/>
                <a:gd name="T13" fmla="*/ 23 h 60"/>
                <a:gd name="T14" fmla="*/ 8 w 72"/>
                <a:gd name="T15" fmla="*/ 21 h 60"/>
                <a:gd name="T16" fmla="*/ 8 w 72"/>
                <a:gd name="T17" fmla="*/ 18 h 60"/>
                <a:gd name="T18" fmla="*/ 9 w 72"/>
                <a:gd name="T19" fmla="*/ 15 h 60"/>
                <a:gd name="T20" fmla="*/ 10 w 72"/>
                <a:gd name="T21" fmla="*/ 13 h 60"/>
                <a:gd name="T22" fmla="*/ 10 w 72"/>
                <a:gd name="T23" fmla="*/ 11 h 60"/>
                <a:gd name="T24" fmla="*/ 12 w 72"/>
                <a:gd name="T25" fmla="*/ 8 h 60"/>
                <a:gd name="T26" fmla="*/ 15 w 72"/>
                <a:gd name="T27" fmla="*/ 4 h 60"/>
                <a:gd name="T28" fmla="*/ 17 w 72"/>
                <a:gd name="T29" fmla="*/ 3 h 60"/>
                <a:gd name="T30" fmla="*/ 18 w 72"/>
                <a:gd name="T31" fmla="*/ 2 h 60"/>
                <a:gd name="T32" fmla="*/ 20 w 72"/>
                <a:gd name="T33" fmla="*/ 1 h 60"/>
                <a:gd name="T34" fmla="*/ 22 w 72"/>
                <a:gd name="T35" fmla="*/ 1 h 60"/>
                <a:gd name="T36" fmla="*/ 24 w 72"/>
                <a:gd name="T37" fmla="*/ 0 h 60"/>
                <a:gd name="T38" fmla="*/ 26 w 72"/>
                <a:gd name="T39" fmla="*/ 0 h 60"/>
                <a:gd name="T40" fmla="*/ 30 w 72"/>
                <a:gd name="T41" fmla="*/ 0 h 60"/>
                <a:gd name="T42" fmla="*/ 34 w 72"/>
                <a:gd name="T43" fmla="*/ 1 h 60"/>
                <a:gd name="T44" fmla="*/ 39 w 72"/>
                <a:gd name="T45" fmla="*/ 3 h 60"/>
                <a:gd name="T46" fmla="*/ 72 w 72"/>
                <a:gd name="T47" fmla="*/ 17 h 60"/>
                <a:gd name="T48" fmla="*/ 69 w 72"/>
                <a:gd name="T49" fmla="*/ 25 h 60"/>
                <a:gd name="T50" fmla="*/ 35 w 72"/>
                <a:gd name="T51" fmla="*/ 12 h 60"/>
                <a:gd name="T52" fmla="*/ 31 w 72"/>
                <a:gd name="T53" fmla="*/ 11 h 60"/>
                <a:gd name="T54" fmla="*/ 27 w 72"/>
                <a:gd name="T55" fmla="*/ 10 h 60"/>
                <a:gd name="T56" fmla="*/ 24 w 72"/>
                <a:gd name="T57" fmla="*/ 11 h 60"/>
                <a:gd name="T58" fmla="*/ 22 w 72"/>
                <a:gd name="T59" fmla="*/ 11 h 60"/>
                <a:gd name="T60" fmla="*/ 21 w 72"/>
                <a:gd name="T61" fmla="*/ 12 h 60"/>
                <a:gd name="T62" fmla="*/ 20 w 72"/>
                <a:gd name="T63" fmla="*/ 13 h 60"/>
                <a:gd name="T64" fmla="*/ 18 w 72"/>
                <a:gd name="T65" fmla="*/ 15 h 60"/>
                <a:gd name="T66" fmla="*/ 17 w 72"/>
                <a:gd name="T67" fmla="*/ 16 h 60"/>
                <a:gd name="T68" fmla="*/ 17 w 72"/>
                <a:gd name="T69" fmla="*/ 18 h 60"/>
                <a:gd name="T70" fmla="*/ 16 w 72"/>
                <a:gd name="T71" fmla="*/ 21 h 60"/>
                <a:gd name="T72" fmla="*/ 15 w 72"/>
                <a:gd name="T73" fmla="*/ 24 h 60"/>
                <a:gd name="T74" fmla="*/ 16 w 72"/>
                <a:gd name="T75" fmla="*/ 26 h 60"/>
                <a:gd name="T76" fmla="*/ 17 w 72"/>
                <a:gd name="T77" fmla="*/ 29 h 60"/>
                <a:gd name="T78" fmla="*/ 17 w 72"/>
                <a:gd name="T79" fmla="*/ 31 h 60"/>
                <a:gd name="T80" fmla="*/ 18 w 72"/>
                <a:gd name="T81" fmla="*/ 32 h 60"/>
                <a:gd name="T82" fmla="*/ 20 w 72"/>
                <a:gd name="T83" fmla="*/ 35 h 60"/>
                <a:gd name="T84" fmla="*/ 24 w 72"/>
                <a:gd name="T85" fmla="*/ 37 h 60"/>
                <a:gd name="T86" fmla="*/ 28 w 72"/>
                <a:gd name="T87" fmla="*/ 39 h 60"/>
                <a:gd name="T88" fmla="*/ 58 w 72"/>
                <a:gd name="T89" fmla="*/ 51 h 60"/>
                <a:gd name="T90" fmla="*/ 55 w 72"/>
                <a:gd name="T91" fmla="*/ 6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 h="60">
                  <a:moveTo>
                    <a:pt x="55" y="60"/>
                  </a:moveTo>
                  <a:lnTo>
                    <a:pt x="0" y="39"/>
                  </a:lnTo>
                  <a:lnTo>
                    <a:pt x="4" y="30"/>
                  </a:lnTo>
                  <a:lnTo>
                    <a:pt x="11" y="33"/>
                  </a:lnTo>
                  <a:lnTo>
                    <a:pt x="10" y="31"/>
                  </a:lnTo>
                  <a:lnTo>
                    <a:pt x="9" y="28"/>
                  </a:lnTo>
                  <a:lnTo>
                    <a:pt x="8" y="23"/>
                  </a:lnTo>
                  <a:lnTo>
                    <a:pt x="8" y="21"/>
                  </a:lnTo>
                  <a:lnTo>
                    <a:pt x="8" y="18"/>
                  </a:lnTo>
                  <a:lnTo>
                    <a:pt x="9" y="15"/>
                  </a:lnTo>
                  <a:lnTo>
                    <a:pt x="10" y="13"/>
                  </a:lnTo>
                  <a:lnTo>
                    <a:pt x="10" y="11"/>
                  </a:lnTo>
                  <a:lnTo>
                    <a:pt x="12" y="8"/>
                  </a:lnTo>
                  <a:lnTo>
                    <a:pt x="15" y="4"/>
                  </a:lnTo>
                  <a:lnTo>
                    <a:pt x="17" y="3"/>
                  </a:lnTo>
                  <a:lnTo>
                    <a:pt x="18" y="2"/>
                  </a:lnTo>
                  <a:lnTo>
                    <a:pt x="20" y="1"/>
                  </a:lnTo>
                  <a:lnTo>
                    <a:pt x="22" y="1"/>
                  </a:lnTo>
                  <a:lnTo>
                    <a:pt x="24" y="0"/>
                  </a:lnTo>
                  <a:lnTo>
                    <a:pt x="26" y="0"/>
                  </a:lnTo>
                  <a:lnTo>
                    <a:pt x="30" y="0"/>
                  </a:lnTo>
                  <a:lnTo>
                    <a:pt x="34" y="1"/>
                  </a:lnTo>
                  <a:lnTo>
                    <a:pt x="39" y="3"/>
                  </a:lnTo>
                  <a:lnTo>
                    <a:pt x="72" y="17"/>
                  </a:lnTo>
                  <a:lnTo>
                    <a:pt x="69" y="25"/>
                  </a:lnTo>
                  <a:lnTo>
                    <a:pt x="35" y="12"/>
                  </a:lnTo>
                  <a:lnTo>
                    <a:pt x="31" y="11"/>
                  </a:lnTo>
                  <a:lnTo>
                    <a:pt x="27" y="10"/>
                  </a:lnTo>
                  <a:lnTo>
                    <a:pt x="24" y="11"/>
                  </a:lnTo>
                  <a:lnTo>
                    <a:pt x="22" y="11"/>
                  </a:lnTo>
                  <a:lnTo>
                    <a:pt x="21" y="12"/>
                  </a:lnTo>
                  <a:lnTo>
                    <a:pt x="20" y="13"/>
                  </a:lnTo>
                  <a:lnTo>
                    <a:pt x="18" y="15"/>
                  </a:lnTo>
                  <a:lnTo>
                    <a:pt x="17" y="16"/>
                  </a:lnTo>
                  <a:lnTo>
                    <a:pt x="17" y="18"/>
                  </a:lnTo>
                  <a:lnTo>
                    <a:pt x="16" y="21"/>
                  </a:lnTo>
                  <a:lnTo>
                    <a:pt x="15" y="24"/>
                  </a:lnTo>
                  <a:lnTo>
                    <a:pt x="16" y="26"/>
                  </a:lnTo>
                  <a:lnTo>
                    <a:pt x="17" y="29"/>
                  </a:lnTo>
                  <a:lnTo>
                    <a:pt x="17" y="31"/>
                  </a:lnTo>
                  <a:lnTo>
                    <a:pt x="18" y="32"/>
                  </a:lnTo>
                  <a:lnTo>
                    <a:pt x="20" y="35"/>
                  </a:lnTo>
                  <a:lnTo>
                    <a:pt x="24" y="37"/>
                  </a:lnTo>
                  <a:lnTo>
                    <a:pt x="28" y="39"/>
                  </a:lnTo>
                  <a:lnTo>
                    <a:pt x="58" y="51"/>
                  </a:lnTo>
                  <a:lnTo>
                    <a:pt x="55"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9" name="Freeform 6"/>
            <p:cNvSpPr>
              <a:spLocks/>
            </p:cNvSpPr>
            <p:nvPr/>
          </p:nvSpPr>
          <p:spPr bwMode="auto">
            <a:xfrm>
              <a:off x="872" y="2816"/>
              <a:ext cx="77" cy="42"/>
            </a:xfrm>
            <a:custGeom>
              <a:avLst/>
              <a:gdLst>
                <a:gd name="T0" fmla="*/ 10 w 77"/>
                <a:gd name="T1" fmla="*/ 14 h 42"/>
                <a:gd name="T2" fmla="*/ 0 w 77"/>
                <a:gd name="T3" fmla="*/ 10 h 42"/>
                <a:gd name="T4" fmla="*/ 4 w 77"/>
                <a:gd name="T5" fmla="*/ 0 h 42"/>
                <a:gd name="T6" fmla="*/ 15 w 77"/>
                <a:gd name="T7" fmla="*/ 5 h 42"/>
                <a:gd name="T8" fmla="*/ 10 w 77"/>
                <a:gd name="T9" fmla="*/ 14 h 42"/>
                <a:gd name="T10" fmla="*/ 10 w 77"/>
                <a:gd name="T11" fmla="*/ 14 h 42"/>
                <a:gd name="T12" fmla="*/ 73 w 77"/>
                <a:gd name="T13" fmla="*/ 42 h 42"/>
                <a:gd name="T14" fmla="*/ 20 w 77"/>
                <a:gd name="T15" fmla="*/ 19 h 42"/>
                <a:gd name="T16" fmla="*/ 24 w 77"/>
                <a:gd name="T17" fmla="*/ 10 h 42"/>
                <a:gd name="T18" fmla="*/ 77 w 77"/>
                <a:gd name="T19" fmla="*/ 33 h 42"/>
                <a:gd name="T20" fmla="*/ 73 w 77"/>
                <a:gd name="T21" fmla="*/ 42 h 42"/>
                <a:gd name="T22" fmla="*/ 10 w 77"/>
                <a:gd name="T23" fmla="*/ 1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10" y="14"/>
                  </a:moveTo>
                  <a:lnTo>
                    <a:pt x="0" y="10"/>
                  </a:lnTo>
                  <a:lnTo>
                    <a:pt x="4" y="0"/>
                  </a:lnTo>
                  <a:lnTo>
                    <a:pt x="15" y="5"/>
                  </a:lnTo>
                  <a:lnTo>
                    <a:pt x="10" y="14"/>
                  </a:lnTo>
                  <a:lnTo>
                    <a:pt x="73" y="42"/>
                  </a:lnTo>
                  <a:lnTo>
                    <a:pt x="20" y="19"/>
                  </a:lnTo>
                  <a:lnTo>
                    <a:pt x="24" y="10"/>
                  </a:lnTo>
                  <a:lnTo>
                    <a:pt x="77" y="33"/>
                  </a:lnTo>
                  <a:lnTo>
                    <a:pt x="73" y="42"/>
                  </a:lnTo>
                  <a:lnTo>
                    <a:pt x="10"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10" name="Freeform 7"/>
            <p:cNvSpPr>
              <a:spLocks/>
            </p:cNvSpPr>
            <p:nvPr/>
          </p:nvSpPr>
          <p:spPr bwMode="auto">
            <a:xfrm>
              <a:off x="899" y="2770"/>
              <a:ext cx="66" cy="53"/>
            </a:xfrm>
            <a:custGeom>
              <a:avLst/>
              <a:gdLst>
                <a:gd name="T0" fmla="*/ 62 w 66"/>
                <a:gd name="T1" fmla="*/ 53 h 53"/>
                <a:gd name="T2" fmla="*/ 0 w 66"/>
                <a:gd name="T3" fmla="*/ 48 h 53"/>
                <a:gd name="T4" fmla="*/ 5 w 66"/>
                <a:gd name="T5" fmla="*/ 39 h 53"/>
                <a:gd name="T6" fmla="*/ 41 w 66"/>
                <a:gd name="T7" fmla="*/ 43 h 53"/>
                <a:gd name="T8" fmla="*/ 54 w 66"/>
                <a:gd name="T9" fmla="*/ 44 h 53"/>
                <a:gd name="T10" fmla="*/ 45 w 66"/>
                <a:gd name="T11" fmla="*/ 36 h 53"/>
                <a:gd name="T12" fmla="*/ 19 w 66"/>
                <a:gd name="T13" fmla="*/ 9 h 53"/>
                <a:gd name="T14" fmla="*/ 24 w 66"/>
                <a:gd name="T15" fmla="*/ 0 h 53"/>
                <a:gd name="T16" fmla="*/ 66 w 66"/>
                <a:gd name="T17" fmla="*/ 45 h 53"/>
                <a:gd name="T18" fmla="*/ 62 w 66"/>
                <a:gd name="T19" fmla="*/ 53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53">
                  <a:moveTo>
                    <a:pt x="62" y="53"/>
                  </a:moveTo>
                  <a:lnTo>
                    <a:pt x="0" y="48"/>
                  </a:lnTo>
                  <a:lnTo>
                    <a:pt x="5" y="39"/>
                  </a:lnTo>
                  <a:lnTo>
                    <a:pt x="41" y="43"/>
                  </a:lnTo>
                  <a:lnTo>
                    <a:pt x="54" y="44"/>
                  </a:lnTo>
                  <a:lnTo>
                    <a:pt x="45" y="36"/>
                  </a:lnTo>
                  <a:lnTo>
                    <a:pt x="19" y="9"/>
                  </a:lnTo>
                  <a:lnTo>
                    <a:pt x="24" y="0"/>
                  </a:lnTo>
                  <a:lnTo>
                    <a:pt x="66" y="45"/>
                  </a:lnTo>
                  <a:lnTo>
                    <a:pt x="62"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11" name="Freeform 8"/>
            <p:cNvSpPr>
              <a:spLocks/>
            </p:cNvSpPr>
            <p:nvPr/>
          </p:nvSpPr>
          <p:spPr bwMode="auto">
            <a:xfrm>
              <a:off x="933" y="2727"/>
              <a:ext cx="61" cy="58"/>
            </a:xfrm>
            <a:custGeom>
              <a:avLst/>
              <a:gdLst>
                <a:gd name="T0" fmla="*/ 53 w 61"/>
                <a:gd name="T1" fmla="*/ 11 h 58"/>
                <a:gd name="T2" fmla="*/ 59 w 61"/>
                <a:gd name="T3" fmla="*/ 18 h 58"/>
                <a:gd name="T4" fmla="*/ 61 w 61"/>
                <a:gd name="T5" fmla="*/ 26 h 58"/>
                <a:gd name="T6" fmla="*/ 61 w 61"/>
                <a:gd name="T7" fmla="*/ 30 h 58"/>
                <a:gd name="T8" fmla="*/ 59 w 61"/>
                <a:gd name="T9" fmla="*/ 38 h 58"/>
                <a:gd name="T10" fmla="*/ 56 w 61"/>
                <a:gd name="T11" fmla="*/ 45 h 58"/>
                <a:gd name="T12" fmla="*/ 52 w 61"/>
                <a:gd name="T13" fmla="*/ 50 h 58"/>
                <a:gd name="T14" fmla="*/ 46 w 61"/>
                <a:gd name="T15" fmla="*/ 55 h 58"/>
                <a:gd name="T16" fmla="*/ 41 w 61"/>
                <a:gd name="T17" fmla="*/ 57 h 58"/>
                <a:gd name="T18" fmla="*/ 36 w 61"/>
                <a:gd name="T19" fmla="*/ 58 h 58"/>
                <a:gd name="T20" fmla="*/ 30 w 61"/>
                <a:gd name="T21" fmla="*/ 57 h 58"/>
                <a:gd name="T22" fmla="*/ 24 w 61"/>
                <a:gd name="T23" fmla="*/ 55 h 58"/>
                <a:gd name="T24" fmla="*/ 18 w 61"/>
                <a:gd name="T25" fmla="*/ 53 h 58"/>
                <a:gd name="T26" fmla="*/ 7 w 61"/>
                <a:gd name="T27" fmla="*/ 45 h 58"/>
                <a:gd name="T28" fmla="*/ 4 w 61"/>
                <a:gd name="T29" fmla="*/ 41 h 58"/>
                <a:gd name="T30" fmla="*/ 2 w 61"/>
                <a:gd name="T31" fmla="*/ 35 h 58"/>
                <a:gd name="T32" fmla="*/ 0 w 61"/>
                <a:gd name="T33" fmla="*/ 25 h 58"/>
                <a:gd name="T34" fmla="*/ 4 w 61"/>
                <a:gd name="T35" fmla="*/ 14 h 58"/>
                <a:gd name="T36" fmla="*/ 8 w 61"/>
                <a:gd name="T37" fmla="*/ 8 h 58"/>
                <a:gd name="T38" fmla="*/ 13 w 61"/>
                <a:gd name="T39" fmla="*/ 5 h 58"/>
                <a:gd name="T40" fmla="*/ 20 w 61"/>
                <a:gd name="T41" fmla="*/ 2 h 58"/>
                <a:gd name="T42" fmla="*/ 25 w 61"/>
                <a:gd name="T43" fmla="*/ 0 h 58"/>
                <a:gd name="T44" fmla="*/ 31 w 61"/>
                <a:gd name="T45" fmla="*/ 1 h 58"/>
                <a:gd name="T46" fmla="*/ 37 w 61"/>
                <a:gd name="T47" fmla="*/ 3 h 58"/>
                <a:gd name="T48" fmla="*/ 45 w 61"/>
                <a:gd name="T49" fmla="*/ 7 h 58"/>
                <a:gd name="T50" fmla="*/ 29 w 61"/>
                <a:gd name="T51" fmla="*/ 47 h 58"/>
                <a:gd name="T52" fmla="*/ 37 w 61"/>
                <a:gd name="T53" fmla="*/ 48 h 58"/>
                <a:gd name="T54" fmla="*/ 43 w 61"/>
                <a:gd name="T55" fmla="*/ 46 h 58"/>
                <a:gd name="T56" fmla="*/ 48 w 61"/>
                <a:gd name="T57" fmla="*/ 41 h 58"/>
                <a:gd name="T58" fmla="*/ 52 w 61"/>
                <a:gd name="T59" fmla="*/ 34 h 58"/>
                <a:gd name="T60" fmla="*/ 52 w 61"/>
                <a:gd name="T61" fmla="*/ 29 h 58"/>
                <a:gd name="T62" fmla="*/ 51 w 61"/>
                <a:gd name="T63" fmla="*/ 24 h 58"/>
                <a:gd name="T64" fmla="*/ 47 w 61"/>
                <a:gd name="T65" fmla="*/ 20 h 58"/>
                <a:gd name="T66" fmla="*/ 18 w 61"/>
                <a:gd name="T67" fmla="*/ 41 h 58"/>
                <a:gd name="T68" fmla="*/ 30 w 61"/>
                <a:gd name="T69" fmla="*/ 11 h 58"/>
                <a:gd name="T70" fmla="*/ 24 w 61"/>
                <a:gd name="T71" fmla="*/ 10 h 58"/>
                <a:gd name="T72" fmla="*/ 18 w 61"/>
                <a:gd name="T73" fmla="*/ 11 h 58"/>
                <a:gd name="T74" fmla="*/ 14 w 61"/>
                <a:gd name="T75" fmla="*/ 14 h 58"/>
                <a:gd name="T76" fmla="*/ 11 w 61"/>
                <a:gd name="T77" fmla="*/ 18 h 58"/>
                <a:gd name="T78" fmla="*/ 9 w 61"/>
                <a:gd name="T79" fmla="*/ 23 h 58"/>
                <a:gd name="T80" fmla="*/ 9 w 61"/>
                <a:gd name="T81" fmla="*/ 27 h 58"/>
                <a:gd name="T82" fmla="*/ 10 w 61"/>
                <a:gd name="T83" fmla="*/ 34 h 58"/>
                <a:gd name="T84" fmla="*/ 15 w 61"/>
                <a:gd name="T85" fmla="*/ 38 h 58"/>
                <a:gd name="T86" fmla="*/ 47 w 61"/>
                <a:gd name="T87" fmla="*/ 20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 h="58">
                  <a:moveTo>
                    <a:pt x="47" y="20"/>
                  </a:moveTo>
                  <a:lnTo>
                    <a:pt x="53" y="11"/>
                  </a:lnTo>
                  <a:lnTo>
                    <a:pt x="56" y="14"/>
                  </a:lnTo>
                  <a:lnTo>
                    <a:pt x="59" y="18"/>
                  </a:lnTo>
                  <a:lnTo>
                    <a:pt x="60" y="21"/>
                  </a:lnTo>
                  <a:lnTo>
                    <a:pt x="61" y="26"/>
                  </a:lnTo>
                  <a:lnTo>
                    <a:pt x="61" y="27"/>
                  </a:lnTo>
                  <a:lnTo>
                    <a:pt x="61" y="30"/>
                  </a:lnTo>
                  <a:lnTo>
                    <a:pt x="61" y="34"/>
                  </a:lnTo>
                  <a:lnTo>
                    <a:pt x="59" y="38"/>
                  </a:lnTo>
                  <a:lnTo>
                    <a:pt x="58" y="42"/>
                  </a:lnTo>
                  <a:lnTo>
                    <a:pt x="56" y="45"/>
                  </a:lnTo>
                  <a:lnTo>
                    <a:pt x="54" y="48"/>
                  </a:lnTo>
                  <a:lnTo>
                    <a:pt x="52" y="50"/>
                  </a:lnTo>
                  <a:lnTo>
                    <a:pt x="50" y="51"/>
                  </a:lnTo>
                  <a:lnTo>
                    <a:pt x="46" y="55"/>
                  </a:lnTo>
                  <a:lnTo>
                    <a:pt x="44" y="55"/>
                  </a:lnTo>
                  <a:lnTo>
                    <a:pt x="41" y="57"/>
                  </a:lnTo>
                  <a:lnTo>
                    <a:pt x="38" y="57"/>
                  </a:lnTo>
                  <a:lnTo>
                    <a:pt x="36" y="58"/>
                  </a:lnTo>
                  <a:lnTo>
                    <a:pt x="33" y="58"/>
                  </a:lnTo>
                  <a:lnTo>
                    <a:pt x="30" y="57"/>
                  </a:lnTo>
                  <a:lnTo>
                    <a:pt x="28" y="56"/>
                  </a:lnTo>
                  <a:lnTo>
                    <a:pt x="24" y="55"/>
                  </a:lnTo>
                  <a:lnTo>
                    <a:pt x="21" y="55"/>
                  </a:lnTo>
                  <a:lnTo>
                    <a:pt x="18" y="53"/>
                  </a:lnTo>
                  <a:lnTo>
                    <a:pt x="12" y="49"/>
                  </a:lnTo>
                  <a:lnTo>
                    <a:pt x="7" y="45"/>
                  </a:lnTo>
                  <a:lnTo>
                    <a:pt x="6" y="43"/>
                  </a:lnTo>
                  <a:lnTo>
                    <a:pt x="4" y="41"/>
                  </a:lnTo>
                  <a:lnTo>
                    <a:pt x="3" y="38"/>
                  </a:lnTo>
                  <a:lnTo>
                    <a:pt x="2" y="35"/>
                  </a:lnTo>
                  <a:lnTo>
                    <a:pt x="0" y="31"/>
                  </a:lnTo>
                  <a:lnTo>
                    <a:pt x="0" y="25"/>
                  </a:lnTo>
                  <a:lnTo>
                    <a:pt x="1" y="20"/>
                  </a:lnTo>
                  <a:lnTo>
                    <a:pt x="4" y="14"/>
                  </a:lnTo>
                  <a:lnTo>
                    <a:pt x="7" y="10"/>
                  </a:lnTo>
                  <a:lnTo>
                    <a:pt x="8" y="8"/>
                  </a:lnTo>
                  <a:lnTo>
                    <a:pt x="10" y="7"/>
                  </a:lnTo>
                  <a:lnTo>
                    <a:pt x="13" y="5"/>
                  </a:lnTo>
                  <a:lnTo>
                    <a:pt x="14" y="3"/>
                  </a:lnTo>
                  <a:lnTo>
                    <a:pt x="20" y="2"/>
                  </a:lnTo>
                  <a:lnTo>
                    <a:pt x="22" y="1"/>
                  </a:lnTo>
                  <a:lnTo>
                    <a:pt x="25" y="0"/>
                  </a:lnTo>
                  <a:lnTo>
                    <a:pt x="28" y="1"/>
                  </a:lnTo>
                  <a:lnTo>
                    <a:pt x="31" y="1"/>
                  </a:lnTo>
                  <a:lnTo>
                    <a:pt x="34" y="2"/>
                  </a:lnTo>
                  <a:lnTo>
                    <a:pt x="37" y="3"/>
                  </a:lnTo>
                  <a:lnTo>
                    <a:pt x="43" y="6"/>
                  </a:lnTo>
                  <a:lnTo>
                    <a:pt x="45" y="7"/>
                  </a:lnTo>
                  <a:lnTo>
                    <a:pt x="24" y="44"/>
                  </a:lnTo>
                  <a:lnTo>
                    <a:pt x="29" y="47"/>
                  </a:lnTo>
                  <a:lnTo>
                    <a:pt x="33" y="48"/>
                  </a:lnTo>
                  <a:lnTo>
                    <a:pt x="37" y="48"/>
                  </a:lnTo>
                  <a:lnTo>
                    <a:pt x="40" y="47"/>
                  </a:lnTo>
                  <a:lnTo>
                    <a:pt x="43" y="46"/>
                  </a:lnTo>
                  <a:lnTo>
                    <a:pt x="46" y="44"/>
                  </a:lnTo>
                  <a:lnTo>
                    <a:pt x="48" y="41"/>
                  </a:lnTo>
                  <a:lnTo>
                    <a:pt x="50" y="38"/>
                  </a:lnTo>
                  <a:lnTo>
                    <a:pt x="52" y="34"/>
                  </a:lnTo>
                  <a:lnTo>
                    <a:pt x="52" y="31"/>
                  </a:lnTo>
                  <a:lnTo>
                    <a:pt x="52" y="29"/>
                  </a:lnTo>
                  <a:lnTo>
                    <a:pt x="52" y="27"/>
                  </a:lnTo>
                  <a:lnTo>
                    <a:pt x="51" y="24"/>
                  </a:lnTo>
                  <a:lnTo>
                    <a:pt x="49" y="22"/>
                  </a:lnTo>
                  <a:lnTo>
                    <a:pt x="47" y="20"/>
                  </a:lnTo>
                  <a:lnTo>
                    <a:pt x="18" y="41"/>
                  </a:lnTo>
                  <a:lnTo>
                    <a:pt x="33" y="12"/>
                  </a:lnTo>
                  <a:lnTo>
                    <a:pt x="30" y="11"/>
                  </a:lnTo>
                  <a:lnTo>
                    <a:pt x="27" y="10"/>
                  </a:lnTo>
                  <a:lnTo>
                    <a:pt x="24" y="10"/>
                  </a:lnTo>
                  <a:lnTo>
                    <a:pt x="21" y="10"/>
                  </a:lnTo>
                  <a:lnTo>
                    <a:pt x="18" y="11"/>
                  </a:lnTo>
                  <a:lnTo>
                    <a:pt x="15" y="13"/>
                  </a:lnTo>
                  <a:lnTo>
                    <a:pt x="14" y="14"/>
                  </a:lnTo>
                  <a:lnTo>
                    <a:pt x="13" y="15"/>
                  </a:lnTo>
                  <a:lnTo>
                    <a:pt x="11" y="18"/>
                  </a:lnTo>
                  <a:lnTo>
                    <a:pt x="10" y="21"/>
                  </a:lnTo>
                  <a:lnTo>
                    <a:pt x="9" y="23"/>
                  </a:lnTo>
                  <a:lnTo>
                    <a:pt x="9" y="24"/>
                  </a:lnTo>
                  <a:lnTo>
                    <a:pt x="9" y="27"/>
                  </a:lnTo>
                  <a:lnTo>
                    <a:pt x="10" y="31"/>
                  </a:lnTo>
                  <a:lnTo>
                    <a:pt x="10" y="34"/>
                  </a:lnTo>
                  <a:lnTo>
                    <a:pt x="13" y="36"/>
                  </a:lnTo>
                  <a:lnTo>
                    <a:pt x="15" y="38"/>
                  </a:lnTo>
                  <a:lnTo>
                    <a:pt x="18" y="41"/>
                  </a:lnTo>
                  <a:lnTo>
                    <a:pt x="47" y="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12" name="Freeform 9"/>
            <p:cNvSpPr>
              <a:spLocks/>
            </p:cNvSpPr>
            <p:nvPr/>
          </p:nvSpPr>
          <p:spPr bwMode="auto">
            <a:xfrm>
              <a:off x="957" y="2682"/>
              <a:ext cx="55" cy="55"/>
            </a:xfrm>
            <a:custGeom>
              <a:avLst/>
              <a:gdLst>
                <a:gd name="T0" fmla="*/ 49 w 55"/>
                <a:gd name="T1" fmla="*/ 55 h 55"/>
                <a:gd name="T2" fmla="*/ 0 w 55"/>
                <a:gd name="T3" fmla="*/ 26 h 55"/>
                <a:gd name="T4" fmla="*/ 4 w 55"/>
                <a:gd name="T5" fmla="*/ 18 h 55"/>
                <a:gd name="T6" fmla="*/ 12 w 55"/>
                <a:gd name="T7" fmla="*/ 23 h 55"/>
                <a:gd name="T8" fmla="*/ 9 w 55"/>
                <a:gd name="T9" fmla="*/ 17 h 55"/>
                <a:gd name="T10" fmla="*/ 8 w 55"/>
                <a:gd name="T11" fmla="*/ 15 h 55"/>
                <a:gd name="T12" fmla="*/ 8 w 55"/>
                <a:gd name="T13" fmla="*/ 14 h 55"/>
                <a:gd name="T14" fmla="*/ 8 w 55"/>
                <a:gd name="T15" fmla="*/ 12 h 55"/>
                <a:gd name="T16" fmla="*/ 8 w 55"/>
                <a:gd name="T17" fmla="*/ 10 h 55"/>
                <a:gd name="T18" fmla="*/ 9 w 55"/>
                <a:gd name="T19" fmla="*/ 8 h 55"/>
                <a:gd name="T20" fmla="*/ 10 w 55"/>
                <a:gd name="T21" fmla="*/ 7 h 55"/>
                <a:gd name="T22" fmla="*/ 11 w 55"/>
                <a:gd name="T23" fmla="*/ 5 h 55"/>
                <a:gd name="T24" fmla="*/ 13 w 55"/>
                <a:gd name="T25" fmla="*/ 3 h 55"/>
                <a:gd name="T26" fmla="*/ 17 w 55"/>
                <a:gd name="T27" fmla="*/ 0 h 55"/>
                <a:gd name="T28" fmla="*/ 24 w 55"/>
                <a:gd name="T29" fmla="*/ 7 h 55"/>
                <a:gd name="T30" fmla="*/ 22 w 55"/>
                <a:gd name="T31" fmla="*/ 9 h 55"/>
                <a:gd name="T32" fmla="*/ 21 w 55"/>
                <a:gd name="T33" fmla="*/ 10 h 55"/>
                <a:gd name="T34" fmla="*/ 19 w 55"/>
                <a:gd name="T35" fmla="*/ 11 h 55"/>
                <a:gd name="T36" fmla="*/ 18 w 55"/>
                <a:gd name="T37" fmla="*/ 13 h 55"/>
                <a:gd name="T38" fmla="*/ 17 w 55"/>
                <a:gd name="T39" fmla="*/ 16 h 55"/>
                <a:gd name="T40" fmla="*/ 17 w 55"/>
                <a:gd name="T41" fmla="*/ 18 h 55"/>
                <a:gd name="T42" fmla="*/ 17 w 55"/>
                <a:gd name="T43" fmla="*/ 21 h 55"/>
                <a:gd name="T44" fmla="*/ 20 w 55"/>
                <a:gd name="T45" fmla="*/ 24 h 55"/>
                <a:gd name="T46" fmla="*/ 21 w 55"/>
                <a:gd name="T47" fmla="*/ 27 h 55"/>
                <a:gd name="T48" fmla="*/ 24 w 55"/>
                <a:gd name="T49" fmla="*/ 28 h 55"/>
                <a:gd name="T50" fmla="*/ 28 w 55"/>
                <a:gd name="T51" fmla="*/ 31 h 55"/>
                <a:gd name="T52" fmla="*/ 55 w 55"/>
                <a:gd name="T53" fmla="*/ 48 h 55"/>
                <a:gd name="T54" fmla="*/ 49 w 55"/>
                <a:gd name="T55" fmla="*/ 55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5" h="55">
                  <a:moveTo>
                    <a:pt x="49" y="55"/>
                  </a:moveTo>
                  <a:lnTo>
                    <a:pt x="0" y="26"/>
                  </a:lnTo>
                  <a:lnTo>
                    <a:pt x="4" y="18"/>
                  </a:lnTo>
                  <a:lnTo>
                    <a:pt x="12" y="23"/>
                  </a:lnTo>
                  <a:lnTo>
                    <a:pt x="9" y="17"/>
                  </a:lnTo>
                  <a:lnTo>
                    <a:pt x="8" y="15"/>
                  </a:lnTo>
                  <a:lnTo>
                    <a:pt x="8" y="14"/>
                  </a:lnTo>
                  <a:lnTo>
                    <a:pt x="8" y="12"/>
                  </a:lnTo>
                  <a:lnTo>
                    <a:pt x="8" y="10"/>
                  </a:lnTo>
                  <a:lnTo>
                    <a:pt x="9" y="8"/>
                  </a:lnTo>
                  <a:lnTo>
                    <a:pt x="10" y="7"/>
                  </a:lnTo>
                  <a:lnTo>
                    <a:pt x="11" y="5"/>
                  </a:lnTo>
                  <a:lnTo>
                    <a:pt x="13" y="3"/>
                  </a:lnTo>
                  <a:lnTo>
                    <a:pt x="17" y="0"/>
                  </a:lnTo>
                  <a:lnTo>
                    <a:pt x="24" y="7"/>
                  </a:lnTo>
                  <a:lnTo>
                    <a:pt x="22" y="9"/>
                  </a:lnTo>
                  <a:lnTo>
                    <a:pt x="21" y="10"/>
                  </a:lnTo>
                  <a:lnTo>
                    <a:pt x="19" y="11"/>
                  </a:lnTo>
                  <a:lnTo>
                    <a:pt x="18" y="13"/>
                  </a:lnTo>
                  <a:lnTo>
                    <a:pt x="17" y="16"/>
                  </a:lnTo>
                  <a:lnTo>
                    <a:pt x="17" y="18"/>
                  </a:lnTo>
                  <a:lnTo>
                    <a:pt x="17" y="21"/>
                  </a:lnTo>
                  <a:lnTo>
                    <a:pt x="20" y="24"/>
                  </a:lnTo>
                  <a:lnTo>
                    <a:pt x="21" y="27"/>
                  </a:lnTo>
                  <a:lnTo>
                    <a:pt x="24" y="28"/>
                  </a:lnTo>
                  <a:lnTo>
                    <a:pt x="28" y="31"/>
                  </a:lnTo>
                  <a:lnTo>
                    <a:pt x="55" y="48"/>
                  </a:lnTo>
                  <a:lnTo>
                    <a:pt x="49" y="5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13" name="Freeform 10"/>
            <p:cNvSpPr>
              <a:spLocks/>
            </p:cNvSpPr>
            <p:nvPr/>
          </p:nvSpPr>
          <p:spPr bwMode="auto">
            <a:xfrm>
              <a:off x="979" y="2648"/>
              <a:ext cx="61" cy="56"/>
            </a:xfrm>
            <a:custGeom>
              <a:avLst/>
              <a:gdLst>
                <a:gd name="T0" fmla="*/ 32 w 61"/>
                <a:gd name="T1" fmla="*/ 45 h 56"/>
                <a:gd name="T2" fmla="*/ 37 w 61"/>
                <a:gd name="T3" fmla="*/ 47 h 56"/>
                <a:gd name="T4" fmla="*/ 42 w 61"/>
                <a:gd name="T5" fmla="*/ 46 h 56"/>
                <a:gd name="T6" fmla="*/ 47 w 61"/>
                <a:gd name="T7" fmla="*/ 44 h 56"/>
                <a:gd name="T8" fmla="*/ 50 w 61"/>
                <a:gd name="T9" fmla="*/ 39 h 56"/>
                <a:gd name="T10" fmla="*/ 53 w 61"/>
                <a:gd name="T11" fmla="*/ 34 h 56"/>
                <a:gd name="T12" fmla="*/ 53 w 61"/>
                <a:gd name="T13" fmla="*/ 29 h 56"/>
                <a:gd name="T14" fmla="*/ 52 w 61"/>
                <a:gd name="T15" fmla="*/ 25 h 56"/>
                <a:gd name="T16" fmla="*/ 49 w 61"/>
                <a:gd name="T17" fmla="*/ 23 h 56"/>
                <a:gd name="T18" fmla="*/ 47 w 61"/>
                <a:gd name="T19" fmla="*/ 22 h 56"/>
                <a:gd name="T20" fmla="*/ 40 w 61"/>
                <a:gd name="T21" fmla="*/ 25 h 56"/>
                <a:gd name="T22" fmla="*/ 28 w 61"/>
                <a:gd name="T23" fmla="*/ 36 h 56"/>
                <a:gd name="T24" fmla="*/ 19 w 61"/>
                <a:gd name="T25" fmla="*/ 41 h 56"/>
                <a:gd name="T26" fmla="*/ 11 w 61"/>
                <a:gd name="T27" fmla="*/ 41 h 56"/>
                <a:gd name="T28" fmla="*/ 8 w 61"/>
                <a:gd name="T29" fmla="*/ 40 h 56"/>
                <a:gd name="T30" fmla="*/ 2 w 61"/>
                <a:gd name="T31" fmla="*/ 34 h 56"/>
                <a:gd name="T32" fmla="*/ 1 w 61"/>
                <a:gd name="T33" fmla="*/ 29 h 56"/>
                <a:gd name="T34" fmla="*/ 0 w 61"/>
                <a:gd name="T35" fmla="*/ 24 h 56"/>
                <a:gd name="T36" fmla="*/ 2 w 61"/>
                <a:gd name="T37" fmla="*/ 17 h 56"/>
                <a:gd name="T38" fmla="*/ 6 w 61"/>
                <a:gd name="T39" fmla="*/ 10 h 56"/>
                <a:gd name="T40" fmla="*/ 10 w 61"/>
                <a:gd name="T41" fmla="*/ 6 h 56"/>
                <a:gd name="T42" fmla="*/ 17 w 61"/>
                <a:gd name="T43" fmla="*/ 1 h 56"/>
                <a:gd name="T44" fmla="*/ 21 w 61"/>
                <a:gd name="T45" fmla="*/ 0 h 56"/>
                <a:gd name="T46" fmla="*/ 26 w 61"/>
                <a:gd name="T47" fmla="*/ 0 h 56"/>
                <a:gd name="T48" fmla="*/ 30 w 61"/>
                <a:gd name="T49" fmla="*/ 2 h 56"/>
                <a:gd name="T50" fmla="*/ 25 w 61"/>
                <a:gd name="T51" fmla="*/ 10 h 56"/>
                <a:gd name="T52" fmla="*/ 19 w 61"/>
                <a:gd name="T53" fmla="*/ 10 h 56"/>
                <a:gd name="T54" fmla="*/ 15 w 61"/>
                <a:gd name="T55" fmla="*/ 13 h 56"/>
                <a:gd name="T56" fmla="*/ 12 w 61"/>
                <a:gd name="T57" fmla="*/ 17 h 56"/>
                <a:gd name="T58" fmla="*/ 9 w 61"/>
                <a:gd name="T59" fmla="*/ 22 h 56"/>
                <a:gd name="T60" fmla="*/ 9 w 61"/>
                <a:gd name="T61" fmla="*/ 26 h 56"/>
                <a:gd name="T62" fmla="*/ 9 w 61"/>
                <a:gd name="T63" fmla="*/ 29 h 56"/>
                <a:gd name="T64" fmla="*/ 12 w 61"/>
                <a:gd name="T65" fmla="*/ 31 h 56"/>
                <a:gd name="T66" fmla="*/ 15 w 61"/>
                <a:gd name="T67" fmla="*/ 32 h 56"/>
                <a:gd name="T68" fmla="*/ 19 w 61"/>
                <a:gd name="T69" fmla="*/ 30 h 56"/>
                <a:gd name="T70" fmla="*/ 33 w 61"/>
                <a:gd name="T71" fmla="*/ 18 h 56"/>
                <a:gd name="T72" fmla="*/ 40 w 61"/>
                <a:gd name="T73" fmla="*/ 13 h 56"/>
                <a:gd name="T74" fmla="*/ 44 w 61"/>
                <a:gd name="T75" fmla="*/ 12 h 56"/>
                <a:gd name="T76" fmla="*/ 50 w 61"/>
                <a:gd name="T77" fmla="*/ 12 h 56"/>
                <a:gd name="T78" fmla="*/ 54 w 61"/>
                <a:gd name="T79" fmla="*/ 13 h 56"/>
                <a:gd name="T80" fmla="*/ 57 w 61"/>
                <a:gd name="T81" fmla="*/ 17 h 56"/>
                <a:gd name="T82" fmla="*/ 61 w 61"/>
                <a:gd name="T83" fmla="*/ 24 h 56"/>
                <a:gd name="T84" fmla="*/ 61 w 61"/>
                <a:gd name="T85" fmla="*/ 32 h 56"/>
                <a:gd name="T86" fmla="*/ 60 w 61"/>
                <a:gd name="T87" fmla="*/ 37 h 56"/>
                <a:gd name="T88" fmla="*/ 55 w 61"/>
                <a:gd name="T89" fmla="*/ 45 h 56"/>
                <a:gd name="T90" fmla="*/ 52 w 61"/>
                <a:gd name="T91" fmla="*/ 49 h 56"/>
                <a:gd name="T92" fmla="*/ 49 w 61"/>
                <a:gd name="T93" fmla="*/ 52 h 56"/>
                <a:gd name="T94" fmla="*/ 44 w 61"/>
                <a:gd name="T95" fmla="*/ 55 h 56"/>
                <a:gd name="T96" fmla="*/ 37 w 61"/>
                <a:gd name="T97" fmla="*/ 56 h 56"/>
                <a:gd name="T98" fmla="*/ 28 w 61"/>
                <a:gd name="T99" fmla="*/ 55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 h="56">
                  <a:moveTo>
                    <a:pt x="28" y="55"/>
                  </a:moveTo>
                  <a:lnTo>
                    <a:pt x="32" y="45"/>
                  </a:lnTo>
                  <a:lnTo>
                    <a:pt x="34" y="46"/>
                  </a:lnTo>
                  <a:lnTo>
                    <a:pt x="37" y="47"/>
                  </a:lnTo>
                  <a:lnTo>
                    <a:pt x="40" y="47"/>
                  </a:lnTo>
                  <a:lnTo>
                    <a:pt x="42" y="46"/>
                  </a:lnTo>
                  <a:lnTo>
                    <a:pt x="44" y="45"/>
                  </a:lnTo>
                  <a:lnTo>
                    <a:pt x="47" y="44"/>
                  </a:lnTo>
                  <a:lnTo>
                    <a:pt x="48" y="41"/>
                  </a:lnTo>
                  <a:lnTo>
                    <a:pt x="50" y="39"/>
                  </a:lnTo>
                  <a:lnTo>
                    <a:pt x="51" y="36"/>
                  </a:lnTo>
                  <a:lnTo>
                    <a:pt x="53" y="34"/>
                  </a:lnTo>
                  <a:lnTo>
                    <a:pt x="53" y="31"/>
                  </a:lnTo>
                  <a:lnTo>
                    <a:pt x="53" y="29"/>
                  </a:lnTo>
                  <a:lnTo>
                    <a:pt x="53" y="27"/>
                  </a:lnTo>
                  <a:lnTo>
                    <a:pt x="52" y="25"/>
                  </a:lnTo>
                  <a:lnTo>
                    <a:pt x="50" y="24"/>
                  </a:lnTo>
                  <a:lnTo>
                    <a:pt x="49" y="23"/>
                  </a:lnTo>
                  <a:lnTo>
                    <a:pt x="48" y="22"/>
                  </a:lnTo>
                  <a:lnTo>
                    <a:pt x="47" y="22"/>
                  </a:lnTo>
                  <a:lnTo>
                    <a:pt x="44" y="23"/>
                  </a:lnTo>
                  <a:lnTo>
                    <a:pt x="40" y="25"/>
                  </a:lnTo>
                  <a:lnTo>
                    <a:pt x="35" y="29"/>
                  </a:lnTo>
                  <a:lnTo>
                    <a:pt x="28" y="36"/>
                  </a:lnTo>
                  <a:lnTo>
                    <a:pt x="23" y="40"/>
                  </a:lnTo>
                  <a:lnTo>
                    <a:pt x="19" y="41"/>
                  </a:lnTo>
                  <a:lnTo>
                    <a:pt x="16" y="42"/>
                  </a:lnTo>
                  <a:lnTo>
                    <a:pt x="11" y="41"/>
                  </a:lnTo>
                  <a:lnTo>
                    <a:pt x="9" y="41"/>
                  </a:lnTo>
                  <a:lnTo>
                    <a:pt x="8" y="40"/>
                  </a:lnTo>
                  <a:lnTo>
                    <a:pt x="5" y="37"/>
                  </a:lnTo>
                  <a:lnTo>
                    <a:pt x="2" y="34"/>
                  </a:lnTo>
                  <a:lnTo>
                    <a:pt x="1" y="31"/>
                  </a:lnTo>
                  <a:lnTo>
                    <a:pt x="1" y="29"/>
                  </a:lnTo>
                  <a:lnTo>
                    <a:pt x="0" y="27"/>
                  </a:lnTo>
                  <a:lnTo>
                    <a:pt x="0" y="24"/>
                  </a:lnTo>
                  <a:lnTo>
                    <a:pt x="1" y="20"/>
                  </a:lnTo>
                  <a:lnTo>
                    <a:pt x="2" y="17"/>
                  </a:lnTo>
                  <a:lnTo>
                    <a:pt x="5" y="13"/>
                  </a:lnTo>
                  <a:lnTo>
                    <a:pt x="6" y="10"/>
                  </a:lnTo>
                  <a:lnTo>
                    <a:pt x="9" y="7"/>
                  </a:lnTo>
                  <a:lnTo>
                    <a:pt x="10" y="6"/>
                  </a:lnTo>
                  <a:lnTo>
                    <a:pt x="13" y="3"/>
                  </a:lnTo>
                  <a:lnTo>
                    <a:pt x="17" y="1"/>
                  </a:lnTo>
                  <a:lnTo>
                    <a:pt x="19" y="0"/>
                  </a:lnTo>
                  <a:lnTo>
                    <a:pt x="21" y="0"/>
                  </a:lnTo>
                  <a:lnTo>
                    <a:pt x="23" y="0"/>
                  </a:lnTo>
                  <a:lnTo>
                    <a:pt x="26" y="0"/>
                  </a:lnTo>
                  <a:lnTo>
                    <a:pt x="28" y="1"/>
                  </a:lnTo>
                  <a:lnTo>
                    <a:pt x="30" y="2"/>
                  </a:lnTo>
                  <a:lnTo>
                    <a:pt x="26" y="10"/>
                  </a:lnTo>
                  <a:lnTo>
                    <a:pt x="25" y="10"/>
                  </a:lnTo>
                  <a:lnTo>
                    <a:pt x="23" y="10"/>
                  </a:lnTo>
                  <a:lnTo>
                    <a:pt x="19" y="10"/>
                  </a:lnTo>
                  <a:lnTo>
                    <a:pt x="17" y="11"/>
                  </a:lnTo>
                  <a:lnTo>
                    <a:pt x="15" y="13"/>
                  </a:lnTo>
                  <a:lnTo>
                    <a:pt x="13" y="14"/>
                  </a:lnTo>
                  <a:lnTo>
                    <a:pt x="12" y="17"/>
                  </a:lnTo>
                  <a:lnTo>
                    <a:pt x="10" y="19"/>
                  </a:lnTo>
                  <a:lnTo>
                    <a:pt x="9" y="22"/>
                  </a:lnTo>
                  <a:lnTo>
                    <a:pt x="9" y="24"/>
                  </a:lnTo>
                  <a:lnTo>
                    <a:pt x="9" y="26"/>
                  </a:lnTo>
                  <a:lnTo>
                    <a:pt x="9" y="27"/>
                  </a:lnTo>
                  <a:lnTo>
                    <a:pt x="9" y="29"/>
                  </a:lnTo>
                  <a:lnTo>
                    <a:pt x="10" y="30"/>
                  </a:lnTo>
                  <a:lnTo>
                    <a:pt x="12" y="31"/>
                  </a:lnTo>
                  <a:lnTo>
                    <a:pt x="13" y="32"/>
                  </a:lnTo>
                  <a:lnTo>
                    <a:pt x="15" y="32"/>
                  </a:lnTo>
                  <a:lnTo>
                    <a:pt x="17" y="31"/>
                  </a:lnTo>
                  <a:lnTo>
                    <a:pt x="19" y="30"/>
                  </a:lnTo>
                  <a:lnTo>
                    <a:pt x="26" y="24"/>
                  </a:lnTo>
                  <a:lnTo>
                    <a:pt x="33" y="18"/>
                  </a:lnTo>
                  <a:lnTo>
                    <a:pt x="37" y="14"/>
                  </a:lnTo>
                  <a:lnTo>
                    <a:pt x="40" y="13"/>
                  </a:lnTo>
                  <a:lnTo>
                    <a:pt x="41" y="12"/>
                  </a:lnTo>
                  <a:lnTo>
                    <a:pt x="44" y="12"/>
                  </a:lnTo>
                  <a:lnTo>
                    <a:pt x="45" y="11"/>
                  </a:lnTo>
                  <a:lnTo>
                    <a:pt x="50" y="12"/>
                  </a:lnTo>
                  <a:lnTo>
                    <a:pt x="52" y="13"/>
                  </a:lnTo>
                  <a:lnTo>
                    <a:pt x="54" y="13"/>
                  </a:lnTo>
                  <a:lnTo>
                    <a:pt x="56" y="15"/>
                  </a:lnTo>
                  <a:lnTo>
                    <a:pt x="57" y="17"/>
                  </a:lnTo>
                  <a:lnTo>
                    <a:pt x="60" y="21"/>
                  </a:lnTo>
                  <a:lnTo>
                    <a:pt x="61" y="24"/>
                  </a:lnTo>
                  <a:lnTo>
                    <a:pt x="61" y="26"/>
                  </a:lnTo>
                  <a:lnTo>
                    <a:pt x="61" y="32"/>
                  </a:lnTo>
                  <a:lnTo>
                    <a:pt x="61" y="34"/>
                  </a:lnTo>
                  <a:lnTo>
                    <a:pt x="60" y="37"/>
                  </a:lnTo>
                  <a:lnTo>
                    <a:pt x="57" y="43"/>
                  </a:lnTo>
                  <a:lnTo>
                    <a:pt x="55" y="45"/>
                  </a:lnTo>
                  <a:lnTo>
                    <a:pt x="54" y="48"/>
                  </a:lnTo>
                  <a:lnTo>
                    <a:pt x="52" y="49"/>
                  </a:lnTo>
                  <a:lnTo>
                    <a:pt x="50" y="51"/>
                  </a:lnTo>
                  <a:lnTo>
                    <a:pt x="49" y="52"/>
                  </a:lnTo>
                  <a:lnTo>
                    <a:pt x="47" y="54"/>
                  </a:lnTo>
                  <a:lnTo>
                    <a:pt x="44" y="55"/>
                  </a:lnTo>
                  <a:lnTo>
                    <a:pt x="40" y="56"/>
                  </a:lnTo>
                  <a:lnTo>
                    <a:pt x="37" y="56"/>
                  </a:lnTo>
                  <a:lnTo>
                    <a:pt x="33" y="56"/>
                  </a:lnTo>
                  <a:lnTo>
                    <a:pt x="28" y="5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14" name="Freeform 11"/>
            <p:cNvSpPr>
              <a:spLocks/>
            </p:cNvSpPr>
            <p:nvPr/>
          </p:nvSpPr>
          <p:spPr bwMode="auto">
            <a:xfrm>
              <a:off x="985" y="2612"/>
              <a:ext cx="72" cy="52"/>
            </a:xfrm>
            <a:custGeom>
              <a:avLst/>
              <a:gdLst>
                <a:gd name="T0" fmla="*/ 10 w 72"/>
                <a:gd name="T1" fmla="*/ 14 h 52"/>
                <a:gd name="T2" fmla="*/ 0 w 72"/>
                <a:gd name="T3" fmla="*/ 8 h 52"/>
                <a:gd name="T4" fmla="*/ 6 w 72"/>
                <a:gd name="T5" fmla="*/ 0 h 52"/>
                <a:gd name="T6" fmla="*/ 15 w 72"/>
                <a:gd name="T7" fmla="*/ 6 h 52"/>
                <a:gd name="T8" fmla="*/ 10 w 72"/>
                <a:gd name="T9" fmla="*/ 14 h 52"/>
                <a:gd name="T10" fmla="*/ 10 w 72"/>
                <a:gd name="T11" fmla="*/ 14 h 52"/>
                <a:gd name="T12" fmla="*/ 67 w 72"/>
                <a:gd name="T13" fmla="*/ 52 h 52"/>
                <a:gd name="T14" fmla="*/ 19 w 72"/>
                <a:gd name="T15" fmla="*/ 20 h 52"/>
                <a:gd name="T16" fmla="*/ 24 w 72"/>
                <a:gd name="T17" fmla="*/ 12 h 52"/>
                <a:gd name="T18" fmla="*/ 72 w 72"/>
                <a:gd name="T19" fmla="*/ 43 h 52"/>
                <a:gd name="T20" fmla="*/ 67 w 72"/>
                <a:gd name="T21" fmla="*/ 52 h 52"/>
                <a:gd name="T22" fmla="*/ 10 w 72"/>
                <a:gd name="T23" fmla="*/ 14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52">
                  <a:moveTo>
                    <a:pt x="10" y="14"/>
                  </a:moveTo>
                  <a:lnTo>
                    <a:pt x="0" y="8"/>
                  </a:lnTo>
                  <a:lnTo>
                    <a:pt x="6" y="0"/>
                  </a:lnTo>
                  <a:lnTo>
                    <a:pt x="15" y="6"/>
                  </a:lnTo>
                  <a:lnTo>
                    <a:pt x="10" y="14"/>
                  </a:lnTo>
                  <a:lnTo>
                    <a:pt x="67" y="52"/>
                  </a:lnTo>
                  <a:lnTo>
                    <a:pt x="19" y="20"/>
                  </a:lnTo>
                  <a:lnTo>
                    <a:pt x="24" y="12"/>
                  </a:lnTo>
                  <a:lnTo>
                    <a:pt x="72" y="43"/>
                  </a:lnTo>
                  <a:lnTo>
                    <a:pt x="67" y="52"/>
                  </a:lnTo>
                  <a:lnTo>
                    <a:pt x="10"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15" name="Freeform 12"/>
            <p:cNvSpPr>
              <a:spLocks/>
            </p:cNvSpPr>
            <p:nvPr/>
          </p:nvSpPr>
          <p:spPr bwMode="auto">
            <a:xfrm>
              <a:off x="1006" y="2591"/>
              <a:ext cx="72" cy="49"/>
            </a:xfrm>
            <a:custGeom>
              <a:avLst/>
              <a:gdLst>
                <a:gd name="T0" fmla="*/ 64 w 72"/>
                <a:gd name="T1" fmla="*/ 32 h 49"/>
                <a:gd name="T2" fmla="*/ 72 w 72"/>
                <a:gd name="T3" fmla="*/ 36 h 49"/>
                <a:gd name="T4" fmla="*/ 68 w 72"/>
                <a:gd name="T5" fmla="*/ 42 h 49"/>
                <a:gd name="T6" fmla="*/ 67 w 72"/>
                <a:gd name="T7" fmla="*/ 44 h 49"/>
                <a:gd name="T8" fmla="*/ 65 w 72"/>
                <a:gd name="T9" fmla="*/ 46 h 49"/>
                <a:gd name="T10" fmla="*/ 64 w 72"/>
                <a:gd name="T11" fmla="*/ 47 h 49"/>
                <a:gd name="T12" fmla="*/ 62 w 72"/>
                <a:gd name="T13" fmla="*/ 48 h 49"/>
                <a:gd name="T14" fmla="*/ 59 w 72"/>
                <a:gd name="T15" fmla="*/ 49 h 49"/>
                <a:gd name="T16" fmla="*/ 56 w 72"/>
                <a:gd name="T17" fmla="*/ 49 h 49"/>
                <a:gd name="T18" fmla="*/ 52 w 72"/>
                <a:gd name="T19" fmla="*/ 47 h 49"/>
                <a:gd name="T20" fmla="*/ 46 w 72"/>
                <a:gd name="T21" fmla="*/ 43 h 49"/>
                <a:gd name="T22" fmla="*/ 19 w 72"/>
                <a:gd name="T23" fmla="*/ 24 h 49"/>
                <a:gd name="T24" fmla="*/ 14 w 72"/>
                <a:gd name="T25" fmla="*/ 30 h 49"/>
                <a:gd name="T26" fmla="*/ 8 w 72"/>
                <a:gd name="T27" fmla="*/ 26 h 49"/>
                <a:gd name="T28" fmla="*/ 13 w 72"/>
                <a:gd name="T29" fmla="*/ 19 h 49"/>
                <a:gd name="T30" fmla="*/ 0 w 72"/>
                <a:gd name="T31" fmla="*/ 12 h 49"/>
                <a:gd name="T32" fmla="*/ 1 w 72"/>
                <a:gd name="T33" fmla="*/ 0 h 49"/>
                <a:gd name="T34" fmla="*/ 18 w 72"/>
                <a:gd name="T35" fmla="*/ 12 h 49"/>
                <a:gd name="T36" fmla="*/ 23 w 72"/>
                <a:gd name="T37" fmla="*/ 4 h 49"/>
                <a:gd name="T38" fmla="*/ 30 w 72"/>
                <a:gd name="T39" fmla="*/ 8 h 49"/>
                <a:gd name="T40" fmla="*/ 24 w 72"/>
                <a:gd name="T41" fmla="*/ 16 h 49"/>
                <a:gd name="T42" fmla="*/ 52 w 72"/>
                <a:gd name="T43" fmla="*/ 36 h 49"/>
                <a:gd name="T44" fmla="*/ 54 w 72"/>
                <a:gd name="T45" fmla="*/ 37 h 49"/>
                <a:gd name="T46" fmla="*/ 57 w 72"/>
                <a:gd name="T47" fmla="*/ 38 h 49"/>
                <a:gd name="T48" fmla="*/ 58 w 72"/>
                <a:gd name="T49" fmla="*/ 38 h 49"/>
                <a:gd name="T50" fmla="*/ 59 w 72"/>
                <a:gd name="T51" fmla="*/ 38 h 49"/>
                <a:gd name="T52" fmla="*/ 61 w 72"/>
                <a:gd name="T53" fmla="*/ 37 h 49"/>
                <a:gd name="T54" fmla="*/ 61 w 72"/>
                <a:gd name="T55" fmla="*/ 36 h 49"/>
                <a:gd name="T56" fmla="*/ 64 w 72"/>
                <a:gd name="T57" fmla="*/ 32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2" h="49">
                  <a:moveTo>
                    <a:pt x="64" y="32"/>
                  </a:moveTo>
                  <a:lnTo>
                    <a:pt x="72" y="36"/>
                  </a:lnTo>
                  <a:lnTo>
                    <a:pt x="68" y="42"/>
                  </a:lnTo>
                  <a:lnTo>
                    <a:pt x="67" y="44"/>
                  </a:lnTo>
                  <a:lnTo>
                    <a:pt x="65" y="46"/>
                  </a:lnTo>
                  <a:lnTo>
                    <a:pt x="64" y="47"/>
                  </a:lnTo>
                  <a:lnTo>
                    <a:pt x="62" y="48"/>
                  </a:lnTo>
                  <a:lnTo>
                    <a:pt x="59" y="49"/>
                  </a:lnTo>
                  <a:lnTo>
                    <a:pt x="56" y="49"/>
                  </a:lnTo>
                  <a:lnTo>
                    <a:pt x="52" y="47"/>
                  </a:lnTo>
                  <a:lnTo>
                    <a:pt x="46" y="43"/>
                  </a:lnTo>
                  <a:lnTo>
                    <a:pt x="19" y="24"/>
                  </a:lnTo>
                  <a:lnTo>
                    <a:pt x="14" y="30"/>
                  </a:lnTo>
                  <a:lnTo>
                    <a:pt x="8" y="26"/>
                  </a:lnTo>
                  <a:lnTo>
                    <a:pt x="13" y="19"/>
                  </a:lnTo>
                  <a:lnTo>
                    <a:pt x="0" y="12"/>
                  </a:lnTo>
                  <a:lnTo>
                    <a:pt x="1" y="0"/>
                  </a:lnTo>
                  <a:lnTo>
                    <a:pt x="18" y="12"/>
                  </a:lnTo>
                  <a:lnTo>
                    <a:pt x="23" y="4"/>
                  </a:lnTo>
                  <a:lnTo>
                    <a:pt x="30" y="8"/>
                  </a:lnTo>
                  <a:lnTo>
                    <a:pt x="24" y="16"/>
                  </a:lnTo>
                  <a:lnTo>
                    <a:pt x="52" y="36"/>
                  </a:lnTo>
                  <a:lnTo>
                    <a:pt x="54" y="37"/>
                  </a:lnTo>
                  <a:lnTo>
                    <a:pt x="57" y="38"/>
                  </a:lnTo>
                  <a:lnTo>
                    <a:pt x="58" y="38"/>
                  </a:lnTo>
                  <a:lnTo>
                    <a:pt x="59" y="38"/>
                  </a:lnTo>
                  <a:lnTo>
                    <a:pt x="61" y="37"/>
                  </a:lnTo>
                  <a:lnTo>
                    <a:pt x="61" y="36"/>
                  </a:lnTo>
                  <a:lnTo>
                    <a:pt x="64" y="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16" name="Freeform 13"/>
            <p:cNvSpPr>
              <a:spLocks/>
            </p:cNvSpPr>
            <p:nvPr/>
          </p:nvSpPr>
          <p:spPr bwMode="auto">
            <a:xfrm>
              <a:off x="1016" y="2568"/>
              <a:ext cx="71" cy="54"/>
            </a:xfrm>
            <a:custGeom>
              <a:avLst/>
              <a:gdLst>
                <a:gd name="T0" fmla="*/ 10 w 71"/>
                <a:gd name="T1" fmla="*/ 14 h 54"/>
                <a:gd name="T2" fmla="*/ 0 w 71"/>
                <a:gd name="T3" fmla="*/ 7 h 54"/>
                <a:gd name="T4" fmla="*/ 6 w 71"/>
                <a:gd name="T5" fmla="*/ 0 h 54"/>
                <a:gd name="T6" fmla="*/ 15 w 71"/>
                <a:gd name="T7" fmla="*/ 6 h 54"/>
                <a:gd name="T8" fmla="*/ 10 w 71"/>
                <a:gd name="T9" fmla="*/ 14 h 54"/>
                <a:gd name="T10" fmla="*/ 10 w 71"/>
                <a:gd name="T11" fmla="*/ 14 h 54"/>
                <a:gd name="T12" fmla="*/ 65 w 71"/>
                <a:gd name="T13" fmla="*/ 54 h 54"/>
                <a:gd name="T14" fmla="*/ 18 w 71"/>
                <a:gd name="T15" fmla="*/ 20 h 54"/>
                <a:gd name="T16" fmla="*/ 24 w 71"/>
                <a:gd name="T17" fmla="*/ 12 h 54"/>
                <a:gd name="T18" fmla="*/ 71 w 71"/>
                <a:gd name="T19" fmla="*/ 46 h 54"/>
                <a:gd name="T20" fmla="*/ 65 w 71"/>
                <a:gd name="T21" fmla="*/ 54 h 54"/>
                <a:gd name="T22" fmla="*/ 10 w 71"/>
                <a:gd name="T23" fmla="*/ 14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54">
                  <a:moveTo>
                    <a:pt x="10" y="14"/>
                  </a:moveTo>
                  <a:lnTo>
                    <a:pt x="0" y="7"/>
                  </a:lnTo>
                  <a:lnTo>
                    <a:pt x="6" y="0"/>
                  </a:lnTo>
                  <a:lnTo>
                    <a:pt x="15" y="6"/>
                  </a:lnTo>
                  <a:lnTo>
                    <a:pt x="10" y="14"/>
                  </a:lnTo>
                  <a:lnTo>
                    <a:pt x="65" y="54"/>
                  </a:lnTo>
                  <a:lnTo>
                    <a:pt x="18" y="20"/>
                  </a:lnTo>
                  <a:lnTo>
                    <a:pt x="24" y="12"/>
                  </a:lnTo>
                  <a:lnTo>
                    <a:pt x="71" y="46"/>
                  </a:lnTo>
                  <a:lnTo>
                    <a:pt x="65" y="54"/>
                  </a:lnTo>
                  <a:lnTo>
                    <a:pt x="10"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17" name="Freeform 14"/>
            <p:cNvSpPr>
              <a:spLocks/>
            </p:cNvSpPr>
            <p:nvPr/>
          </p:nvSpPr>
          <p:spPr bwMode="auto">
            <a:xfrm>
              <a:off x="1055" y="2540"/>
              <a:ext cx="60" cy="57"/>
            </a:xfrm>
            <a:custGeom>
              <a:avLst/>
              <a:gdLst>
                <a:gd name="T0" fmla="*/ 55 w 60"/>
                <a:gd name="T1" fmla="*/ 15 h 57"/>
                <a:gd name="T2" fmla="*/ 58 w 60"/>
                <a:gd name="T3" fmla="*/ 20 h 57"/>
                <a:gd name="T4" fmla="*/ 60 w 60"/>
                <a:gd name="T5" fmla="*/ 26 h 57"/>
                <a:gd name="T6" fmla="*/ 60 w 60"/>
                <a:gd name="T7" fmla="*/ 34 h 57"/>
                <a:gd name="T8" fmla="*/ 57 w 60"/>
                <a:gd name="T9" fmla="*/ 42 h 57"/>
                <a:gd name="T10" fmla="*/ 52 w 60"/>
                <a:gd name="T11" fmla="*/ 49 h 57"/>
                <a:gd name="T12" fmla="*/ 48 w 60"/>
                <a:gd name="T13" fmla="*/ 53 h 57"/>
                <a:gd name="T14" fmla="*/ 43 w 60"/>
                <a:gd name="T15" fmla="*/ 56 h 57"/>
                <a:gd name="T16" fmla="*/ 39 w 60"/>
                <a:gd name="T17" fmla="*/ 57 h 57"/>
                <a:gd name="T18" fmla="*/ 30 w 60"/>
                <a:gd name="T19" fmla="*/ 57 h 57"/>
                <a:gd name="T20" fmla="*/ 23 w 60"/>
                <a:gd name="T21" fmla="*/ 55 h 57"/>
                <a:gd name="T22" fmla="*/ 18 w 60"/>
                <a:gd name="T23" fmla="*/ 53 h 57"/>
                <a:gd name="T24" fmla="*/ 14 w 60"/>
                <a:gd name="T25" fmla="*/ 50 h 57"/>
                <a:gd name="T26" fmla="*/ 6 w 60"/>
                <a:gd name="T27" fmla="*/ 43 h 57"/>
                <a:gd name="T28" fmla="*/ 3 w 60"/>
                <a:gd name="T29" fmla="*/ 39 h 57"/>
                <a:gd name="T30" fmla="*/ 1 w 60"/>
                <a:gd name="T31" fmla="*/ 33 h 57"/>
                <a:gd name="T32" fmla="*/ 0 w 60"/>
                <a:gd name="T33" fmla="*/ 28 h 57"/>
                <a:gd name="T34" fmla="*/ 0 w 60"/>
                <a:gd name="T35" fmla="*/ 22 h 57"/>
                <a:gd name="T36" fmla="*/ 2 w 60"/>
                <a:gd name="T37" fmla="*/ 18 h 57"/>
                <a:gd name="T38" fmla="*/ 4 w 60"/>
                <a:gd name="T39" fmla="*/ 12 h 57"/>
                <a:gd name="T40" fmla="*/ 8 w 60"/>
                <a:gd name="T41" fmla="*/ 8 h 57"/>
                <a:gd name="T42" fmla="*/ 12 w 60"/>
                <a:gd name="T43" fmla="*/ 4 h 57"/>
                <a:gd name="T44" fmla="*/ 19 w 60"/>
                <a:gd name="T45" fmla="*/ 1 h 57"/>
                <a:gd name="T46" fmla="*/ 23 w 60"/>
                <a:gd name="T47" fmla="*/ 0 h 57"/>
                <a:gd name="T48" fmla="*/ 32 w 60"/>
                <a:gd name="T49" fmla="*/ 1 h 57"/>
                <a:gd name="T50" fmla="*/ 36 w 60"/>
                <a:gd name="T51" fmla="*/ 1 h 57"/>
                <a:gd name="T52" fmla="*/ 40 w 60"/>
                <a:gd name="T53" fmla="*/ 4 h 57"/>
                <a:gd name="T54" fmla="*/ 46 w 60"/>
                <a:gd name="T55" fmla="*/ 8 h 57"/>
                <a:gd name="T56" fmla="*/ 22 w 60"/>
                <a:gd name="T57" fmla="*/ 43 h 57"/>
                <a:gd name="T58" fmla="*/ 29 w 60"/>
                <a:gd name="T59" fmla="*/ 47 h 57"/>
                <a:gd name="T60" fmla="*/ 36 w 60"/>
                <a:gd name="T61" fmla="*/ 48 h 57"/>
                <a:gd name="T62" fmla="*/ 43 w 60"/>
                <a:gd name="T63" fmla="*/ 46 h 57"/>
                <a:gd name="T64" fmla="*/ 48 w 60"/>
                <a:gd name="T65" fmla="*/ 41 h 57"/>
                <a:gd name="T66" fmla="*/ 50 w 60"/>
                <a:gd name="T67" fmla="*/ 37 h 57"/>
                <a:gd name="T68" fmla="*/ 51 w 60"/>
                <a:gd name="T69" fmla="*/ 32 h 57"/>
                <a:gd name="T70" fmla="*/ 50 w 60"/>
                <a:gd name="T71" fmla="*/ 27 h 57"/>
                <a:gd name="T72" fmla="*/ 47 w 60"/>
                <a:gd name="T73" fmla="*/ 22 h 57"/>
                <a:gd name="T74" fmla="*/ 16 w 60"/>
                <a:gd name="T75" fmla="*/ 38 h 57"/>
                <a:gd name="T76" fmla="*/ 32 w 60"/>
                <a:gd name="T77" fmla="*/ 11 h 57"/>
                <a:gd name="T78" fmla="*/ 26 w 60"/>
                <a:gd name="T79" fmla="*/ 8 h 57"/>
                <a:gd name="T80" fmla="*/ 20 w 60"/>
                <a:gd name="T81" fmla="*/ 9 h 57"/>
                <a:gd name="T82" fmla="*/ 17 w 60"/>
                <a:gd name="T83" fmla="*/ 11 h 57"/>
                <a:gd name="T84" fmla="*/ 13 w 60"/>
                <a:gd name="T85" fmla="*/ 14 h 57"/>
                <a:gd name="T86" fmla="*/ 10 w 60"/>
                <a:gd name="T87" fmla="*/ 18 h 57"/>
                <a:gd name="T88" fmla="*/ 9 w 60"/>
                <a:gd name="T89" fmla="*/ 24 h 57"/>
                <a:gd name="T90" fmla="*/ 9 w 60"/>
                <a:gd name="T91" fmla="*/ 30 h 57"/>
                <a:gd name="T92" fmla="*/ 13 w 60"/>
                <a:gd name="T93" fmla="*/ 35 h 57"/>
                <a:gd name="T94" fmla="*/ 47 w 60"/>
                <a:gd name="T95" fmla="*/ 22 h 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 h="57">
                  <a:moveTo>
                    <a:pt x="47" y="22"/>
                  </a:moveTo>
                  <a:lnTo>
                    <a:pt x="55" y="15"/>
                  </a:lnTo>
                  <a:lnTo>
                    <a:pt x="57" y="18"/>
                  </a:lnTo>
                  <a:lnTo>
                    <a:pt x="58" y="20"/>
                  </a:lnTo>
                  <a:lnTo>
                    <a:pt x="59" y="22"/>
                  </a:lnTo>
                  <a:lnTo>
                    <a:pt x="60" y="26"/>
                  </a:lnTo>
                  <a:lnTo>
                    <a:pt x="60" y="30"/>
                  </a:lnTo>
                  <a:lnTo>
                    <a:pt x="60" y="34"/>
                  </a:lnTo>
                  <a:lnTo>
                    <a:pt x="59" y="38"/>
                  </a:lnTo>
                  <a:lnTo>
                    <a:pt x="57" y="42"/>
                  </a:lnTo>
                  <a:lnTo>
                    <a:pt x="54" y="46"/>
                  </a:lnTo>
                  <a:lnTo>
                    <a:pt x="52" y="49"/>
                  </a:lnTo>
                  <a:lnTo>
                    <a:pt x="50" y="51"/>
                  </a:lnTo>
                  <a:lnTo>
                    <a:pt x="48" y="53"/>
                  </a:lnTo>
                  <a:lnTo>
                    <a:pt x="46" y="54"/>
                  </a:lnTo>
                  <a:lnTo>
                    <a:pt x="43" y="56"/>
                  </a:lnTo>
                  <a:lnTo>
                    <a:pt x="41" y="56"/>
                  </a:lnTo>
                  <a:lnTo>
                    <a:pt x="39" y="57"/>
                  </a:lnTo>
                  <a:lnTo>
                    <a:pt x="36" y="57"/>
                  </a:lnTo>
                  <a:lnTo>
                    <a:pt x="30" y="57"/>
                  </a:lnTo>
                  <a:lnTo>
                    <a:pt x="25" y="56"/>
                  </a:lnTo>
                  <a:lnTo>
                    <a:pt x="23" y="55"/>
                  </a:lnTo>
                  <a:lnTo>
                    <a:pt x="19" y="54"/>
                  </a:lnTo>
                  <a:lnTo>
                    <a:pt x="18" y="53"/>
                  </a:lnTo>
                  <a:lnTo>
                    <a:pt x="17" y="53"/>
                  </a:lnTo>
                  <a:lnTo>
                    <a:pt x="14" y="50"/>
                  </a:lnTo>
                  <a:lnTo>
                    <a:pt x="9" y="46"/>
                  </a:lnTo>
                  <a:lnTo>
                    <a:pt x="6" y="43"/>
                  </a:lnTo>
                  <a:lnTo>
                    <a:pt x="5" y="41"/>
                  </a:lnTo>
                  <a:lnTo>
                    <a:pt x="3" y="39"/>
                  </a:lnTo>
                  <a:lnTo>
                    <a:pt x="2" y="35"/>
                  </a:lnTo>
                  <a:lnTo>
                    <a:pt x="1" y="33"/>
                  </a:lnTo>
                  <a:lnTo>
                    <a:pt x="0" y="31"/>
                  </a:lnTo>
                  <a:lnTo>
                    <a:pt x="0" y="28"/>
                  </a:lnTo>
                  <a:lnTo>
                    <a:pt x="0" y="25"/>
                  </a:lnTo>
                  <a:lnTo>
                    <a:pt x="0" y="22"/>
                  </a:lnTo>
                  <a:lnTo>
                    <a:pt x="1" y="20"/>
                  </a:lnTo>
                  <a:lnTo>
                    <a:pt x="2" y="18"/>
                  </a:lnTo>
                  <a:lnTo>
                    <a:pt x="2" y="15"/>
                  </a:lnTo>
                  <a:lnTo>
                    <a:pt x="4" y="12"/>
                  </a:lnTo>
                  <a:lnTo>
                    <a:pt x="5" y="10"/>
                  </a:lnTo>
                  <a:lnTo>
                    <a:pt x="8" y="8"/>
                  </a:lnTo>
                  <a:lnTo>
                    <a:pt x="9" y="6"/>
                  </a:lnTo>
                  <a:lnTo>
                    <a:pt x="12" y="4"/>
                  </a:lnTo>
                  <a:lnTo>
                    <a:pt x="13" y="3"/>
                  </a:lnTo>
                  <a:lnTo>
                    <a:pt x="19" y="1"/>
                  </a:lnTo>
                  <a:lnTo>
                    <a:pt x="21" y="0"/>
                  </a:lnTo>
                  <a:lnTo>
                    <a:pt x="23" y="0"/>
                  </a:lnTo>
                  <a:lnTo>
                    <a:pt x="29" y="0"/>
                  </a:lnTo>
                  <a:lnTo>
                    <a:pt x="32" y="1"/>
                  </a:lnTo>
                  <a:lnTo>
                    <a:pt x="34" y="1"/>
                  </a:lnTo>
                  <a:lnTo>
                    <a:pt x="36" y="1"/>
                  </a:lnTo>
                  <a:lnTo>
                    <a:pt x="37" y="2"/>
                  </a:lnTo>
                  <a:lnTo>
                    <a:pt x="40" y="4"/>
                  </a:lnTo>
                  <a:lnTo>
                    <a:pt x="43" y="5"/>
                  </a:lnTo>
                  <a:lnTo>
                    <a:pt x="46" y="8"/>
                  </a:lnTo>
                  <a:lnTo>
                    <a:pt x="47" y="9"/>
                  </a:lnTo>
                  <a:lnTo>
                    <a:pt x="22" y="43"/>
                  </a:lnTo>
                  <a:lnTo>
                    <a:pt x="26" y="46"/>
                  </a:lnTo>
                  <a:lnTo>
                    <a:pt x="29" y="47"/>
                  </a:lnTo>
                  <a:lnTo>
                    <a:pt x="33" y="48"/>
                  </a:lnTo>
                  <a:lnTo>
                    <a:pt x="36" y="48"/>
                  </a:lnTo>
                  <a:lnTo>
                    <a:pt x="40" y="47"/>
                  </a:lnTo>
                  <a:lnTo>
                    <a:pt x="43" y="46"/>
                  </a:lnTo>
                  <a:lnTo>
                    <a:pt x="46" y="44"/>
                  </a:lnTo>
                  <a:lnTo>
                    <a:pt x="48" y="41"/>
                  </a:lnTo>
                  <a:lnTo>
                    <a:pt x="50" y="39"/>
                  </a:lnTo>
                  <a:lnTo>
                    <a:pt x="50" y="37"/>
                  </a:lnTo>
                  <a:lnTo>
                    <a:pt x="51" y="35"/>
                  </a:lnTo>
                  <a:lnTo>
                    <a:pt x="51" y="32"/>
                  </a:lnTo>
                  <a:lnTo>
                    <a:pt x="51" y="30"/>
                  </a:lnTo>
                  <a:lnTo>
                    <a:pt x="50" y="27"/>
                  </a:lnTo>
                  <a:lnTo>
                    <a:pt x="49" y="25"/>
                  </a:lnTo>
                  <a:lnTo>
                    <a:pt x="47" y="22"/>
                  </a:lnTo>
                  <a:lnTo>
                    <a:pt x="16" y="38"/>
                  </a:lnTo>
                  <a:lnTo>
                    <a:pt x="35" y="12"/>
                  </a:lnTo>
                  <a:lnTo>
                    <a:pt x="32" y="11"/>
                  </a:lnTo>
                  <a:lnTo>
                    <a:pt x="29" y="9"/>
                  </a:lnTo>
                  <a:lnTo>
                    <a:pt x="26" y="8"/>
                  </a:lnTo>
                  <a:lnTo>
                    <a:pt x="24" y="8"/>
                  </a:lnTo>
                  <a:lnTo>
                    <a:pt x="20" y="9"/>
                  </a:lnTo>
                  <a:lnTo>
                    <a:pt x="19" y="10"/>
                  </a:lnTo>
                  <a:lnTo>
                    <a:pt x="17" y="11"/>
                  </a:lnTo>
                  <a:lnTo>
                    <a:pt x="15" y="12"/>
                  </a:lnTo>
                  <a:lnTo>
                    <a:pt x="13" y="14"/>
                  </a:lnTo>
                  <a:lnTo>
                    <a:pt x="12" y="15"/>
                  </a:lnTo>
                  <a:lnTo>
                    <a:pt x="10" y="18"/>
                  </a:lnTo>
                  <a:lnTo>
                    <a:pt x="9" y="21"/>
                  </a:lnTo>
                  <a:lnTo>
                    <a:pt x="9" y="24"/>
                  </a:lnTo>
                  <a:lnTo>
                    <a:pt x="9" y="27"/>
                  </a:lnTo>
                  <a:lnTo>
                    <a:pt x="9" y="30"/>
                  </a:lnTo>
                  <a:lnTo>
                    <a:pt x="11" y="32"/>
                  </a:lnTo>
                  <a:lnTo>
                    <a:pt x="13" y="35"/>
                  </a:lnTo>
                  <a:lnTo>
                    <a:pt x="16" y="38"/>
                  </a:lnTo>
                  <a:lnTo>
                    <a:pt x="47" y="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18" name="Freeform 15"/>
            <p:cNvSpPr>
              <a:spLocks/>
            </p:cNvSpPr>
            <p:nvPr/>
          </p:nvSpPr>
          <p:spPr bwMode="auto">
            <a:xfrm>
              <a:off x="1091" y="2495"/>
              <a:ext cx="61" cy="58"/>
            </a:xfrm>
            <a:custGeom>
              <a:avLst/>
              <a:gdLst>
                <a:gd name="T0" fmla="*/ 29 w 61"/>
                <a:gd name="T1" fmla="*/ 46 h 58"/>
                <a:gd name="T2" fmla="*/ 34 w 61"/>
                <a:gd name="T3" fmla="*/ 48 h 58"/>
                <a:gd name="T4" fmla="*/ 38 w 61"/>
                <a:gd name="T5" fmla="*/ 48 h 58"/>
                <a:gd name="T6" fmla="*/ 43 w 61"/>
                <a:gd name="T7" fmla="*/ 46 h 58"/>
                <a:gd name="T8" fmla="*/ 47 w 61"/>
                <a:gd name="T9" fmla="*/ 43 h 58"/>
                <a:gd name="T10" fmla="*/ 49 w 61"/>
                <a:gd name="T11" fmla="*/ 39 h 58"/>
                <a:gd name="T12" fmla="*/ 52 w 61"/>
                <a:gd name="T13" fmla="*/ 35 h 58"/>
                <a:gd name="T14" fmla="*/ 52 w 61"/>
                <a:gd name="T15" fmla="*/ 31 h 58"/>
                <a:gd name="T16" fmla="*/ 50 w 61"/>
                <a:gd name="T17" fmla="*/ 28 h 58"/>
                <a:gd name="T18" fmla="*/ 48 w 61"/>
                <a:gd name="T19" fmla="*/ 25 h 58"/>
                <a:gd name="T20" fmla="*/ 45 w 61"/>
                <a:gd name="T21" fmla="*/ 25 h 58"/>
                <a:gd name="T22" fmla="*/ 40 w 61"/>
                <a:gd name="T23" fmla="*/ 27 h 58"/>
                <a:gd name="T24" fmla="*/ 27 w 61"/>
                <a:gd name="T25" fmla="*/ 36 h 58"/>
                <a:gd name="T26" fmla="*/ 17 w 61"/>
                <a:gd name="T27" fmla="*/ 40 h 58"/>
                <a:gd name="T28" fmla="*/ 11 w 61"/>
                <a:gd name="T29" fmla="*/ 40 h 58"/>
                <a:gd name="T30" fmla="*/ 5 w 61"/>
                <a:gd name="T31" fmla="*/ 37 h 58"/>
                <a:gd name="T32" fmla="*/ 3 w 61"/>
                <a:gd name="T33" fmla="*/ 34 h 58"/>
                <a:gd name="T34" fmla="*/ 1 w 61"/>
                <a:gd name="T35" fmla="*/ 31 h 58"/>
                <a:gd name="T36" fmla="*/ 0 w 61"/>
                <a:gd name="T37" fmla="*/ 24 h 58"/>
                <a:gd name="T38" fmla="*/ 2 w 61"/>
                <a:gd name="T39" fmla="*/ 17 h 58"/>
                <a:gd name="T40" fmla="*/ 7 w 61"/>
                <a:gd name="T41" fmla="*/ 10 h 58"/>
                <a:gd name="T42" fmla="*/ 16 w 61"/>
                <a:gd name="T43" fmla="*/ 2 h 58"/>
                <a:gd name="T44" fmla="*/ 21 w 61"/>
                <a:gd name="T45" fmla="*/ 0 h 58"/>
                <a:gd name="T46" fmla="*/ 24 w 61"/>
                <a:gd name="T47" fmla="*/ 0 h 58"/>
                <a:gd name="T48" fmla="*/ 29 w 61"/>
                <a:gd name="T49" fmla="*/ 1 h 58"/>
                <a:gd name="T50" fmla="*/ 28 w 61"/>
                <a:gd name="T51" fmla="*/ 11 h 58"/>
                <a:gd name="T52" fmla="*/ 24 w 61"/>
                <a:gd name="T53" fmla="*/ 9 h 58"/>
                <a:gd name="T54" fmla="*/ 19 w 61"/>
                <a:gd name="T55" fmla="*/ 10 h 58"/>
                <a:gd name="T56" fmla="*/ 15 w 61"/>
                <a:gd name="T57" fmla="*/ 12 h 58"/>
                <a:gd name="T58" fmla="*/ 11 w 61"/>
                <a:gd name="T59" fmla="*/ 17 h 58"/>
                <a:gd name="T60" fmla="*/ 9 w 61"/>
                <a:gd name="T61" fmla="*/ 22 h 58"/>
                <a:gd name="T62" fmla="*/ 9 w 61"/>
                <a:gd name="T63" fmla="*/ 26 h 58"/>
                <a:gd name="T64" fmla="*/ 11 w 61"/>
                <a:gd name="T65" fmla="*/ 29 h 58"/>
                <a:gd name="T66" fmla="*/ 14 w 61"/>
                <a:gd name="T67" fmla="*/ 30 h 58"/>
                <a:gd name="T68" fmla="*/ 18 w 61"/>
                <a:gd name="T69" fmla="*/ 29 h 58"/>
                <a:gd name="T70" fmla="*/ 34 w 61"/>
                <a:gd name="T71" fmla="*/ 19 h 58"/>
                <a:gd name="T72" fmla="*/ 41 w 61"/>
                <a:gd name="T73" fmla="*/ 15 h 58"/>
                <a:gd name="T74" fmla="*/ 45 w 61"/>
                <a:gd name="T75" fmla="*/ 14 h 58"/>
                <a:gd name="T76" fmla="*/ 51 w 61"/>
                <a:gd name="T77" fmla="*/ 15 h 58"/>
                <a:gd name="T78" fmla="*/ 55 w 61"/>
                <a:gd name="T79" fmla="*/ 18 h 58"/>
                <a:gd name="T80" fmla="*/ 58 w 61"/>
                <a:gd name="T81" fmla="*/ 22 h 58"/>
                <a:gd name="T82" fmla="*/ 60 w 61"/>
                <a:gd name="T83" fmla="*/ 26 h 58"/>
                <a:gd name="T84" fmla="*/ 61 w 61"/>
                <a:gd name="T85" fmla="*/ 31 h 58"/>
                <a:gd name="T86" fmla="*/ 60 w 61"/>
                <a:gd name="T87" fmla="*/ 36 h 58"/>
                <a:gd name="T88" fmla="*/ 54 w 61"/>
                <a:gd name="T89" fmla="*/ 47 h 58"/>
                <a:gd name="T90" fmla="*/ 47 w 61"/>
                <a:gd name="T91" fmla="*/ 54 h 58"/>
                <a:gd name="T92" fmla="*/ 39 w 61"/>
                <a:gd name="T93" fmla="*/ 57 h 58"/>
                <a:gd name="T94" fmla="*/ 31 w 61"/>
                <a:gd name="T95" fmla="*/ 57 h 58"/>
                <a:gd name="T96" fmla="*/ 24 w 61"/>
                <a:gd name="T97" fmla="*/ 54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 h="58">
                  <a:moveTo>
                    <a:pt x="24" y="54"/>
                  </a:moveTo>
                  <a:lnTo>
                    <a:pt x="29" y="46"/>
                  </a:lnTo>
                  <a:lnTo>
                    <a:pt x="31" y="47"/>
                  </a:lnTo>
                  <a:lnTo>
                    <a:pt x="34" y="48"/>
                  </a:lnTo>
                  <a:lnTo>
                    <a:pt x="36" y="49"/>
                  </a:lnTo>
                  <a:lnTo>
                    <a:pt x="38" y="48"/>
                  </a:lnTo>
                  <a:lnTo>
                    <a:pt x="41" y="48"/>
                  </a:lnTo>
                  <a:lnTo>
                    <a:pt x="43" y="46"/>
                  </a:lnTo>
                  <a:lnTo>
                    <a:pt x="45" y="45"/>
                  </a:lnTo>
                  <a:lnTo>
                    <a:pt x="47" y="43"/>
                  </a:lnTo>
                  <a:lnTo>
                    <a:pt x="48" y="43"/>
                  </a:lnTo>
                  <a:lnTo>
                    <a:pt x="49" y="39"/>
                  </a:lnTo>
                  <a:lnTo>
                    <a:pt x="51" y="37"/>
                  </a:lnTo>
                  <a:lnTo>
                    <a:pt x="52" y="35"/>
                  </a:lnTo>
                  <a:lnTo>
                    <a:pt x="52" y="33"/>
                  </a:lnTo>
                  <a:lnTo>
                    <a:pt x="52" y="31"/>
                  </a:lnTo>
                  <a:lnTo>
                    <a:pt x="52" y="29"/>
                  </a:lnTo>
                  <a:lnTo>
                    <a:pt x="50" y="28"/>
                  </a:lnTo>
                  <a:lnTo>
                    <a:pt x="49" y="26"/>
                  </a:lnTo>
                  <a:lnTo>
                    <a:pt x="48" y="25"/>
                  </a:lnTo>
                  <a:lnTo>
                    <a:pt x="46" y="25"/>
                  </a:lnTo>
                  <a:lnTo>
                    <a:pt x="45" y="25"/>
                  </a:lnTo>
                  <a:lnTo>
                    <a:pt x="43" y="25"/>
                  </a:lnTo>
                  <a:lnTo>
                    <a:pt x="40" y="27"/>
                  </a:lnTo>
                  <a:lnTo>
                    <a:pt x="35" y="31"/>
                  </a:lnTo>
                  <a:lnTo>
                    <a:pt x="27" y="36"/>
                  </a:lnTo>
                  <a:lnTo>
                    <a:pt x="21" y="39"/>
                  </a:lnTo>
                  <a:lnTo>
                    <a:pt x="17" y="40"/>
                  </a:lnTo>
                  <a:lnTo>
                    <a:pt x="13" y="40"/>
                  </a:lnTo>
                  <a:lnTo>
                    <a:pt x="11" y="40"/>
                  </a:lnTo>
                  <a:lnTo>
                    <a:pt x="9" y="39"/>
                  </a:lnTo>
                  <a:lnTo>
                    <a:pt x="5" y="37"/>
                  </a:lnTo>
                  <a:lnTo>
                    <a:pt x="4" y="36"/>
                  </a:lnTo>
                  <a:lnTo>
                    <a:pt x="3" y="34"/>
                  </a:lnTo>
                  <a:lnTo>
                    <a:pt x="2" y="32"/>
                  </a:lnTo>
                  <a:lnTo>
                    <a:pt x="1" y="31"/>
                  </a:lnTo>
                  <a:lnTo>
                    <a:pt x="0" y="28"/>
                  </a:lnTo>
                  <a:lnTo>
                    <a:pt x="0" y="24"/>
                  </a:lnTo>
                  <a:lnTo>
                    <a:pt x="0" y="21"/>
                  </a:lnTo>
                  <a:lnTo>
                    <a:pt x="2" y="17"/>
                  </a:lnTo>
                  <a:lnTo>
                    <a:pt x="4" y="14"/>
                  </a:lnTo>
                  <a:lnTo>
                    <a:pt x="7" y="10"/>
                  </a:lnTo>
                  <a:lnTo>
                    <a:pt x="11" y="5"/>
                  </a:lnTo>
                  <a:lnTo>
                    <a:pt x="16" y="2"/>
                  </a:lnTo>
                  <a:lnTo>
                    <a:pt x="18" y="1"/>
                  </a:lnTo>
                  <a:lnTo>
                    <a:pt x="21" y="0"/>
                  </a:lnTo>
                  <a:lnTo>
                    <a:pt x="22" y="0"/>
                  </a:lnTo>
                  <a:lnTo>
                    <a:pt x="24" y="0"/>
                  </a:lnTo>
                  <a:lnTo>
                    <a:pt x="27" y="0"/>
                  </a:lnTo>
                  <a:lnTo>
                    <a:pt x="29" y="1"/>
                  </a:lnTo>
                  <a:lnTo>
                    <a:pt x="34" y="3"/>
                  </a:lnTo>
                  <a:lnTo>
                    <a:pt x="28" y="11"/>
                  </a:lnTo>
                  <a:lnTo>
                    <a:pt x="27" y="10"/>
                  </a:lnTo>
                  <a:lnTo>
                    <a:pt x="24" y="9"/>
                  </a:lnTo>
                  <a:lnTo>
                    <a:pt x="21" y="9"/>
                  </a:lnTo>
                  <a:lnTo>
                    <a:pt x="19" y="10"/>
                  </a:lnTo>
                  <a:lnTo>
                    <a:pt x="17" y="11"/>
                  </a:lnTo>
                  <a:lnTo>
                    <a:pt x="15" y="12"/>
                  </a:lnTo>
                  <a:lnTo>
                    <a:pt x="13" y="15"/>
                  </a:lnTo>
                  <a:lnTo>
                    <a:pt x="11" y="17"/>
                  </a:lnTo>
                  <a:lnTo>
                    <a:pt x="10" y="19"/>
                  </a:lnTo>
                  <a:lnTo>
                    <a:pt x="9" y="22"/>
                  </a:lnTo>
                  <a:lnTo>
                    <a:pt x="8" y="23"/>
                  </a:lnTo>
                  <a:lnTo>
                    <a:pt x="9" y="26"/>
                  </a:lnTo>
                  <a:lnTo>
                    <a:pt x="10" y="28"/>
                  </a:lnTo>
                  <a:lnTo>
                    <a:pt x="11" y="29"/>
                  </a:lnTo>
                  <a:lnTo>
                    <a:pt x="12" y="30"/>
                  </a:lnTo>
                  <a:lnTo>
                    <a:pt x="14" y="30"/>
                  </a:lnTo>
                  <a:lnTo>
                    <a:pt x="16" y="30"/>
                  </a:lnTo>
                  <a:lnTo>
                    <a:pt x="18" y="29"/>
                  </a:lnTo>
                  <a:lnTo>
                    <a:pt x="26" y="24"/>
                  </a:lnTo>
                  <a:lnTo>
                    <a:pt x="34" y="19"/>
                  </a:lnTo>
                  <a:lnTo>
                    <a:pt x="39" y="16"/>
                  </a:lnTo>
                  <a:lnTo>
                    <a:pt x="41" y="15"/>
                  </a:lnTo>
                  <a:lnTo>
                    <a:pt x="43" y="15"/>
                  </a:lnTo>
                  <a:lnTo>
                    <a:pt x="45" y="14"/>
                  </a:lnTo>
                  <a:lnTo>
                    <a:pt x="47" y="14"/>
                  </a:lnTo>
                  <a:lnTo>
                    <a:pt x="51" y="15"/>
                  </a:lnTo>
                  <a:lnTo>
                    <a:pt x="53" y="16"/>
                  </a:lnTo>
                  <a:lnTo>
                    <a:pt x="55" y="18"/>
                  </a:lnTo>
                  <a:lnTo>
                    <a:pt x="56" y="19"/>
                  </a:lnTo>
                  <a:lnTo>
                    <a:pt x="58" y="22"/>
                  </a:lnTo>
                  <a:lnTo>
                    <a:pt x="59" y="24"/>
                  </a:lnTo>
                  <a:lnTo>
                    <a:pt x="60" y="26"/>
                  </a:lnTo>
                  <a:lnTo>
                    <a:pt x="61" y="29"/>
                  </a:lnTo>
                  <a:lnTo>
                    <a:pt x="61" y="31"/>
                  </a:lnTo>
                  <a:lnTo>
                    <a:pt x="61" y="34"/>
                  </a:lnTo>
                  <a:lnTo>
                    <a:pt x="60" y="36"/>
                  </a:lnTo>
                  <a:lnTo>
                    <a:pt x="58" y="42"/>
                  </a:lnTo>
                  <a:lnTo>
                    <a:pt x="54" y="47"/>
                  </a:lnTo>
                  <a:lnTo>
                    <a:pt x="50" y="51"/>
                  </a:lnTo>
                  <a:lnTo>
                    <a:pt x="47" y="54"/>
                  </a:lnTo>
                  <a:lnTo>
                    <a:pt x="43" y="56"/>
                  </a:lnTo>
                  <a:lnTo>
                    <a:pt x="39" y="57"/>
                  </a:lnTo>
                  <a:lnTo>
                    <a:pt x="35" y="58"/>
                  </a:lnTo>
                  <a:lnTo>
                    <a:pt x="31" y="57"/>
                  </a:lnTo>
                  <a:lnTo>
                    <a:pt x="28" y="56"/>
                  </a:lnTo>
                  <a:lnTo>
                    <a:pt x="24" y="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19" name="Freeform 16"/>
            <p:cNvSpPr>
              <a:spLocks/>
            </p:cNvSpPr>
            <p:nvPr/>
          </p:nvSpPr>
          <p:spPr bwMode="auto">
            <a:xfrm>
              <a:off x="1149" y="2428"/>
              <a:ext cx="70" cy="64"/>
            </a:xfrm>
            <a:custGeom>
              <a:avLst/>
              <a:gdLst>
                <a:gd name="T0" fmla="*/ 56 w 70"/>
                <a:gd name="T1" fmla="*/ 39 h 64"/>
                <a:gd name="T2" fmla="*/ 54 w 70"/>
                <a:gd name="T3" fmla="*/ 45 h 64"/>
                <a:gd name="T4" fmla="*/ 51 w 70"/>
                <a:gd name="T5" fmla="*/ 52 h 64"/>
                <a:gd name="T6" fmla="*/ 49 w 70"/>
                <a:gd name="T7" fmla="*/ 55 h 64"/>
                <a:gd name="T8" fmla="*/ 44 w 70"/>
                <a:gd name="T9" fmla="*/ 60 h 64"/>
                <a:gd name="T10" fmla="*/ 39 w 70"/>
                <a:gd name="T11" fmla="*/ 63 h 64"/>
                <a:gd name="T12" fmla="*/ 34 w 70"/>
                <a:gd name="T13" fmla="*/ 64 h 64"/>
                <a:gd name="T14" fmla="*/ 28 w 70"/>
                <a:gd name="T15" fmla="*/ 63 h 64"/>
                <a:gd name="T16" fmla="*/ 21 w 70"/>
                <a:gd name="T17" fmla="*/ 60 h 64"/>
                <a:gd name="T18" fmla="*/ 18 w 70"/>
                <a:gd name="T19" fmla="*/ 53 h 64"/>
                <a:gd name="T20" fmla="*/ 17 w 70"/>
                <a:gd name="T21" fmla="*/ 45 h 64"/>
                <a:gd name="T22" fmla="*/ 19 w 70"/>
                <a:gd name="T23" fmla="*/ 38 h 64"/>
                <a:gd name="T24" fmla="*/ 31 w 70"/>
                <a:gd name="T25" fmla="*/ 22 h 64"/>
                <a:gd name="T26" fmla="*/ 32 w 70"/>
                <a:gd name="T27" fmla="*/ 14 h 64"/>
                <a:gd name="T28" fmla="*/ 28 w 70"/>
                <a:gd name="T29" fmla="*/ 11 h 64"/>
                <a:gd name="T30" fmla="*/ 25 w 70"/>
                <a:gd name="T31" fmla="*/ 10 h 64"/>
                <a:gd name="T32" fmla="*/ 19 w 70"/>
                <a:gd name="T33" fmla="*/ 12 h 64"/>
                <a:gd name="T34" fmla="*/ 14 w 70"/>
                <a:gd name="T35" fmla="*/ 16 h 64"/>
                <a:gd name="T36" fmla="*/ 11 w 70"/>
                <a:gd name="T37" fmla="*/ 20 h 64"/>
                <a:gd name="T38" fmla="*/ 9 w 70"/>
                <a:gd name="T39" fmla="*/ 25 h 64"/>
                <a:gd name="T40" fmla="*/ 9 w 70"/>
                <a:gd name="T41" fmla="*/ 29 h 64"/>
                <a:gd name="T42" fmla="*/ 11 w 70"/>
                <a:gd name="T43" fmla="*/ 34 h 64"/>
                <a:gd name="T44" fmla="*/ 2 w 70"/>
                <a:gd name="T45" fmla="*/ 37 h 64"/>
                <a:gd name="T46" fmla="*/ 1 w 70"/>
                <a:gd name="T47" fmla="*/ 33 h 64"/>
                <a:gd name="T48" fmla="*/ 0 w 70"/>
                <a:gd name="T49" fmla="*/ 28 h 64"/>
                <a:gd name="T50" fmla="*/ 1 w 70"/>
                <a:gd name="T51" fmla="*/ 23 h 64"/>
                <a:gd name="T52" fmla="*/ 5 w 70"/>
                <a:gd name="T53" fmla="*/ 14 h 64"/>
                <a:gd name="T54" fmla="*/ 9 w 70"/>
                <a:gd name="T55" fmla="*/ 9 h 64"/>
                <a:gd name="T56" fmla="*/ 14 w 70"/>
                <a:gd name="T57" fmla="*/ 5 h 64"/>
                <a:gd name="T58" fmla="*/ 23 w 70"/>
                <a:gd name="T59" fmla="*/ 0 h 64"/>
                <a:gd name="T60" fmla="*/ 27 w 70"/>
                <a:gd name="T61" fmla="*/ 0 h 64"/>
                <a:gd name="T62" fmla="*/ 30 w 70"/>
                <a:gd name="T63" fmla="*/ 0 h 64"/>
                <a:gd name="T64" fmla="*/ 36 w 70"/>
                <a:gd name="T65" fmla="*/ 4 h 64"/>
                <a:gd name="T66" fmla="*/ 50 w 70"/>
                <a:gd name="T67" fmla="*/ 17 h 64"/>
                <a:gd name="T68" fmla="*/ 63 w 70"/>
                <a:gd name="T69" fmla="*/ 29 h 64"/>
                <a:gd name="T70" fmla="*/ 70 w 70"/>
                <a:gd name="T71" fmla="*/ 32 h 64"/>
                <a:gd name="T72" fmla="*/ 59 w 70"/>
                <a:gd name="T73" fmla="*/ 37 h 64"/>
                <a:gd name="T74" fmla="*/ 56 w 70"/>
                <a:gd name="T75" fmla="*/ 36 h 64"/>
                <a:gd name="T76" fmla="*/ 36 w 70"/>
                <a:gd name="T77" fmla="*/ 27 h 64"/>
                <a:gd name="T78" fmla="*/ 28 w 70"/>
                <a:gd name="T79" fmla="*/ 40 h 64"/>
                <a:gd name="T80" fmla="*/ 26 w 70"/>
                <a:gd name="T81" fmla="*/ 45 h 64"/>
                <a:gd name="T82" fmla="*/ 27 w 70"/>
                <a:gd name="T83" fmla="*/ 50 h 64"/>
                <a:gd name="T84" fmla="*/ 30 w 70"/>
                <a:gd name="T85" fmla="*/ 53 h 64"/>
                <a:gd name="T86" fmla="*/ 34 w 70"/>
                <a:gd name="T87" fmla="*/ 55 h 64"/>
                <a:gd name="T88" fmla="*/ 38 w 70"/>
                <a:gd name="T89" fmla="*/ 54 h 64"/>
                <a:gd name="T90" fmla="*/ 42 w 70"/>
                <a:gd name="T91" fmla="*/ 51 h 64"/>
                <a:gd name="T92" fmla="*/ 45 w 70"/>
                <a:gd name="T93" fmla="*/ 48 h 64"/>
                <a:gd name="T94" fmla="*/ 48 w 70"/>
                <a:gd name="T95" fmla="*/ 44 h 64"/>
                <a:gd name="T96" fmla="*/ 49 w 70"/>
                <a:gd name="T97" fmla="*/ 36 h 64"/>
                <a:gd name="T98" fmla="*/ 49 w 70"/>
                <a:gd name="T99" fmla="*/ 31 h 64"/>
                <a:gd name="T100" fmla="*/ 46 w 70"/>
                <a:gd name="T101" fmla="*/ 28 h 64"/>
                <a:gd name="T102" fmla="*/ 40 w 70"/>
                <a:gd name="T103" fmla="*/ 21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0" h="64">
                  <a:moveTo>
                    <a:pt x="56" y="36"/>
                  </a:moveTo>
                  <a:lnTo>
                    <a:pt x="56" y="39"/>
                  </a:lnTo>
                  <a:lnTo>
                    <a:pt x="55" y="42"/>
                  </a:lnTo>
                  <a:lnTo>
                    <a:pt x="54" y="45"/>
                  </a:lnTo>
                  <a:lnTo>
                    <a:pt x="53" y="48"/>
                  </a:lnTo>
                  <a:lnTo>
                    <a:pt x="51" y="52"/>
                  </a:lnTo>
                  <a:lnTo>
                    <a:pt x="50" y="54"/>
                  </a:lnTo>
                  <a:lnTo>
                    <a:pt x="49" y="55"/>
                  </a:lnTo>
                  <a:lnTo>
                    <a:pt x="47" y="57"/>
                  </a:lnTo>
                  <a:lnTo>
                    <a:pt x="44" y="60"/>
                  </a:lnTo>
                  <a:lnTo>
                    <a:pt x="41" y="62"/>
                  </a:lnTo>
                  <a:lnTo>
                    <a:pt x="39" y="63"/>
                  </a:lnTo>
                  <a:lnTo>
                    <a:pt x="37" y="64"/>
                  </a:lnTo>
                  <a:lnTo>
                    <a:pt x="34" y="64"/>
                  </a:lnTo>
                  <a:lnTo>
                    <a:pt x="31" y="64"/>
                  </a:lnTo>
                  <a:lnTo>
                    <a:pt x="28" y="63"/>
                  </a:lnTo>
                  <a:lnTo>
                    <a:pt x="25" y="61"/>
                  </a:lnTo>
                  <a:lnTo>
                    <a:pt x="21" y="60"/>
                  </a:lnTo>
                  <a:lnTo>
                    <a:pt x="19" y="56"/>
                  </a:lnTo>
                  <a:lnTo>
                    <a:pt x="18" y="53"/>
                  </a:lnTo>
                  <a:lnTo>
                    <a:pt x="17" y="49"/>
                  </a:lnTo>
                  <a:lnTo>
                    <a:pt x="17" y="45"/>
                  </a:lnTo>
                  <a:lnTo>
                    <a:pt x="18" y="41"/>
                  </a:lnTo>
                  <a:lnTo>
                    <a:pt x="19" y="38"/>
                  </a:lnTo>
                  <a:lnTo>
                    <a:pt x="25" y="30"/>
                  </a:lnTo>
                  <a:lnTo>
                    <a:pt x="31" y="22"/>
                  </a:lnTo>
                  <a:lnTo>
                    <a:pt x="34" y="16"/>
                  </a:lnTo>
                  <a:lnTo>
                    <a:pt x="32" y="14"/>
                  </a:lnTo>
                  <a:lnTo>
                    <a:pt x="30" y="12"/>
                  </a:lnTo>
                  <a:lnTo>
                    <a:pt x="28" y="11"/>
                  </a:lnTo>
                  <a:lnTo>
                    <a:pt x="26" y="10"/>
                  </a:lnTo>
                  <a:lnTo>
                    <a:pt x="25" y="10"/>
                  </a:lnTo>
                  <a:lnTo>
                    <a:pt x="22" y="10"/>
                  </a:lnTo>
                  <a:lnTo>
                    <a:pt x="19" y="12"/>
                  </a:lnTo>
                  <a:lnTo>
                    <a:pt x="17" y="13"/>
                  </a:lnTo>
                  <a:lnTo>
                    <a:pt x="14" y="16"/>
                  </a:lnTo>
                  <a:lnTo>
                    <a:pt x="12" y="18"/>
                  </a:lnTo>
                  <a:lnTo>
                    <a:pt x="11" y="20"/>
                  </a:lnTo>
                  <a:lnTo>
                    <a:pt x="9" y="23"/>
                  </a:lnTo>
                  <a:lnTo>
                    <a:pt x="9" y="25"/>
                  </a:lnTo>
                  <a:lnTo>
                    <a:pt x="9" y="27"/>
                  </a:lnTo>
                  <a:lnTo>
                    <a:pt x="9" y="29"/>
                  </a:lnTo>
                  <a:lnTo>
                    <a:pt x="10" y="31"/>
                  </a:lnTo>
                  <a:lnTo>
                    <a:pt x="11" y="34"/>
                  </a:lnTo>
                  <a:lnTo>
                    <a:pt x="4" y="41"/>
                  </a:lnTo>
                  <a:lnTo>
                    <a:pt x="2" y="37"/>
                  </a:lnTo>
                  <a:lnTo>
                    <a:pt x="1" y="35"/>
                  </a:lnTo>
                  <a:lnTo>
                    <a:pt x="1" y="33"/>
                  </a:lnTo>
                  <a:lnTo>
                    <a:pt x="0" y="30"/>
                  </a:lnTo>
                  <a:lnTo>
                    <a:pt x="0" y="28"/>
                  </a:lnTo>
                  <a:lnTo>
                    <a:pt x="0" y="25"/>
                  </a:lnTo>
                  <a:lnTo>
                    <a:pt x="1" y="23"/>
                  </a:lnTo>
                  <a:lnTo>
                    <a:pt x="2" y="20"/>
                  </a:lnTo>
                  <a:lnTo>
                    <a:pt x="5" y="14"/>
                  </a:lnTo>
                  <a:lnTo>
                    <a:pt x="7" y="12"/>
                  </a:lnTo>
                  <a:lnTo>
                    <a:pt x="9" y="9"/>
                  </a:lnTo>
                  <a:lnTo>
                    <a:pt x="12" y="6"/>
                  </a:lnTo>
                  <a:lnTo>
                    <a:pt x="14" y="5"/>
                  </a:lnTo>
                  <a:lnTo>
                    <a:pt x="19" y="2"/>
                  </a:lnTo>
                  <a:lnTo>
                    <a:pt x="23" y="0"/>
                  </a:lnTo>
                  <a:lnTo>
                    <a:pt x="25" y="0"/>
                  </a:lnTo>
                  <a:lnTo>
                    <a:pt x="27" y="0"/>
                  </a:lnTo>
                  <a:lnTo>
                    <a:pt x="28" y="0"/>
                  </a:lnTo>
                  <a:lnTo>
                    <a:pt x="30" y="0"/>
                  </a:lnTo>
                  <a:lnTo>
                    <a:pt x="34" y="3"/>
                  </a:lnTo>
                  <a:lnTo>
                    <a:pt x="36" y="4"/>
                  </a:lnTo>
                  <a:lnTo>
                    <a:pt x="41" y="8"/>
                  </a:lnTo>
                  <a:lnTo>
                    <a:pt x="50" y="17"/>
                  </a:lnTo>
                  <a:lnTo>
                    <a:pt x="58" y="25"/>
                  </a:lnTo>
                  <a:lnTo>
                    <a:pt x="63" y="29"/>
                  </a:lnTo>
                  <a:lnTo>
                    <a:pt x="66" y="30"/>
                  </a:lnTo>
                  <a:lnTo>
                    <a:pt x="70" y="32"/>
                  </a:lnTo>
                  <a:lnTo>
                    <a:pt x="63" y="39"/>
                  </a:lnTo>
                  <a:lnTo>
                    <a:pt x="59" y="37"/>
                  </a:lnTo>
                  <a:lnTo>
                    <a:pt x="56" y="36"/>
                  </a:lnTo>
                  <a:lnTo>
                    <a:pt x="40" y="21"/>
                  </a:lnTo>
                  <a:lnTo>
                    <a:pt x="36" y="27"/>
                  </a:lnTo>
                  <a:lnTo>
                    <a:pt x="32" y="35"/>
                  </a:lnTo>
                  <a:lnTo>
                    <a:pt x="28" y="40"/>
                  </a:lnTo>
                  <a:lnTo>
                    <a:pt x="27" y="43"/>
                  </a:lnTo>
                  <a:lnTo>
                    <a:pt x="26" y="45"/>
                  </a:lnTo>
                  <a:lnTo>
                    <a:pt x="26" y="48"/>
                  </a:lnTo>
                  <a:lnTo>
                    <a:pt x="27" y="50"/>
                  </a:lnTo>
                  <a:lnTo>
                    <a:pt x="28" y="52"/>
                  </a:lnTo>
                  <a:lnTo>
                    <a:pt x="30" y="53"/>
                  </a:lnTo>
                  <a:lnTo>
                    <a:pt x="32" y="54"/>
                  </a:lnTo>
                  <a:lnTo>
                    <a:pt x="34" y="55"/>
                  </a:lnTo>
                  <a:lnTo>
                    <a:pt x="35" y="55"/>
                  </a:lnTo>
                  <a:lnTo>
                    <a:pt x="38" y="54"/>
                  </a:lnTo>
                  <a:lnTo>
                    <a:pt x="39" y="53"/>
                  </a:lnTo>
                  <a:lnTo>
                    <a:pt x="42" y="51"/>
                  </a:lnTo>
                  <a:lnTo>
                    <a:pt x="43" y="50"/>
                  </a:lnTo>
                  <a:lnTo>
                    <a:pt x="45" y="48"/>
                  </a:lnTo>
                  <a:lnTo>
                    <a:pt x="47" y="45"/>
                  </a:lnTo>
                  <a:lnTo>
                    <a:pt x="48" y="44"/>
                  </a:lnTo>
                  <a:lnTo>
                    <a:pt x="49" y="41"/>
                  </a:lnTo>
                  <a:lnTo>
                    <a:pt x="49" y="36"/>
                  </a:lnTo>
                  <a:lnTo>
                    <a:pt x="49" y="34"/>
                  </a:lnTo>
                  <a:lnTo>
                    <a:pt x="49" y="31"/>
                  </a:lnTo>
                  <a:lnTo>
                    <a:pt x="47" y="30"/>
                  </a:lnTo>
                  <a:lnTo>
                    <a:pt x="46" y="28"/>
                  </a:lnTo>
                  <a:lnTo>
                    <a:pt x="42" y="24"/>
                  </a:lnTo>
                  <a:lnTo>
                    <a:pt x="40" y="21"/>
                  </a:lnTo>
                  <a:lnTo>
                    <a:pt x="56"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0" name="Freeform 17"/>
            <p:cNvSpPr>
              <a:spLocks/>
            </p:cNvSpPr>
            <p:nvPr/>
          </p:nvSpPr>
          <p:spPr bwMode="auto">
            <a:xfrm>
              <a:off x="1186" y="2385"/>
              <a:ext cx="74" cy="68"/>
            </a:xfrm>
            <a:custGeom>
              <a:avLst/>
              <a:gdLst>
                <a:gd name="T0" fmla="*/ 39 w 74"/>
                <a:gd name="T1" fmla="*/ 68 h 68"/>
                <a:gd name="T2" fmla="*/ 0 w 74"/>
                <a:gd name="T3" fmla="*/ 25 h 68"/>
                <a:gd name="T4" fmla="*/ 7 w 74"/>
                <a:gd name="T5" fmla="*/ 19 h 68"/>
                <a:gd name="T6" fmla="*/ 12 w 74"/>
                <a:gd name="T7" fmla="*/ 25 h 68"/>
                <a:gd name="T8" fmla="*/ 12 w 74"/>
                <a:gd name="T9" fmla="*/ 22 h 68"/>
                <a:gd name="T10" fmla="*/ 12 w 74"/>
                <a:gd name="T11" fmla="*/ 20 h 68"/>
                <a:gd name="T12" fmla="*/ 12 w 74"/>
                <a:gd name="T13" fmla="*/ 18 h 68"/>
                <a:gd name="T14" fmla="*/ 13 w 74"/>
                <a:gd name="T15" fmla="*/ 15 h 68"/>
                <a:gd name="T16" fmla="*/ 15 w 74"/>
                <a:gd name="T17" fmla="*/ 10 h 68"/>
                <a:gd name="T18" fmla="*/ 17 w 74"/>
                <a:gd name="T19" fmla="*/ 8 h 68"/>
                <a:gd name="T20" fmla="*/ 19 w 74"/>
                <a:gd name="T21" fmla="*/ 6 h 68"/>
                <a:gd name="T22" fmla="*/ 23 w 74"/>
                <a:gd name="T23" fmla="*/ 3 h 68"/>
                <a:gd name="T24" fmla="*/ 28 w 74"/>
                <a:gd name="T25" fmla="*/ 1 h 68"/>
                <a:gd name="T26" fmla="*/ 29 w 74"/>
                <a:gd name="T27" fmla="*/ 0 h 68"/>
                <a:gd name="T28" fmla="*/ 32 w 74"/>
                <a:gd name="T29" fmla="*/ 0 h 68"/>
                <a:gd name="T30" fmla="*/ 34 w 74"/>
                <a:gd name="T31" fmla="*/ 0 h 68"/>
                <a:gd name="T32" fmla="*/ 36 w 74"/>
                <a:gd name="T33" fmla="*/ 0 h 68"/>
                <a:gd name="T34" fmla="*/ 39 w 74"/>
                <a:gd name="T35" fmla="*/ 1 h 68"/>
                <a:gd name="T36" fmla="*/ 43 w 74"/>
                <a:gd name="T37" fmla="*/ 3 h 68"/>
                <a:gd name="T38" fmla="*/ 46 w 74"/>
                <a:gd name="T39" fmla="*/ 5 h 68"/>
                <a:gd name="T40" fmla="*/ 50 w 74"/>
                <a:gd name="T41" fmla="*/ 10 h 68"/>
                <a:gd name="T42" fmla="*/ 74 w 74"/>
                <a:gd name="T43" fmla="*/ 36 h 68"/>
                <a:gd name="T44" fmla="*/ 67 w 74"/>
                <a:gd name="T45" fmla="*/ 43 h 68"/>
                <a:gd name="T46" fmla="*/ 43 w 74"/>
                <a:gd name="T47" fmla="*/ 17 h 68"/>
                <a:gd name="T48" fmla="*/ 39 w 74"/>
                <a:gd name="T49" fmla="*/ 13 h 68"/>
                <a:gd name="T50" fmla="*/ 37 w 74"/>
                <a:gd name="T51" fmla="*/ 12 h 68"/>
                <a:gd name="T52" fmla="*/ 36 w 74"/>
                <a:gd name="T53" fmla="*/ 11 h 68"/>
                <a:gd name="T54" fmla="*/ 33 w 74"/>
                <a:gd name="T55" fmla="*/ 10 h 68"/>
                <a:gd name="T56" fmla="*/ 31 w 74"/>
                <a:gd name="T57" fmla="*/ 10 h 68"/>
                <a:gd name="T58" fmla="*/ 29 w 74"/>
                <a:gd name="T59" fmla="*/ 10 h 68"/>
                <a:gd name="T60" fmla="*/ 26 w 74"/>
                <a:gd name="T61" fmla="*/ 12 h 68"/>
                <a:gd name="T62" fmla="*/ 23 w 74"/>
                <a:gd name="T63" fmla="*/ 14 h 68"/>
                <a:gd name="T64" fmla="*/ 22 w 74"/>
                <a:gd name="T65" fmla="*/ 16 h 68"/>
                <a:gd name="T66" fmla="*/ 20 w 74"/>
                <a:gd name="T67" fmla="*/ 18 h 68"/>
                <a:gd name="T68" fmla="*/ 19 w 74"/>
                <a:gd name="T69" fmla="*/ 21 h 68"/>
                <a:gd name="T70" fmla="*/ 19 w 74"/>
                <a:gd name="T71" fmla="*/ 24 h 68"/>
                <a:gd name="T72" fmla="*/ 19 w 74"/>
                <a:gd name="T73" fmla="*/ 25 h 68"/>
                <a:gd name="T74" fmla="*/ 19 w 74"/>
                <a:gd name="T75" fmla="*/ 27 h 68"/>
                <a:gd name="T76" fmla="*/ 19 w 74"/>
                <a:gd name="T77" fmla="*/ 30 h 68"/>
                <a:gd name="T78" fmla="*/ 22 w 74"/>
                <a:gd name="T79" fmla="*/ 34 h 68"/>
                <a:gd name="T80" fmla="*/ 26 w 74"/>
                <a:gd name="T81" fmla="*/ 38 h 68"/>
                <a:gd name="T82" fmla="*/ 46 w 74"/>
                <a:gd name="T83" fmla="*/ 61 h 68"/>
                <a:gd name="T84" fmla="*/ 39 w 74"/>
                <a:gd name="T85" fmla="*/ 68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4" h="68">
                  <a:moveTo>
                    <a:pt x="39" y="68"/>
                  </a:moveTo>
                  <a:lnTo>
                    <a:pt x="0" y="25"/>
                  </a:lnTo>
                  <a:lnTo>
                    <a:pt x="7" y="19"/>
                  </a:lnTo>
                  <a:lnTo>
                    <a:pt x="12" y="25"/>
                  </a:lnTo>
                  <a:lnTo>
                    <a:pt x="12" y="22"/>
                  </a:lnTo>
                  <a:lnTo>
                    <a:pt x="12" y="20"/>
                  </a:lnTo>
                  <a:lnTo>
                    <a:pt x="12" y="18"/>
                  </a:lnTo>
                  <a:lnTo>
                    <a:pt x="13" y="15"/>
                  </a:lnTo>
                  <a:lnTo>
                    <a:pt x="15" y="10"/>
                  </a:lnTo>
                  <a:lnTo>
                    <a:pt x="17" y="8"/>
                  </a:lnTo>
                  <a:lnTo>
                    <a:pt x="19" y="6"/>
                  </a:lnTo>
                  <a:lnTo>
                    <a:pt x="23" y="3"/>
                  </a:lnTo>
                  <a:lnTo>
                    <a:pt x="28" y="1"/>
                  </a:lnTo>
                  <a:lnTo>
                    <a:pt x="29" y="0"/>
                  </a:lnTo>
                  <a:lnTo>
                    <a:pt x="32" y="0"/>
                  </a:lnTo>
                  <a:lnTo>
                    <a:pt x="34" y="0"/>
                  </a:lnTo>
                  <a:lnTo>
                    <a:pt x="36" y="0"/>
                  </a:lnTo>
                  <a:lnTo>
                    <a:pt x="39" y="1"/>
                  </a:lnTo>
                  <a:lnTo>
                    <a:pt x="43" y="3"/>
                  </a:lnTo>
                  <a:lnTo>
                    <a:pt x="46" y="5"/>
                  </a:lnTo>
                  <a:lnTo>
                    <a:pt x="50" y="10"/>
                  </a:lnTo>
                  <a:lnTo>
                    <a:pt x="74" y="36"/>
                  </a:lnTo>
                  <a:lnTo>
                    <a:pt x="67" y="43"/>
                  </a:lnTo>
                  <a:lnTo>
                    <a:pt x="43" y="17"/>
                  </a:lnTo>
                  <a:lnTo>
                    <a:pt x="39" y="13"/>
                  </a:lnTo>
                  <a:lnTo>
                    <a:pt x="37" y="12"/>
                  </a:lnTo>
                  <a:lnTo>
                    <a:pt x="36" y="11"/>
                  </a:lnTo>
                  <a:lnTo>
                    <a:pt x="33" y="10"/>
                  </a:lnTo>
                  <a:lnTo>
                    <a:pt x="31" y="10"/>
                  </a:lnTo>
                  <a:lnTo>
                    <a:pt x="29" y="10"/>
                  </a:lnTo>
                  <a:lnTo>
                    <a:pt x="26" y="12"/>
                  </a:lnTo>
                  <a:lnTo>
                    <a:pt x="23" y="14"/>
                  </a:lnTo>
                  <a:lnTo>
                    <a:pt x="22" y="16"/>
                  </a:lnTo>
                  <a:lnTo>
                    <a:pt x="20" y="18"/>
                  </a:lnTo>
                  <a:lnTo>
                    <a:pt x="19" y="21"/>
                  </a:lnTo>
                  <a:lnTo>
                    <a:pt x="19" y="24"/>
                  </a:lnTo>
                  <a:lnTo>
                    <a:pt x="19" y="25"/>
                  </a:lnTo>
                  <a:lnTo>
                    <a:pt x="19" y="27"/>
                  </a:lnTo>
                  <a:lnTo>
                    <a:pt x="19" y="30"/>
                  </a:lnTo>
                  <a:lnTo>
                    <a:pt x="22" y="34"/>
                  </a:lnTo>
                  <a:lnTo>
                    <a:pt x="26" y="38"/>
                  </a:lnTo>
                  <a:lnTo>
                    <a:pt x="46" y="61"/>
                  </a:lnTo>
                  <a:lnTo>
                    <a:pt x="39"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1" name="Freeform 18"/>
            <p:cNvSpPr>
              <a:spLocks/>
            </p:cNvSpPr>
            <p:nvPr/>
          </p:nvSpPr>
          <p:spPr bwMode="auto">
            <a:xfrm>
              <a:off x="1237" y="2322"/>
              <a:ext cx="67" cy="83"/>
            </a:xfrm>
            <a:custGeom>
              <a:avLst/>
              <a:gdLst>
                <a:gd name="T0" fmla="*/ 55 w 67"/>
                <a:gd name="T1" fmla="*/ 60 h 83"/>
                <a:gd name="T2" fmla="*/ 55 w 67"/>
                <a:gd name="T3" fmla="*/ 65 h 83"/>
                <a:gd name="T4" fmla="*/ 54 w 67"/>
                <a:gd name="T5" fmla="*/ 69 h 83"/>
                <a:gd name="T6" fmla="*/ 52 w 67"/>
                <a:gd name="T7" fmla="*/ 74 h 83"/>
                <a:gd name="T8" fmla="*/ 46 w 67"/>
                <a:gd name="T9" fmla="*/ 79 h 83"/>
                <a:gd name="T10" fmla="*/ 40 w 67"/>
                <a:gd name="T11" fmla="*/ 82 h 83"/>
                <a:gd name="T12" fmla="*/ 33 w 67"/>
                <a:gd name="T13" fmla="*/ 83 h 83"/>
                <a:gd name="T14" fmla="*/ 26 w 67"/>
                <a:gd name="T15" fmla="*/ 82 h 83"/>
                <a:gd name="T16" fmla="*/ 19 w 67"/>
                <a:gd name="T17" fmla="*/ 79 h 83"/>
                <a:gd name="T18" fmla="*/ 13 w 67"/>
                <a:gd name="T19" fmla="*/ 75 h 83"/>
                <a:gd name="T20" fmla="*/ 7 w 67"/>
                <a:gd name="T21" fmla="*/ 68 h 83"/>
                <a:gd name="T22" fmla="*/ 3 w 67"/>
                <a:gd name="T23" fmla="*/ 61 h 83"/>
                <a:gd name="T24" fmla="*/ 1 w 67"/>
                <a:gd name="T25" fmla="*/ 54 h 83"/>
                <a:gd name="T26" fmla="*/ 0 w 67"/>
                <a:gd name="T27" fmla="*/ 47 h 83"/>
                <a:gd name="T28" fmla="*/ 2 w 67"/>
                <a:gd name="T29" fmla="*/ 41 h 83"/>
                <a:gd name="T30" fmla="*/ 6 w 67"/>
                <a:gd name="T31" fmla="*/ 35 h 83"/>
                <a:gd name="T32" fmla="*/ 12 w 67"/>
                <a:gd name="T33" fmla="*/ 30 h 83"/>
                <a:gd name="T34" fmla="*/ 16 w 67"/>
                <a:gd name="T35" fmla="*/ 28 h 83"/>
                <a:gd name="T36" fmla="*/ 25 w 67"/>
                <a:gd name="T37" fmla="*/ 28 h 83"/>
                <a:gd name="T38" fmla="*/ 13 w 67"/>
                <a:gd name="T39" fmla="*/ 0 h 83"/>
                <a:gd name="T40" fmla="*/ 60 w 67"/>
                <a:gd name="T41" fmla="*/ 65 h 83"/>
                <a:gd name="T42" fmla="*/ 17 w 67"/>
                <a:gd name="T43" fmla="*/ 64 h 83"/>
                <a:gd name="T44" fmla="*/ 23 w 67"/>
                <a:gd name="T45" fmla="*/ 70 h 83"/>
                <a:gd name="T46" fmla="*/ 29 w 67"/>
                <a:gd name="T47" fmla="*/ 73 h 83"/>
                <a:gd name="T48" fmla="*/ 36 w 67"/>
                <a:gd name="T49" fmla="*/ 74 h 83"/>
                <a:gd name="T50" fmla="*/ 41 w 67"/>
                <a:gd name="T51" fmla="*/ 72 h 83"/>
                <a:gd name="T52" fmla="*/ 46 w 67"/>
                <a:gd name="T53" fmla="*/ 68 h 83"/>
                <a:gd name="T54" fmla="*/ 48 w 67"/>
                <a:gd name="T55" fmla="*/ 63 h 83"/>
                <a:gd name="T56" fmla="*/ 48 w 67"/>
                <a:gd name="T57" fmla="*/ 56 h 83"/>
                <a:gd name="T58" fmla="*/ 44 w 67"/>
                <a:gd name="T59" fmla="*/ 48 h 83"/>
                <a:gd name="T60" fmla="*/ 37 w 67"/>
                <a:gd name="T61" fmla="*/ 40 h 83"/>
                <a:gd name="T62" fmla="*/ 30 w 67"/>
                <a:gd name="T63" fmla="*/ 36 h 83"/>
                <a:gd name="T64" fmla="*/ 26 w 67"/>
                <a:gd name="T65" fmla="*/ 34 h 83"/>
                <a:gd name="T66" fmla="*/ 19 w 67"/>
                <a:gd name="T67" fmla="*/ 35 h 83"/>
                <a:gd name="T68" fmla="*/ 14 w 67"/>
                <a:gd name="T69" fmla="*/ 38 h 83"/>
                <a:gd name="T70" fmla="*/ 10 w 67"/>
                <a:gd name="T71" fmla="*/ 43 h 83"/>
                <a:gd name="T72" fmla="*/ 9 w 67"/>
                <a:gd name="T73" fmla="*/ 49 h 83"/>
                <a:gd name="T74" fmla="*/ 12 w 67"/>
                <a:gd name="T75" fmla="*/ 57 h 83"/>
                <a:gd name="T76" fmla="*/ 14 w 67"/>
                <a:gd name="T77" fmla="*/ 61 h 83"/>
                <a:gd name="T78" fmla="*/ 60 w 67"/>
                <a:gd name="T79" fmla="*/ 65 h 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7" h="83">
                  <a:moveTo>
                    <a:pt x="60" y="65"/>
                  </a:moveTo>
                  <a:lnTo>
                    <a:pt x="55" y="60"/>
                  </a:lnTo>
                  <a:lnTo>
                    <a:pt x="55" y="63"/>
                  </a:lnTo>
                  <a:lnTo>
                    <a:pt x="55" y="65"/>
                  </a:lnTo>
                  <a:lnTo>
                    <a:pt x="55" y="68"/>
                  </a:lnTo>
                  <a:lnTo>
                    <a:pt x="54" y="69"/>
                  </a:lnTo>
                  <a:lnTo>
                    <a:pt x="54" y="71"/>
                  </a:lnTo>
                  <a:lnTo>
                    <a:pt x="52" y="74"/>
                  </a:lnTo>
                  <a:lnTo>
                    <a:pt x="49" y="78"/>
                  </a:lnTo>
                  <a:lnTo>
                    <a:pt x="46" y="79"/>
                  </a:lnTo>
                  <a:lnTo>
                    <a:pt x="43" y="81"/>
                  </a:lnTo>
                  <a:lnTo>
                    <a:pt x="40" y="82"/>
                  </a:lnTo>
                  <a:lnTo>
                    <a:pt x="37" y="83"/>
                  </a:lnTo>
                  <a:lnTo>
                    <a:pt x="33" y="83"/>
                  </a:lnTo>
                  <a:lnTo>
                    <a:pt x="30" y="83"/>
                  </a:lnTo>
                  <a:lnTo>
                    <a:pt x="26" y="82"/>
                  </a:lnTo>
                  <a:lnTo>
                    <a:pt x="23" y="81"/>
                  </a:lnTo>
                  <a:lnTo>
                    <a:pt x="19" y="79"/>
                  </a:lnTo>
                  <a:lnTo>
                    <a:pt x="16" y="77"/>
                  </a:lnTo>
                  <a:lnTo>
                    <a:pt x="13" y="75"/>
                  </a:lnTo>
                  <a:lnTo>
                    <a:pt x="10" y="71"/>
                  </a:lnTo>
                  <a:lnTo>
                    <a:pt x="7" y="68"/>
                  </a:lnTo>
                  <a:lnTo>
                    <a:pt x="5" y="65"/>
                  </a:lnTo>
                  <a:lnTo>
                    <a:pt x="3" y="61"/>
                  </a:lnTo>
                  <a:lnTo>
                    <a:pt x="2" y="58"/>
                  </a:lnTo>
                  <a:lnTo>
                    <a:pt x="1" y="54"/>
                  </a:lnTo>
                  <a:lnTo>
                    <a:pt x="0" y="51"/>
                  </a:lnTo>
                  <a:lnTo>
                    <a:pt x="0" y="47"/>
                  </a:lnTo>
                  <a:lnTo>
                    <a:pt x="1" y="44"/>
                  </a:lnTo>
                  <a:lnTo>
                    <a:pt x="2" y="41"/>
                  </a:lnTo>
                  <a:lnTo>
                    <a:pt x="3" y="38"/>
                  </a:lnTo>
                  <a:lnTo>
                    <a:pt x="6" y="35"/>
                  </a:lnTo>
                  <a:lnTo>
                    <a:pt x="8" y="33"/>
                  </a:lnTo>
                  <a:lnTo>
                    <a:pt x="12" y="30"/>
                  </a:lnTo>
                  <a:lnTo>
                    <a:pt x="14" y="29"/>
                  </a:lnTo>
                  <a:lnTo>
                    <a:pt x="16" y="28"/>
                  </a:lnTo>
                  <a:lnTo>
                    <a:pt x="21" y="27"/>
                  </a:lnTo>
                  <a:lnTo>
                    <a:pt x="25" y="28"/>
                  </a:lnTo>
                  <a:lnTo>
                    <a:pt x="6" y="6"/>
                  </a:lnTo>
                  <a:lnTo>
                    <a:pt x="13" y="0"/>
                  </a:lnTo>
                  <a:lnTo>
                    <a:pt x="67" y="59"/>
                  </a:lnTo>
                  <a:lnTo>
                    <a:pt x="60" y="65"/>
                  </a:lnTo>
                  <a:lnTo>
                    <a:pt x="17" y="64"/>
                  </a:lnTo>
                  <a:lnTo>
                    <a:pt x="21" y="68"/>
                  </a:lnTo>
                  <a:lnTo>
                    <a:pt x="23" y="70"/>
                  </a:lnTo>
                  <a:lnTo>
                    <a:pt x="25" y="71"/>
                  </a:lnTo>
                  <a:lnTo>
                    <a:pt x="29" y="73"/>
                  </a:lnTo>
                  <a:lnTo>
                    <a:pt x="32" y="74"/>
                  </a:lnTo>
                  <a:lnTo>
                    <a:pt x="36" y="74"/>
                  </a:lnTo>
                  <a:lnTo>
                    <a:pt x="39" y="74"/>
                  </a:lnTo>
                  <a:lnTo>
                    <a:pt x="41" y="72"/>
                  </a:lnTo>
                  <a:lnTo>
                    <a:pt x="44" y="71"/>
                  </a:lnTo>
                  <a:lnTo>
                    <a:pt x="46" y="68"/>
                  </a:lnTo>
                  <a:lnTo>
                    <a:pt x="47" y="66"/>
                  </a:lnTo>
                  <a:lnTo>
                    <a:pt x="48" y="63"/>
                  </a:lnTo>
                  <a:lnTo>
                    <a:pt x="49" y="60"/>
                  </a:lnTo>
                  <a:lnTo>
                    <a:pt x="48" y="56"/>
                  </a:lnTo>
                  <a:lnTo>
                    <a:pt x="47" y="52"/>
                  </a:lnTo>
                  <a:lnTo>
                    <a:pt x="44" y="48"/>
                  </a:lnTo>
                  <a:lnTo>
                    <a:pt x="41" y="44"/>
                  </a:lnTo>
                  <a:lnTo>
                    <a:pt x="37" y="40"/>
                  </a:lnTo>
                  <a:lnTo>
                    <a:pt x="33" y="37"/>
                  </a:lnTo>
                  <a:lnTo>
                    <a:pt x="30" y="36"/>
                  </a:lnTo>
                  <a:lnTo>
                    <a:pt x="28" y="35"/>
                  </a:lnTo>
                  <a:lnTo>
                    <a:pt x="26" y="34"/>
                  </a:lnTo>
                  <a:lnTo>
                    <a:pt x="23" y="34"/>
                  </a:lnTo>
                  <a:lnTo>
                    <a:pt x="19" y="35"/>
                  </a:lnTo>
                  <a:lnTo>
                    <a:pt x="16" y="36"/>
                  </a:lnTo>
                  <a:lnTo>
                    <a:pt x="14" y="38"/>
                  </a:lnTo>
                  <a:lnTo>
                    <a:pt x="12" y="40"/>
                  </a:lnTo>
                  <a:lnTo>
                    <a:pt x="10" y="43"/>
                  </a:lnTo>
                  <a:lnTo>
                    <a:pt x="9" y="46"/>
                  </a:lnTo>
                  <a:lnTo>
                    <a:pt x="9" y="49"/>
                  </a:lnTo>
                  <a:lnTo>
                    <a:pt x="10" y="53"/>
                  </a:lnTo>
                  <a:lnTo>
                    <a:pt x="12" y="57"/>
                  </a:lnTo>
                  <a:lnTo>
                    <a:pt x="12" y="58"/>
                  </a:lnTo>
                  <a:lnTo>
                    <a:pt x="14" y="61"/>
                  </a:lnTo>
                  <a:lnTo>
                    <a:pt x="17" y="64"/>
                  </a:lnTo>
                  <a:lnTo>
                    <a:pt x="60"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2" name="Freeform 19"/>
            <p:cNvSpPr>
              <a:spLocks/>
            </p:cNvSpPr>
            <p:nvPr/>
          </p:nvSpPr>
          <p:spPr bwMode="auto">
            <a:xfrm>
              <a:off x="1301" y="2292"/>
              <a:ext cx="43" cy="63"/>
            </a:xfrm>
            <a:custGeom>
              <a:avLst/>
              <a:gdLst>
                <a:gd name="T0" fmla="*/ 35 w 43"/>
                <a:gd name="T1" fmla="*/ 63 h 63"/>
                <a:gd name="T2" fmla="*/ 0 w 43"/>
                <a:gd name="T3" fmla="*/ 18 h 63"/>
                <a:gd name="T4" fmla="*/ 7 w 43"/>
                <a:gd name="T5" fmla="*/ 12 h 63"/>
                <a:gd name="T6" fmla="*/ 13 w 43"/>
                <a:gd name="T7" fmla="*/ 19 h 63"/>
                <a:gd name="T8" fmla="*/ 12 w 43"/>
                <a:gd name="T9" fmla="*/ 13 h 63"/>
                <a:gd name="T10" fmla="*/ 13 w 43"/>
                <a:gd name="T11" fmla="*/ 11 h 63"/>
                <a:gd name="T12" fmla="*/ 13 w 43"/>
                <a:gd name="T13" fmla="*/ 9 h 63"/>
                <a:gd name="T14" fmla="*/ 14 w 43"/>
                <a:gd name="T15" fmla="*/ 6 h 63"/>
                <a:gd name="T16" fmla="*/ 16 w 43"/>
                <a:gd name="T17" fmla="*/ 5 h 63"/>
                <a:gd name="T18" fmla="*/ 17 w 43"/>
                <a:gd name="T19" fmla="*/ 4 h 63"/>
                <a:gd name="T20" fmla="*/ 19 w 43"/>
                <a:gd name="T21" fmla="*/ 2 h 63"/>
                <a:gd name="T22" fmla="*/ 21 w 43"/>
                <a:gd name="T23" fmla="*/ 1 h 63"/>
                <a:gd name="T24" fmla="*/ 24 w 43"/>
                <a:gd name="T25" fmla="*/ 1 h 63"/>
                <a:gd name="T26" fmla="*/ 27 w 43"/>
                <a:gd name="T27" fmla="*/ 0 h 63"/>
                <a:gd name="T28" fmla="*/ 30 w 43"/>
                <a:gd name="T29" fmla="*/ 9 h 63"/>
                <a:gd name="T30" fmla="*/ 28 w 43"/>
                <a:gd name="T31" fmla="*/ 10 h 63"/>
                <a:gd name="T32" fmla="*/ 26 w 43"/>
                <a:gd name="T33" fmla="*/ 10 h 63"/>
                <a:gd name="T34" fmla="*/ 24 w 43"/>
                <a:gd name="T35" fmla="*/ 11 h 63"/>
                <a:gd name="T36" fmla="*/ 23 w 43"/>
                <a:gd name="T37" fmla="*/ 12 h 63"/>
                <a:gd name="T38" fmla="*/ 21 w 43"/>
                <a:gd name="T39" fmla="*/ 13 h 63"/>
                <a:gd name="T40" fmla="*/ 21 w 43"/>
                <a:gd name="T41" fmla="*/ 15 h 63"/>
                <a:gd name="T42" fmla="*/ 19 w 43"/>
                <a:gd name="T43" fmla="*/ 17 h 63"/>
                <a:gd name="T44" fmla="*/ 19 w 43"/>
                <a:gd name="T45" fmla="*/ 19 h 63"/>
                <a:gd name="T46" fmla="*/ 19 w 43"/>
                <a:gd name="T47" fmla="*/ 20 h 63"/>
                <a:gd name="T48" fmla="*/ 20 w 43"/>
                <a:gd name="T49" fmla="*/ 24 h 63"/>
                <a:gd name="T50" fmla="*/ 21 w 43"/>
                <a:gd name="T51" fmla="*/ 26 h 63"/>
                <a:gd name="T52" fmla="*/ 21 w 43"/>
                <a:gd name="T53" fmla="*/ 29 h 63"/>
                <a:gd name="T54" fmla="*/ 25 w 43"/>
                <a:gd name="T55" fmla="*/ 34 h 63"/>
                <a:gd name="T56" fmla="*/ 43 w 43"/>
                <a:gd name="T57" fmla="*/ 58 h 63"/>
                <a:gd name="T58" fmla="*/ 35 w 43"/>
                <a:gd name="T59" fmla="*/ 63 h 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63">
                  <a:moveTo>
                    <a:pt x="35" y="63"/>
                  </a:moveTo>
                  <a:lnTo>
                    <a:pt x="0" y="18"/>
                  </a:lnTo>
                  <a:lnTo>
                    <a:pt x="7" y="12"/>
                  </a:lnTo>
                  <a:lnTo>
                    <a:pt x="13" y="19"/>
                  </a:lnTo>
                  <a:lnTo>
                    <a:pt x="12" y="13"/>
                  </a:lnTo>
                  <a:lnTo>
                    <a:pt x="13" y="11"/>
                  </a:lnTo>
                  <a:lnTo>
                    <a:pt x="13" y="9"/>
                  </a:lnTo>
                  <a:lnTo>
                    <a:pt x="14" y="6"/>
                  </a:lnTo>
                  <a:lnTo>
                    <a:pt x="16" y="5"/>
                  </a:lnTo>
                  <a:lnTo>
                    <a:pt x="17" y="4"/>
                  </a:lnTo>
                  <a:lnTo>
                    <a:pt x="19" y="2"/>
                  </a:lnTo>
                  <a:lnTo>
                    <a:pt x="21" y="1"/>
                  </a:lnTo>
                  <a:lnTo>
                    <a:pt x="24" y="1"/>
                  </a:lnTo>
                  <a:lnTo>
                    <a:pt x="27" y="0"/>
                  </a:lnTo>
                  <a:lnTo>
                    <a:pt x="30" y="9"/>
                  </a:lnTo>
                  <a:lnTo>
                    <a:pt x="28" y="10"/>
                  </a:lnTo>
                  <a:lnTo>
                    <a:pt x="26" y="10"/>
                  </a:lnTo>
                  <a:lnTo>
                    <a:pt x="24" y="11"/>
                  </a:lnTo>
                  <a:lnTo>
                    <a:pt x="23" y="12"/>
                  </a:lnTo>
                  <a:lnTo>
                    <a:pt x="21" y="13"/>
                  </a:lnTo>
                  <a:lnTo>
                    <a:pt x="21" y="15"/>
                  </a:lnTo>
                  <a:lnTo>
                    <a:pt x="19" y="17"/>
                  </a:lnTo>
                  <a:lnTo>
                    <a:pt x="19" y="19"/>
                  </a:lnTo>
                  <a:lnTo>
                    <a:pt x="19" y="20"/>
                  </a:lnTo>
                  <a:lnTo>
                    <a:pt x="20" y="24"/>
                  </a:lnTo>
                  <a:lnTo>
                    <a:pt x="21" y="26"/>
                  </a:lnTo>
                  <a:lnTo>
                    <a:pt x="21" y="29"/>
                  </a:lnTo>
                  <a:lnTo>
                    <a:pt x="25" y="34"/>
                  </a:lnTo>
                  <a:lnTo>
                    <a:pt x="43" y="58"/>
                  </a:lnTo>
                  <a:lnTo>
                    <a:pt x="35"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3" name="Freeform 20"/>
            <p:cNvSpPr>
              <a:spLocks/>
            </p:cNvSpPr>
            <p:nvPr/>
          </p:nvSpPr>
          <p:spPr bwMode="auto">
            <a:xfrm>
              <a:off x="1337" y="2268"/>
              <a:ext cx="58" cy="60"/>
            </a:xfrm>
            <a:custGeom>
              <a:avLst/>
              <a:gdLst>
                <a:gd name="T0" fmla="*/ 57 w 58"/>
                <a:gd name="T1" fmla="*/ 24 h 60"/>
                <a:gd name="T2" fmla="*/ 58 w 58"/>
                <a:gd name="T3" fmla="*/ 32 h 60"/>
                <a:gd name="T4" fmla="*/ 57 w 58"/>
                <a:gd name="T5" fmla="*/ 40 h 60"/>
                <a:gd name="T6" fmla="*/ 53 w 58"/>
                <a:gd name="T7" fmla="*/ 47 h 60"/>
                <a:gd name="T8" fmla="*/ 47 w 58"/>
                <a:gd name="T9" fmla="*/ 53 h 60"/>
                <a:gd name="T10" fmla="*/ 42 w 58"/>
                <a:gd name="T11" fmla="*/ 56 h 60"/>
                <a:gd name="T12" fmla="*/ 36 w 58"/>
                <a:gd name="T13" fmla="*/ 59 h 60"/>
                <a:gd name="T14" fmla="*/ 31 w 58"/>
                <a:gd name="T15" fmla="*/ 60 h 60"/>
                <a:gd name="T16" fmla="*/ 26 w 58"/>
                <a:gd name="T17" fmla="*/ 60 h 60"/>
                <a:gd name="T18" fmla="*/ 21 w 58"/>
                <a:gd name="T19" fmla="*/ 58 h 60"/>
                <a:gd name="T20" fmla="*/ 16 w 58"/>
                <a:gd name="T21" fmla="*/ 55 h 60"/>
                <a:gd name="T22" fmla="*/ 7 w 58"/>
                <a:gd name="T23" fmla="*/ 46 h 60"/>
                <a:gd name="T24" fmla="*/ 4 w 58"/>
                <a:gd name="T25" fmla="*/ 40 h 60"/>
                <a:gd name="T26" fmla="*/ 0 w 58"/>
                <a:gd name="T27" fmla="*/ 29 h 60"/>
                <a:gd name="T28" fmla="*/ 1 w 58"/>
                <a:gd name="T29" fmla="*/ 18 h 60"/>
                <a:gd name="T30" fmla="*/ 3 w 58"/>
                <a:gd name="T31" fmla="*/ 13 h 60"/>
                <a:gd name="T32" fmla="*/ 7 w 58"/>
                <a:gd name="T33" fmla="*/ 9 h 60"/>
                <a:gd name="T34" fmla="*/ 13 w 58"/>
                <a:gd name="T35" fmla="*/ 4 h 60"/>
                <a:gd name="T36" fmla="*/ 21 w 58"/>
                <a:gd name="T37" fmla="*/ 1 h 60"/>
                <a:gd name="T38" fmla="*/ 31 w 58"/>
                <a:gd name="T39" fmla="*/ 1 h 60"/>
                <a:gd name="T40" fmla="*/ 39 w 58"/>
                <a:gd name="T41" fmla="*/ 3 h 60"/>
                <a:gd name="T42" fmla="*/ 46 w 58"/>
                <a:gd name="T43" fmla="*/ 8 h 60"/>
                <a:gd name="T44" fmla="*/ 50 w 58"/>
                <a:gd name="T45" fmla="*/ 14 h 60"/>
                <a:gd name="T46" fmla="*/ 16 w 58"/>
                <a:gd name="T47" fmla="*/ 42 h 60"/>
                <a:gd name="T48" fmla="*/ 22 w 58"/>
                <a:gd name="T49" fmla="*/ 47 h 60"/>
                <a:gd name="T50" fmla="*/ 29 w 58"/>
                <a:gd name="T51" fmla="*/ 50 h 60"/>
                <a:gd name="T52" fmla="*/ 33 w 58"/>
                <a:gd name="T53" fmla="*/ 50 h 60"/>
                <a:gd name="T54" fmla="*/ 40 w 58"/>
                <a:gd name="T55" fmla="*/ 49 h 60"/>
                <a:gd name="T56" fmla="*/ 44 w 58"/>
                <a:gd name="T57" fmla="*/ 46 h 60"/>
                <a:gd name="T58" fmla="*/ 47 w 58"/>
                <a:gd name="T59" fmla="*/ 42 h 60"/>
                <a:gd name="T60" fmla="*/ 49 w 58"/>
                <a:gd name="T61" fmla="*/ 37 h 60"/>
                <a:gd name="T62" fmla="*/ 48 w 58"/>
                <a:gd name="T63" fmla="*/ 32 h 60"/>
                <a:gd name="T64" fmla="*/ 47 w 58"/>
                <a:gd name="T65" fmla="*/ 29 h 60"/>
                <a:gd name="T66" fmla="*/ 39 w 58"/>
                <a:gd name="T67" fmla="*/ 15 h 60"/>
                <a:gd name="T68" fmla="*/ 33 w 58"/>
                <a:gd name="T69" fmla="*/ 12 h 60"/>
                <a:gd name="T70" fmla="*/ 29 w 58"/>
                <a:gd name="T71" fmla="*/ 9 h 60"/>
                <a:gd name="T72" fmla="*/ 22 w 58"/>
                <a:gd name="T73" fmla="*/ 8 h 60"/>
                <a:gd name="T74" fmla="*/ 16 w 58"/>
                <a:gd name="T75" fmla="*/ 12 h 60"/>
                <a:gd name="T76" fmla="*/ 12 w 58"/>
                <a:gd name="T77" fmla="*/ 16 h 60"/>
                <a:gd name="T78" fmla="*/ 9 w 58"/>
                <a:gd name="T79" fmla="*/ 22 h 60"/>
                <a:gd name="T80" fmla="*/ 9 w 58"/>
                <a:gd name="T81" fmla="*/ 29 h 60"/>
                <a:gd name="T82" fmla="*/ 12 w 58"/>
                <a:gd name="T83" fmla="*/ 35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8" h="60">
                  <a:moveTo>
                    <a:pt x="47" y="29"/>
                  </a:moveTo>
                  <a:lnTo>
                    <a:pt x="57" y="24"/>
                  </a:lnTo>
                  <a:lnTo>
                    <a:pt x="58" y="28"/>
                  </a:lnTo>
                  <a:lnTo>
                    <a:pt x="58" y="32"/>
                  </a:lnTo>
                  <a:lnTo>
                    <a:pt x="58" y="36"/>
                  </a:lnTo>
                  <a:lnTo>
                    <a:pt x="57" y="40"/>
                  </a:lnTo>
                  <a:lnTo>
                    <a:pt x="56" y="44"/>
                  </a:lnTo>
                  <a:lnTo>
                    <a:pt x="53" y="47"/>
                  </a:lnTo>
                  <a:lnTo>
                    <a:pt x="50" y="50"/>
                  </a:lnTo>
                  <a:lnTo>
                    <a:pt x="47" y="53"/>
                  </a:lnTo>
                  <a:lnTo>
                    <a:pt x="44" y="56"/>
                  </a:lnTo>
                  <a:lnTo>
                    <a:pt x="42" y="56"/>
                  </a:lnTo>
                  <a:lnTo>
                    <a:pt x="40" y="58"/>
                  </a:lnTo>
                  <a:lnTo>
                    <a:pt x="36" y="59"/>
                  </a:lnTo>
                  <a:lnTo>
                    <a:pt x="34" y="60"/>
                  </a:lnTo>
                  <a:lnTo>
                    <a:pt x="31" y="60"/>
                  </a:lnTo>
                  <a:lnTo>
                    <a:pt x="29" y="60"/>
                  </a:lnTo>
                  <a:lnTo>
                    <a:pt x="26" y="60"/>
                  </a:lnTo>
                  <a:lnTo>
                    <a:pt x="23" y="59"/>
                  </a:lnTo>
                  <a:lnTo>
                    <a:pt x="21" y="58"/>
                  </a:lnTo>
                  <a:lnTo>
                    <a:pt x="19" y="56"/>
                  </a:lnTo>
                  <a:lnTo>
                    <a:pt x="16" y="55"/>
                  </a:lnTo>
                  <a:lnTo>
                    <a:pt x="12" y="51"/>
                  </a:lnTo>
                  <a:lnTo>
                    <a:pt x="7" y="46"/>
                  </a:lnTo>
                  <a:lnTo>
                    <a:pt x="5" y="43"/>
                  </a:lnTo>
                  <a:lnTo>
                    <a:pt x="4" y="40"/>
                  </a:lnTo>
                  <a:lnTo>
                    <a:pt x="1" y="34"/>
                  </a:lnTo>
                  <a:lnTo>
                    <a:pt x="0" y="29"/>
                  </a:lnTo>
                  <a:lnTo>
                    <a:pt x="0" y="23"/>
                  </a:lnTo>
                  <a:lnTo>
                    <a:pt x="1" y="18"/>
                  </a:lnTo>
                  <a:lnTo>
                    <a:pt x="2" y="15"/>
                  </a:lnTo>
                  <a:lnTo>
                    <a:pt x="3" y="13"/>
                  </a:lnTo>
                  <a:lnTo>
                    <a:pt x="5" y="11"/>
                  </a:lnTo>
                  <a:lnTo>
                    <a:pt x="7" y="9"/>
                  </a:lnTo>
                  <a:lnTo>
                    <a:pt x="11" y="5"/>
                  </a:lnTo>
                  <a:lnTo>
                    <a:pt x="13" y="4"/>
                  </a:lnTo>
                  <a:lnTo>
                    <a:pt x="16" y="2"/>
                  </a:lnTo>
                  <a:lnTo>
                    <a:pt x="21" y="1"/>
                  </a:lnTo>
                  <a:lnTo>
                    <a:pt x="26" y="0"/>
                  </a:lnTo>
                  <a:lnTo>
                    <a:pt x="31" y="1"/>
                  </a:lnTo>
                  <a:lnTo>
                    <a:pt x="36" y="2"/>
                  </a:lnTo>
                  <a:lnTo>
                    <a:pt x="39" y="3"/>
                  </a:lnTo>
                  <a:lnTo>
                    <a:pt x="41" y="5"/>
                  </a:lnTo>
                  <a:lnTo>
                    <a:pt x="46" y="8"/>
                  </a:lnTo>
                  <a:lnTo>
                    <a:pt x="48" y="12"/>
                  </a:lnTo>
                  <a:lnTo>
                    <a:pt x="50" y="14"/>
                  </a:lnTo>
                  <a:lnTo>
                    <a:pt x="51" y="16"/>
                  </a:lnTo>
                  <a:lnTo>
                    <a:pt x="16" y="42"/>
                  </a:lnTo>
                  <a:lnTo>
                    <a:pt x="19" y="45"/>
                  </a:lnTo>
                  <a:lnTo>
                    <a:pt x="22" y="47"/>
                  </a:lnTo>
                  <a:lnTo>
                    <a:pt x="26" y="49"/>
                  </a:lnTo>
                  <a:lnTo>
                    <a:pt x="29" y="50"/>
                  </a:lnTo>
                  <a:lnTo>
                    <a:pt x="31" y="50"/>
                  </a:lnTo>
                  <a:lnTo>
                    <a:pt x="33" y="50"/>
                  </a:lnTo>
                  <a:lnTo>
                    <a:pt x="36" y="50"/>
                  </a:lnTo>
                  <a:lnTo>
                    <a:pt x="40" y="49"/>
                  </a:lnTo>
                  <a:lnTo>
                    <a:pt x="43" y="47"/>
                  </a:lnTo>
                  <a:lnTo>
                    <a:pt x="44" y="46"/>
                  </a:lnTo>
                  <a:lnTo>
                    <a:pt x="46" y="43"/>
                  </a:lnTo>
                  <a:lnTo>
                    <a:pt x="47" y="42"/>
                  </a:lnTo>
                  <a:lnTo>
                    <a:pt x="48" y="39"/>
                  </a:lnTo>
                  <a:lnTo>
                    <a:pt x="49" y="37"/>
                  </a:lnTo>
                  <a:lnTo>
                    <a:pt x="49" y="35"/>
                  </a:lnTo>
                  <a:lnTo>
                    <a:pt x="48" y="32"/>
                  </a:lnTo>
                  <a:lnTo>
                    <a:pt x="47" y="29"/>
                  </a:lnTo>
                  <a:lnTo>
                    <a:pt x="12" y="35"/>
                  </a:lnTo>
                  <a:lnTo>
                    <a:pt x="39" y="15"/>
                  </a:lnTo>
                  <a:lnTo>
                    <a:pt x="36" y="13"/>
                  </a:lnTo>
                  <a:lnTo>
                    <a:pt x="33" y="12"/>
                  </a:lnTo>
                  <a:lnTo>
                    <a:pt x="31" y="10"/>
                  </a:lnTo>
                  <a:lnTo>
                    <a:pt x="29" y="9"/>
                  </a:lnTo>
                  <a:lnTo>
                    <a:pt x="26" y="8"/>
                  </a:lnTo>
                  <a:lnTo>
                    <a:pt x="22" y="8"/>
                  </a:lnTo>
                  <a:lnTo>
                    <a:pt x="19" y="10"/>
                  </a:lnTo>
                  <a:lnTo>
                    <a:pt x="16" y="12"/>
                  </a:lnTo>
                  <a:lnTo>
                    <a:pt x="13" y="14"/>
                  </a:lnTo>
                  <a:lnTo>
                    <a:pt x="12" y="16"/>
                  </a:lnTo>
                  <a:lnTo>
                    <a:pt x="10" y="19"/>
                  </a:lnTo>
                  <a:lnTo>
                    <a:pt x="9" y="22"/>
                  </a:lnTo>
                  <a:lnTo>
                    <a:pt x="9" y="25"/>
                  </a:lnTo>
                  <a:lnTo>
                    <a:pt x="9" y="29"/>
                  </a:lnTo>
                  <a:lnTo>
                    <a:pt x="11" y="32"/>
                  </a:lnTo>
                  <a:lnTo>
                    <a:pt x="12" y="35"/>
                  </a:lnTo>
                  <a:lnTo>
                    <a:pt x="47"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4" name="Freeform 21"/>
            <p:cNvSpPr>
              <a:spLocks/>
            </p:cNvSpPr>
            <p:nvPr/>
          </p:nvSpPr>
          <p:spPr bwMode="auto">
            <a:xfrm>
              <a:off x="1385" y="2235"/>
              <a:ext cx="57" cy="60"/>
            </a:xfrm>
            <a:custGeom>
              <a:avLst/>
              <a:gdLst>
                <a:gd name="T0" fmla="*/ 22 w 57"/>
                <a:gd name="T1" fmla="*/ 46 h 60"/>
                <a:gd name="T2" fmla="*/ 26 w 57"/>
                <a:gd name="T3" fmla="*/ 50 h 60"/>
                <a:gd name="T4" fmla="*/ 30 w 57"/>
                <a:gd name="T5" fmla="*/ 52 h 60"/>
                <a:gd name="T6" fmla="*/ 36 w 57"/>
                <a:gd name="T7" fmla="*/ 51 h 60"/>
                <a:gd name="T8" fmla="*/ 41 w 57"/>
                <a:gd name="T9" fmla="*/ 48 h 60"/>
                <a:gd name="T10" fmla="*/ 46 w 57"/>
                <a:gd name="T11" fmla="*/ 45 h 60"/>
                <a:gd name="T12" fmla="*/ 48 w 57"/>
                <a:gd name="T13" fmla="*/ 41 h 60"/>
                <a:gd name="T14" fmla="*/ 48 w 57"/>
                <a:gd name="T15" fmla="*/ 37 h 60"/>
                <a:gd name="T16" fmla="*/ 47 w 57"/>
                <a:gd name="T17" fmla="*/ 33 h 60"/>
                <a:gd name="T18" fmla="*/ 45 w 57"/>
                <a:gd name="T19" fmla="*/ 31 h 60"/>
                <a:gd name="T20" fmla="*/ 42 w 57"/>
                <a:gd name="T21" fmla="*/ 31 h 60"/>
                <a:gd name="T22" fmla="*/ 32 w 57"/>
                <a:gd name="T23" fmla="*/ 33 h 60"/>
                <a:gd name="T24" fmla="*/ 16 w 57"/>
                <a:gd name="T25" fmla="*/ 38 h 60"/>
                <a:gd name="T26" fmla="*/ 10 w 57"/>
                <a:gd name="T27" fmla="*/ 37 h 60"/>
                <a:gd name="T28" fmla="*/ 6 w 57"/>
                <a:gd name="T29" fmla="*/ 35 h 60"/>
                <a:gd name="T30" fmla="*/ 2 w 57"/>
                <a:gd name="T31" fmla="*/ 31 h 60"/>
                <a:gd name="T32" fmla="*/ 0 w 57"/>
                <a:gd name="T33" fmla="*/ 24 h 60"/>
                <a:gd name="T34" fmla="*/ 0 w 57"/>
                <a:gd name="T35" fmla="*/ 21 h 60"/>
                <a:gd name="T36" fmla="*/ 2 w 57"/>
                <a:gd name="T37" fmla="*/ 14 h 60"/>
                <a:gd name="T38" fmla="*/ 8 w 57"/>
                <a:gd name="T39" fmla="*/ 8 h 60"/>
                <a:gd name="T40" fmla="*/ 16 w 57"/>
                <a:gd name="T41" fmla="*/ 2 h 60"/>
                <a:gd name="T42" fmla="*/ 27 w 57"/>
                <a:gd name="T43" fmla="*/ 0 h 60"/>
                <a:gd name="T44" fmla="*/ 32 w 57"/>
                <a:gd name="T45" fmla="*/ 0 h 60"/>
                <a:gd name="T46" fmla="*/ 39 w 57"/>
                <a:gd name="T47" fmla="*/ 7 h 60"/>
                <a:gd name="T48" fmla="*/ 30 w 57"/>
                <a:gd name="T49" fmla="*/ 11 h 60"/>
                <a:gd name="T50" fmla="*/ 26 w 57"/>
                <a:gd name="T51" fmla="*/ 9 h 60"/>
                <a:gd name="T52" fmla="*/ 23 w 57"/>
                <a:gd name="T53" fmla="*/ 9 h 60"/>
                <a:gd name="T54" fmla="*/ 19 w 57"/>
                <a:gd name="T55" fmla="*/ 10 h 60"/>
                <a:gd name="T56" fmla="*/ 13 w 57"/>
                <a:gd name="T57" fmla="*/ 14 h 60"/>
                <a:gd name="T58" fmla="*/ 10 w 57"/>
                <a:gd name="T59" fmla="*/ 17 h 60"/>
                <a:gd name="T60" fmla="*/ 9 w 57"/>
                <a:gd name="T61" fmla="*/ 22 h 60"/>
                <a:gd name="T62" fmla="*/ 9 w 57"/>
                <a:gd name="T63" fmla="*/ 24 h 60"/>
                <a:gd name="T64" fmla="*/ 12 w 57"/>
                <a:gd name="T65" fmla="*/ 27 h 60"/>
                <a:gd name="T66" fmla="*/ 17 w 57"/>
                <a:gd name="T67" fmla="*/ 27 h 60"/>
                <a:gd name="T68" fmla="*/ 34 w 57"/>
                <a:gd name="T69" fmla="*/ 22 h 60"/>
                <a:gd name="T70" fmla="*/ 43 w 57"/>
                <a:gd name="T71" fmla="*/ 21 h 60"/>
                <a:gd name="T72" fmla="*/ 47 w 57"/>
                <a:gd name="T73" fmla="*/ 21 h 60"/>
                <a:gd name="T74" fmla="*/ 52 w 57"/>
                <a:gd name="T75" fmla="*/ 24 h 60"/>
                <a:gd name="T76" fmla="*/ 55 w 57"/>
                <a:gd name="T77" fmla="*/ 27 h 60"/>
                <a:gd name="T78" fmla="*/ 57 w 57"/>
                <a:gd name="T79" fmla="*/ 31 h 60"/>
                <a:gd name="T80" fmla="*/ 57 w 57"/>
                <a:gd name="T81" fmla="*/ 36 h 60"/>
                <a:gd name="T82" fmla="*/ 57 w 57"/>
                <a:gd name="T83" fmla="*/ 41 h 60"/>
                <a:gd name="T84" fmla="*/ 54 w 57"/>
                <a:gd name="T85" fmla="*/ 46 h 60"/>
                <a:gd name="T86" fmla="*/ 46 w 57"/>
                <a:gd name="T87" fmla="*/ 55 h 60"/>
                <a:gd name="T88" fmla="*/ 36 w 57"/>
                <a:gd name="T89" fmla="*/ 59 h 60"/>
                <a:gd name="T90" fmla="*/ 29 w 57"/>
                <a:gd name="T91" fmla="*/ 60 h 60"/>
                <a:gd name="T92" fmla="*/ 21 w 57"/>
                <a:gd name="T93" fmla="*/ 58 h 60"/>
                <a:gd name="T94" fmla="*/ 15 w 57"/>
                <a:gd name="T95" fmla="*/ 53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 h="60">
                  <a:moveTo>
                    <a:pt x="15" y="53"/>
                  </a:moveTo>
                  <a:lnTo>
                    <a:pt x="22" y="46"/>
                  </a:lnTo>
                  <a:lnTo>
                    <a:pt x="24" y="48"/>
                  </a:lnTo>
                  <a:lnTo>
                    <a:pt x="26" y="50"/>
                  </a:lnTo>
                  <a:lnTo>
                    <a:pt x="28" y="51"/>
                  </a:lnTo>
                  <a:lnTo>
                    <a:pt x="30" y="52"/>
                  </a:lnTo>
                  <a:lnTo>
                    <a:pt x="33" y="52"/>
                  </a:lnTo>
                  <a:lnTo>
                    <a:pt x="36" y="51"/>
                  </a:lnTo>
                  <a:lnTo>
                    <a:pt x="38" y="50"/>
                  </a:lnTo>
                  <a:lnTo>
                    <a:pt x="41" y="48"/>
                  </a:lnTo>
                  <a:lnTo>
                    <a:pt x="43" y="46"/>
                  </a:lnTo>
                  <a:lnTo>
                    <a:pt x="46" y="45"/>
                  </a:lnTo>
                  <a:lnTo>
                    <a:pt x="47" y="42"/>
                  </a:lnTo>
                  <a:lnTo>
                    <a:pt x="48" y="41"/>
                  </a:lnTo>
                  <a:lnTo>
                    <a:pt x="48" y="38"/>
                  </a:lnTo>
                  <a:lnTo>
                    <a:pt x="48" y="37"/>
                  </a:lnTo>
                  <a:lnTo>
                    <a:pt x="48" y="35"/>
                  </a:lnTo>
                  <a:lnTo>
                    <a:pt x="47" y="33"/>
                  </a:lnTo>
                  <a:lnTo>
                    <a:pt x="47" y="32"/>
                  </a:lnTo>
                  <a:lnTo>
                    <a:pt x="45" y="31"/>
                  </a:lnTo>
                  <a:lnTo>
                    <a:pt x="43" y="31"/>
                  </a:lnTo>
                  <a:lnTo>
                    <a:pt x="42" y="31"/>
                  </a:lnTo>
                  <a:lnTo>
                    <a:pt x="38" y="31"/>
                  </a:lnTo>
                  <a:lnTo>
                    <a:pt x="32" y="33"/>
                  </a:lnTo>
                  <a:lnTo>
                    <a:pt x="23" y="36"/>
                  </a:lnTo>
                  <a:lnTo>
                    <a:pt x="16" y="38"/>
                  </a:lnTo>
                  <a:lnTo>
                    <a:pt x="12" y="38"/>
                  </a:lnTo>
                  <a:lnTo>
                    <a:pt x="10" y="37"/>
                  </a:lnTo>
                  <a:lnTo>
                    <a:pt x="9" y="36"/>
                  </a:lnTo>
                  <a:lnTo>
                    <a:pt x="6" y="35"/>
                  </a:lnTo>
                  <a:lnTo>
                    <a:pt x="5" y="34"/>
                  </a:lnTo>
                  <a:lnTo>
                    <a:pt x="2" y="31"/>
                  </a:lnTo>
                  <a:lnTo>
                    <a:pt x="1" y="27"/>
                  </a:lnTo>
                  <a:lnTo>
                    <a:pt x="0" y="24"/>
                  </a:lnTo>
                  <a:lnTo>
                    <a:pt x="0" y="22"/>
                  </a:lnTo>
                  <a:lnTo>
                    <a:pt x="0" y="21"/>
                  </a:lnTo>
                  <a:lnTo>
                    <a:pt x="1" y="17"/>
                  </a:lnTo>
                  <a:lnTo>
                    <a:pt x="2" y="14"/>
                  </a:lnTo>
                  <a:lnTo>
                    <a:pt x="5" y="11"/>
                  </a:lnTo>
                  <a:lnTo>
                    <a:pt x="8" y="8"/>
                  </a:lnTo>
                  <a:lnTo>
                    <a:pt x="11" y="5"/>
                  </a:lnTo>
                  <a:lnTo>
                    <a:pt x="16" y="2"/>
                  </a:lnTo>
                  <a:lnTo>
                    <a:pt x="22" y="0"/>
                  </a:lnTo>
                  <a:lnTo>
                    <a:pt x="27" y="0"/>
                  </a:lnTo>
                  <a:lnTo>
                    <a:pt x="29" y="0"/>
                  </a:lnTo>
                  <a:lnTo>
                    <a:pt x="32" y="0"/>
                  </a:lnTo>
                  <a:lnTo>
                    <a:pt x="35" y="3"/>
                  </a:lnTo>
                  <a:lnTo>
                    <a:pt x="39" y="7"/>
                  </a:lnTo>
                  <a:lnTo>
                    <a:pt x="32" y="13"/>
                  </a:lnTo>
                  <a:lnTo>
                    <a:pt x="30" y="11"/>
                  </a:lnTo>
                  <a:lnTo>
                    <a:pt x="29" y="10"/>
                  </a:lnTo>
                  <a:lnTo>
                    <a:pt x="26" y="9"/>
                  </a:lnTo>
                  <a:lnTo>
                    <a:pt x="25" y="9"/>
                  </a:lnTo>
                  <a:lnTo>
                    <a:pt x="23" y="9"/>
                  </a:lnTo>
                  <a:lnTo>
                    <a:pt x="21" y="10"/>
                  </a:lnTo>
                  <a:lnTo>
                    <a:pt x="19" y="10"/>
                  </a:lnTo>
                  <a:lnTo>
                    <a:pt x="16" y="11"/>
                  </a:lnTo>
                  <a:lnTo>
                    <a:pt x="13" y="14"/>
                  </a:lnTo>
                  <a:lnTo>
                    <a:pt x="12" y="15"/>
                  </a:lnTo>
                  <a:lnTo>
                    <a:pt x="10" y="17"/>
                  </a:lnTo>
                  <a:lnTo>
                    <a:pt x="9" y="19"/>
                  </a:lnTo>
                  <a:lnTo>
                    <a:pt x="9" y="22"/>
                  </a:lnTo>
                  <a:lnTo>
                    <a:pt x="9" y="24"/>
                  </a:lnTo>
                  <a:lnTo>
                    <a:pt x="11" y="26"/>
                  </a:lnTo>
                  <a:lnTo>
                    <a:pt x="12" y="27"/>
                  </a:lnTo>
                  <a:lnTo>
                    <a:pt x="15" y="27"/>
                  </a:lnTo>
                  <a:lnTo>
                    <a:pt x="17" y="27"/>
                  </a:lnTo>
                  <a:lnTo>
                    <a:pt x="26" y="24"/>
                  </a:lnTo>
                  <a:lnTo>
                    <a:pt x="34" y="22"/>
                  </a:lnTo>
                  <a:lnTo>
                    <a:pt x="40" y="21"/>
                  </a:lnTo>
                  <a:lnTo>
                    <a:pt x="43" y="21"/>
                  </a:lnTo>
                  <a:lnTo>
                    <a:pt x="44" y="21"/>
                  </a:lnTo>
                  <a:lnTo>
                    <a:pt x="47" y="21"/>
                  </a:lnTo>
                  <a:lnTo>
                    <a:pt x="49" y="21"/>
                  </a:lnTo>
                  <a:lnTo>
                    <a:pt x="52" y="24"/>
                  </a:lnTo>
                  <a:lnTo>
                    <a:pt x="54" y="25"/>
                  </a:lnTo>
                  <a:lnTo>
                    <a:pt x="55" y="27"/>
                  </a:lnTo>
                  <a:lnTo>
                    <a:pt x="57" y="29"/>
                  </a:lnTo>
                  <a:lnTo>
                    <a:pt x="57" y="31"/>
                  </a:lnTo>
                  <a:lnTo>
                    <a:pt x="57" y="34"/>
                  </a:lnTo>
                  <a:lnTo>
                    <a:pt x="57" y="36"/>
                  </a:lnTo>
                  <a:lnTo>
                    <a:pt x="57" y="39"/>
                  </a:lnTo>
                  <a:lnTo>
                    <a:pt x="57" y="41"/>
                  </a:lnTo>
                  <a:lnTo>
                    <a:pt x="56" y="44"/>
                  </a:lnTo>
                  <a:lnTo>
                    <a:pt x="54" y="46"/>
                  </a:lnTo>
                  <a:lnTo>
                    <a:pt x="50" y="51"/>
                  </a:lnTo>
                  <a:lnTo>
                    <a:pt x="46" y="55"/>
                  </a:lnTo>
                  <a:lnTo>
                    <a:pt x="41" y="58"/>
                  </a:lnTo>
                  <a:lnTo>
                    <a:pt x="36" y="59"/>
                  </a:lnTo>
                  <a:lnTo>
                    <a:pt x="33" y="60"/>
                  </a:lnTo>
                  <a:lnTo>
                    <a:pt x="29" y="60"/>
                  </a:lnTo>
                  <a:lnTo>
                    <a:pt x="25" y="60"/>
                  </a:lnTo>
                  <a:lnTo>
                    <a:pt x="21" y="58"/>
                  </a:lnTo>
                  <a:lnTo>
                    <a:pt x="18" y="56"/>
                  </a:lnTo>
                  <a:lnTo>
                    <a:pt x="15"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5" name="Freeform 22"/>
            <p:cNvSpPr>
              <a:spLocks/>
            </p:cNvSpPr>
            <p:nvPr/>
          </p:nvSpPr>
          <p:spPr bwMode="auto">
            <a:xfrm>
              <a:off x="1434" y="2204"/>
              <a:ext cx="58" cy="60"/>
            </a:xfrm>
            <a:custGeom>
              <a:avLst/>
              <a:gdLst>
                <a:gd name="T0" fmla="*/ 56 w 58"/>
                <a:gd name="T1" fmla="*/ 27 h 60"/>
                <a:gd name="T2" fmla="*/ 58 w 58"/>
                <a:gd name="T3" fmla="*/ 35 h 60"/>
                <a:gd name="T4" fmla="*/ 56 w 58"/>
                <a:gd name="T5" fmla="*/ 43 h 60"/>
                <a:gd name="T6" fmla="*/ 52 w 58"/>
                <a:gd name="T7" fmla="*/ 50 h 60"/>
                <a:gd name="T8" fmla="*/ 44 w 58"/>
                <a:gd name="T9" fmla="*/ 55 h 60"/>
                <a:gd name="T10" fmla="*/ 39 w 58"/>
                <a:gd name="T11" fmla="*/ 58 h 60"/>
                <a:gd name="T12" fmla="*/ 33 w 58"/>
                <a:gd name="T13" fmla="*/ 60 h 60"/>
                <a:gd name="T14" fmla="*/ 29 w 58"/>
                <a:gd name="T15" fmla="*/ 60 h 60"/>
                <a:gd name="T16" fmla="*/ 23 w 58"/>
                <a:gd name="T17" fmla="*/ 59 h 60"/>
                <a:gd name="T18" fmla="*/ 14 w 58"/>
                <a:gd name="T19" fmla="*/ 54 h 60"/>
                <a:gd name="T20" fmla="*/ 9 w 58"/>
                <a:gd name="T21" fmla="*/ 50 h 60"/>
                <a:gd name="T22" fmla="*/ 4 w 58"/>
                <a:gd name="T23" fmla="*/ 41 h 60"/>
                <a:gd name="T24" fmla="*/ 1 w 58"/>
                <a:gd name="T25" fmla="*/ 35 h 60"/>
                <a:gd name="T26" fmla="*/ 0 w 58"/>
                <a:gd name="T27" fmla="*/ 27 h 60"/>
                <a:gd name="T28" fmla="*/ 0 w 58"/>
                <a:gd name="T29" fmla="*/ 21 h 60"/>
                <a:gd name="T30" fmla="*/ 3 w 58"/>
                <a:gd name="T31" fmla="*/ 14 h 60"/>
                <a:gd name="T32" fmla="*/ 6 w 58"/>
                <a:gd name="T33" fmla="*/ 10 h 60"/>
                <a:gd name="T34" fmla="*/ 13 w 58"/>
                <a:gd name="T35" fmla="*/ 4 h 60"/>
                <a:gd name="T36" fmla="*/ 23 w 58"/>
                <a:gd name="T37" fmla="*/ 0 h 60"/>
                <a:gd name="T38" fmla="*/ 28 w 58"/>
                <a:gd name="T39" fmla="*/ 0 h 60"/>
                <a:gd name="T40" fmla="*/ 33 w 58"/>
                <a:gd name="T41" fmla="*/ 1 h 60"/>
                <a:gd name="T42" fmla="*/ 38 w 58"/>
                <a:gd name="T43" fmla="*/ 3 h 60"/>
                <a:gd name="T44" fmla="*/ 45 w 58"/>
                <a:gd name="T45" fmla="*/ 8 h 60"/>
                <a:gd name="T46" fmla="*/ 49 w 58"/>
                <a:gd name="T47" fmla="*/ 14 h 60"/>
                <a:gd name="T48" fmla="*/ 52 w 58"/>
                <a:gd name="T49" fmla="*/ 18 h 60"/>
                <a:gd name="T50" fmla="*/ 18 w 58"/>
                <a:gd name="T51" fmla="*/ 45 h 60"/>
                <a:gd name="T52" fmla="*/ 24 w 58"/>
                <a:gd name="T53" fmla="*/ 49 h 60"/>
                <a:gd name="T54" fmla="*/ 31 w 58"/>
                <a:gd name="T55" fmla="*/ 51 h 60"/>
                <a:gd name="T56" fmla="*/ 37 w 58"/>
                <a:gd name="T57" fmla="*/ 50 h 60"/>
                <a:gd name="T58" fmla="*/ 42 w 58"/>
                <a:gd name="T59" fmla="*/ 47 h 60"/>
                <a:gd name="T60" fmla="*/ 46 w 58"/>
                <a:gd name="T61" fmla="*/ 44 h 60"/>
                <a:gd name="T62" fmla="*/ 47 w 58"/>
                <a:gd name="T63" fmla="*/ 39 h 60"/>
                <a:gd name="T64" fmla="*/ 48 w 58"/>
                <a:gd name="T65" fmla="*/ 34 h 60"/>
                <a:gd name="T66" fmla="*/ 47 w 58"/>
                <a:gd name="T67" fmla="*/ 31 h 60"/>
                <a:gd name="T68" fmla="*/ 39 w 58"/>
                <a:gd name="T69" fmla="*/ 17 h 60"/>
                <a:gd name="T70" fmla="*/ 35 w 58"/>
                <a:gd name="T71" fmla="*/ 12 h 60"/>
                <a:gd name="T72" fmla="*/ 30 w 58"/>
                <a:gd name="T73" fmla="*/ 10 h 60"/>
                <a:gd name="T74" fmla="*/ 27 w 58"/>
                <a:gd name="T75" fmla="*/ 9 h 60"/>
                <a:gd name="T76" fmla="*/ 20 w 58"/>
                <a:gd name="T77" fmla="*/ 10 h 60"/>
                <a:gd name="T78" fmla="*/ 15 w 58"/>
                <a:gd name="T79" fmla="*/ 13 h 60"/>
                <a:gd name="T80" fmla="*/ 12 w 58"/>
                <a:gd name="T81" fmla="*/ 15 h 60"/>
                <a:gd name="T82" fmla="*/ 9 w 58"/>
                <a:gd name="T83" fmla="*/ 21 h 60"/>
                <a:gd name="T84" fmla="*/ 9 w 58"/>
                <a:gd name="T85" fmla="*/ 27 h 60"/>
                <a:gd name="T86" fmla="*/ 11 w 58"/>
                <a:gd name="T87" fmla="*/ 34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 h="60">
                  <a:moveTo>
                    <a:pt x="47" y="31"/>
                  </a:moveTo>
                  <a:lnTo>
                    <a:pt x="56" y="27"/>
                  </a:lnTo>
                  <a:lnTo>
                    <a:pt x="57" y="31"/>
                  </a:lnTo>
                  <a:lnTo>
                    <a:pt x="58" y="35"/>
                  </a:lnTo>
                  <a:lnTo>
                    <a:pt x="57" y="39"/>
                  </a:lnTo>
                  <a:lnTo>
                    <a:pt x="56" y="43"/>
                  </a:lnTo>
                  <a:lnTo>
                    <a:pt x="54" y="46"/>
                  </a:lnTo>
                  <a:lnTo>
                    <a:pt x="52" y="50"/>
                  </a:lnTo>
                  <a:lnTo>
                    <a:pt x="49" y="53"/>
                  </a:lnTo>
                  <a:lnTo>
                    <a:pt x="44" y="55"/>
                  </a:lnTo>
                  <a:lnTo>
                    <a:pt x="42" y="57"/>
                  </a:lnTo>
                  <a:lnTo>
                    <a:pt x="39" y="58"/>
                  </a:lnTo>
                  <a:lnTo>
                    <a:pt x="36" y="59"/>
                  </a:lnTo>
                  <a:lnTo>
                    <a:pt x="33" y="60"/>
                  </a:lnTo>
                  <a:lnTo>
                    <a:pt x="31" y="60"/>
                  </a:lnTo>
                  <a:lnTo>
                    <a:pt x="29" y="60"/>
                  </a:lnTo>
                  <a:lnTo>
                    <a:pt x="25" y="60"/>
                  </a:lnTo>
                  <a:lnTo>
                    <a:pt x="23" y="59"/>
                  </a:lnTo>
                  <a:lnTo>
                    <a:pt x="18" y="57"/>
                  </a:lnTo>
                  <a:lnTo>
                    <a:pt x="14" y="54"/>
                  </a:lnTo>
                  <a:lnTo>
                    <a:pt x="11" y="52"/>
                  </a:lnTo>
                  <a:lnTo>
                    <a:pt x="9" y="50"/>
                  </a:lnTo>
                  <a:lnTo>
                    <a:pt x="5" y="45"/>
                  </a:lnTo>
                  <a:lnTo>
                    <a:pt x="4" y="41"/>
                  </a:lnTo>
                  <a:lnTo>
                    <a:pt x="2" y="38"/>
                  </a:lnTo>
                  <a:lnTo>
                    <a:pt x="1" y="35"/>
                  </a:lnTo>
                  <a:lnTo>
                    <a:pt x="1" y="32"/>
                  </a:lnTo>
                  <a:lnTo>
                    <a:pt x="0" y="27"/>
                  </a:lnTo>
                  <a:lnTo>
                    <a:pt x="0" y="24"/>
                  </a:lnTo>
                  <a:lnTo>
                    <a:pt x="0" y="21"/>
                  </a:lnTo>
                  <a:lnTo>
                    <a:pt x="1" y="16"/>
                  </a:lnTo>
                  <a:lnTo>
                    <a:pt x="3" y="14"/>
                  </a:lnTo>
                  <a:lnTo>
                    <a:pt x="5" y="11"/>
                  </a:lnTo>
                  <a:lnTo>
                    <a:pt x="6" y="10"/>
                  </a:lnTo>
                  <a:lnTo>
                    <a:pt x="8" y="7"/>
                  </a:lnTo>
                  <a:lnTo>
                    <a:pt x="13" y="4"/>
                  </a:lnTo>
                  <a:lnTo>
                    <a:pt x="18" y="2"/>
                  </a:lnTo>
                  <a:lnTo>
                    <a:pt x="23" y="0"/>
                  </a:lnTo>
                  <a:lnTo>
                    <a:pt x="25" y="0"/>
                  </a:lnTo>
                  <a:lnTo>
                    <a:pt x="28" y="0"/>
                  </a:lnTo>
                  <a:lnTo>
                    <a:pt x="30" y="0"/>
                  </a:lnTo>
                  <a:lnTo>
                    <a:pt x="33" y="1"/>
                  </a:lnTo>
                  <a:lnTo>
                    <a:pt x="35" y="2"/>
                  </a:lnTo>
                  <a:lnTo>
                    <a:pt x="38" y="3"/>
                  </a:lnTo>
                  <a:lnTo>
                    <a:pt x="42" y="7"/>
                  </a:lnTo>
                  <a:lnTo>
                    <a:pt x="45" y="8"/>
                  </a:lnTo>
                  <a:lnTo>
                    <a:pt x="47" y="10"/>
                  </a:lnTo>
                  <a:lnTo>
                    <a:pt x="49" y="14"/>
                  </a:lnTo>
                  <a:lnTo>
                    <a:pt x="51" y="17"/>
                  </a:lnTo>
                  <a:lnTo>
                    <a:pt x="52" y="18"/>
                  </a:lnTo>
                  <a:lnTo>
                    <a:pt x="15" y="41"/>
                  </a:lnTo>
                  <a:lnTo>
                    <a:pt x="18" y="45"/>
                  </a:lnTo>
                  <a:lnTo>
                    <a:pt x="21" y="47"/>
                  </a:lnTo>
                  <a:lnTo>
                    <a:pt x="24" y="49"/>
                  </a:lnTo>
                  <a:lnTo>
                    <a:pt x="27" y="51"/>
                  </a:lnTo>
                  <a:lnTo>
                    <a:pt x="31" y="51"/>
                  </a:lnTo>
                  <a:lnTo>
                    <a:pt x="34" y="51"/>
                  </a:lnTo>
                  <a:lnTo>
                    <a:pt x="37" y="50"/>
                  </a:lnTo>
                  <a:lnTo>
                    <a:pt x="40" y="48"/>
                  </a:lnTo>
                  <a:lnTo>
                    <a:pt x="42" y="47"/>
                  </a:lnTo>
                  <a:lnTo>
                    <a:pt x="44" y="45"/>
                  </a:lnTo>
                  <a:lnTo>
                    <a:pt x="46" y="44"/>
                  </a:lnTo>
                  <a:lnTo>
                    <a:pt x="46" y="41"/>
                  </a:lnTo>
                  <a:lnTo>
                    <a:pt x="47" y="39"/>
                  </a:lnTo>
                  <a:lnTo>
                    <a:pt x="48" y="37"/>
                  </a:lnTo>
                  <a:lnTo>
                    <a:pt x="48" y="34"/>
                  </a:lnTo>
                  <a:lnTo>
                    <a:pt x="47" y="31"/>
                  </a:lnTo>
                  <a:lnTo>
                    <a:pt x="11" y="34"/>
                  </a:lnTo>
                  <a:lnTo>
                    <a:pt x="39" y="17"/>
                  </a:lnTo>
                  <a:lnTo>
                    <a:pt x="37" y="14"/>
                  </a:lnTo>
                  <a:lnTo>
                    <a:pt x="35" y="12"/>
                  </a:lnTo>
                  <a:lnTo>
                    <a:pt x="32" y="10"/>
                  </a:lnTo>
                  <a:lnTo>
                    <a:pt x="30" y="10"/>
                  </a:lnTo>
                  <a:lnTo>
                    <a:pt x="29" y="9"/>
                  </a:lnTo>
                  <a:lnTo>
                    <a:pt x="27" y="9"/>
                  </a:lnTo>
                  <a:lnTo>
                    <a:pt x="23" y="9"/>
                  </a:lnTo>
                  <a:lnTo>
                    <a:pt x="20" y="10"/>
                  </a:lnTo>
                  <a:lnTo>
                    <a:pt x="17" y="11"/>
                  </a:lnTo>
                  <a:lnTo>
                    <a:pt x="15" y="13"/>
                  </a:lnTo>
                  <a:lnTo>
                    <a:pt x="13" y="14"/>
                  </a:lnTo>
                  <a:lnTo>
                    <a:pt x="12" y="15"/>
                  </a:lnTo>
                  <a:lnTo>
                    <a:pt x="11" y="17"/>
                  </a:lnTo>
                  <a:lnTo>
                    <a:pt x="9" y="21"/>
                  </a:lnTo>
                  <a:lnTo>
                    <a:pt x="9" y="24"/>
                  </a:lnTo>
                  <a:lnTo>
                    <a:pt x="9" y="27"/>
                  </a:lnTo>
                  <a:lnTo>
                    <a:pt x="10" y="31"/>
                  </a:lnTo>
                  <a:lnTo>
                    <a:pt x="11" y="34"/>
                  </a:lnTo>
                  <a:lnTo>
                    <a:pt x="47"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6" name="Freeform 23"/>
            <p:cNvSpPr>
              <a:spLocks/>
            </p:cNvSpPr>
            <p:nvPr/>
          </p:nvSpPr>
          <p:spPr bwMode="auto">
            <a:xfrm>
              <a:off x="1487" y="2173"/>
              <a:ext cx="65" cy="64"/>
            </a:xfrm>
            <a:custGeom>
              <a:avLst/>
              <a:gdLst>
                <a:gd name="T0" fmla="*/ 50 w 65"/>
                <a:gd name="T1" fmla="*/ 47 h 64"/>
                <a:gd name="T2" fmla="*/ 47 w 65"/>
                <a:gd name="T3" fmla="*/ 52 h 64"/>
                <a:gd name="T4" fmla="*/ 41 w 65"/>
                <a:gd name="T5" fmla="*/ 58 h 64"/>
                <a:gd name="T6" fmla="*/ 32 w 65"/>
                <a:gd name="T7" fmla="*/ 63 h 64"/>
                <a:gd name="T8" fmla="*/ 25 w 65"/>
                <a:gd name="T9" fmla="*/ 64 h 64"/>
                <a:gd name="T10" fmla="*/ 20 w 65"/>
                <a:gd name="T11" fmla="*/ 63 h 64"/>
                <a:gd name="T12" fmla="*/ 17 w 65"/>
                <a:gd name="T13" fmla="*/ 62 h 64"/>
                <a:gd name="T14" fmla="*/ 13 w 65"/>
                <a:gd name="T15" fmla="*/ 59 h 64"/>
                <a:gd name="T16" fmla="*/ 10 w 65"/>
                <a:gd name="T17" fmla="*/ 52 h 64"/>
                <a:gd name="T18" fmla="*/ 10 w 65"/>
                <a:gd name="T19" fmla="*/ 48 h 64"/>
                <a:gd name="T20" fmla="*/ 10 w 65"/>
                <a:gd name="T21" fmla="*/ 44 h 64"/>
                <a:gd name="T22" fmla="*/ 13 w 65"/>
                <a:gd name="T23" fmla="*/ 38 h 64"/>
                <a:gd name="T24" fmla="*/ 23 w 65"/>
                <a:gd name="T25" fmla="*/ 29 h 64"/>
                <a:gd name="T26" fmla="*/ 34 w 65"/>
                <a:gd name="T27" fmla="*/ 20 h 64"/>
                <a:gd name="T28" fmla="*/ 36 w 65"/>
                <a:gd name="T29" fmla="*/ 15 h 64"/>
                <a:gd name="T30" fmla="*/ 33 w 65"/>
                <a:gd name="T31" fmla="*/ 11 h 64"/>
                <a:gd name="T32" fmla="*/ 29 w 65"/>
                <a:gd name="T33" fmla="*/ 10 h 64"/>
                <a:gd name="T34" fmla="*/ 24 w 65"/>
                <a:gd name="T35" fmla="*/ 9 h 64"/>
                <a:gd name="T36" fmla="*/ 18 w 65"/>
                <a:gd name="T37" fmla="*/ 11 h 64"/>
                <a:gd name="T38" fmla="*/ 13 w 65"/>
                <a:gd name="T39" fmla="*/ 15 h 64"/>
                <a:gd name="T40" fmla="*/ 10 w 65"/>
                <a:gd name="T41" fmla="*/ 18 h 64"/>
                <a:gd name="T42" fmla="*/ 9 w 65"/>
                <a:gd name="T43" fmla="*/ 23 h 64"/>
                <a:gd name="T44" fmla="*/ 10 w 65"/>
                <a:gd name="T45" fmla="*/ 28 h 64"/>
                <a:gd name="T46" fmla="*/ 0 w 65"/>
                <a:gd name="T47" fmla="*/ 26 h 64"/>
                <a:gd name="T48" fmla="*/ 0 w 65"/>
                <a:gd name="T49" fmla="*/ 21 h 64"/>
                <a:gd name="T50" fmla="*/ 1 w 65"/>
                <a:gd name="T51" fmla="*/ 17 h 64"/>
                <a:gd name="T52" fmla="*/ 4 w 65"/>
                <a:gd name="T53" fmla="*/ 12 h 64"/>
                <a:gd name="T54" fmla="*/ 10 w 65"/>
                <a:gd name="T55" fmla="*/ 7 h 64"/>
                <a:gd name="T56" fmla="*/ 15 w 65"/>
                <a:gd name="T57" fmla="*/ 3 h 64"/>
                <a:gd name="T58" fmla="*/ 21 w 65"/>
                <a:gd name="T59" fmla="*/ 1 h 64"/>
                <a:gd name="T60" fmla="*/ 27 w 65"/>
                <a:gd name="T61" fmla="*/ 0 h 64"/>
                <a:gd name="T62" fmla="*/ 34 w 65"/>
                <a:gd name="T63" fmla="*/ 0 h 64"/>
                <a:gd name="T64" fmla="*/ 39 w 65"/>
                <a:gd name="T65" fmla="*/ 3 h 64"/>
                <a:gd name="T66" fmla="*/ 42 w 65"/>
                <a:gd name="T67" fmla="*/ 7 h 64"/>
                <a:gd name="T68" fmla="*/ 51 w 65"/>
                <a:gd name="T69" fmla="*/ 24 h 64"/>
                <a:gd name="T70" fmla="*/ 60 w 65"/>
                <a:gd name="T71" fmla="*/ 39 h 64"/>
                <a:gd name="T72" fmla="*/ 65 w 65"/>
                <a:gd name="T73" fmla="*/ 44 h 64"/>
                <a:gd name="T74" fmla="*/ 54 w 65"/>
                <a:gd name="T75" fmla="*/ 47 h 64"/>
                <a:gd name="T76" fmla="*/ 51 w 65"/>
                <a:gd name="T77" fmla="*/ 44 h 64"/>
                <a:gd name="T78" fmla="*/ 38 w 65"/>
                <a:gd name="T79" fmla="*/ 27 h 64"/>
                <a:gd name="T80" fmla="*/ 28 w 65"/>
                <a:gd name="T81" fmla="*/ 35 h 64"/>
                <a:gd name="T82" fmla="*/ 21 w 65"/>
                <a:gd name="T83" fmla="*/ 41 h 64"/>
                <a:gd name="T84" fmla="*/ 20 w 65"/>
                <a:gd name="T85" fmla="*/ 45 h 64"/>
                <a:gd name="T86" fmla="*/ 20 w 65"/>
                <a:gd name="T87" fmla="*/ 51 h 64"/>
                <a:gd name="T88" fmla="*/ 22 w 65"/>
                <a:gd name="T89" fmla="*/ 52 h 64"/>
                <a:gd name="T90" fmla="*/ 24 w 65"/>
                <a:gd name="T91" fmla="*/ 54 h 64"/>
                <a:gd name="T92" fmla="*/ 28 w 65"/>
                <a:gd name="T93" fmla="*/ 55 h 64"/>
                <a:gd name="T94" fmla="*/ 35 w 65"/>
                <a:gd name="T95" fmla="*/ 53 h 64"/>
                <a:gd name="T96" fmla="*/ 41 w 65"/>
                <a:gd name="T97" fmla="*/ 48 h 64"/>
                <a:gd name="T98" fmla="*/ 44 w 65"/>
                <a:gd name="T99" fmla="*/ 44 h 64"/>
                <a:gd name="T100" fmla="*/ 45 w 65"/>
                <a:gd name="T101" fmla="*/ 37 h 64"/>
                <a:gd name="T102" fmla="*/ 44 w 65"/>
                <a:gd name="T103" fmla="*/ 33 h 64"/>
                <a:gd name="T104" fmla="*/ 41 w 65"/>
                <a:gd name="T105" fmla="*/ 24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5" h="64">
                  <a:moveTo>
                    <a:pt x="51" y="44"/>
                  </a:moveTo>
                  <a:lnTo>
                    <a:pt x="50" y="47"/>
                  </a:lnTo>
                  <a:lnTo>
                    <a:pt x="48" y="49"/>
                  </a:lnTo>
                  <a:lnTo>
                    <a:pt x="47" y="52"/>
                  </a:lnTo>
                  <a:lnTo>
                    <a:pt x="45" y="54"/>
                  </a:lnTo>
                  <a:lnTo>
                    <a:pt x="41" y="58"/>
                  </a:lnTo>
                  <a:lnTo>
                    <a:pt x="37" y="61"/>
                  </a:lnTo>
                  <a:lnTo>
                    <a:pt x="32" y="63"/>
                  </a:lnTo>
                  <a:lnTo>
                    <a:pt x="28" y="64"/>
                  </a:lnTo>
                  <a:lnTo>
                    <a:pt x="25" y="64"/>
                  </a:lnTo>
                  <a:lnTo>
                    <a:pt x="21" y="64"/>
                  </a:lnTo>
                  <a:lnTo>
                    <a:pt x="20" y="63"/>
                  </a:lnTo>
                  <a:lnTo>
                    <a:pt x="18" y="62"/>
                  </a:lnTo>
                  <a:lnTo>
                    <a:pt x="17" y="62"/>
                  </a:lnTo>
                  <a:lnTo>
                    <a:pt x="16" y="61"/>
                  </a:lnTo>
                  <a:lnTo>
                    <a:pt x="13" y="59"/>
                  </a:lnTo>
                  <a:lnTo>
                    <a:pt x="11" y="55"/>
                  </a:lnTo>
                  <a:lnTo>
                    <a:pt x="10" y="52"/>
                  </a:lnTo>
                  <a:lnTo>
                    <a:pt x="10" y="50"/>
                  </a:lnTo>
                  <a:lnTo>
                    <a:pt x="10" y="48"/>
                  </a:lnTo>
                  <a:lnTo>
                    <a:pt x="10" y="46"/>
                  </a:lnTo>
                  <a:lnTo>
                    <a:pt x="10" y="44"/>
                  </a:lnTo>
                  <a:lnTo>
                    <a:pt x="11" y="41"/>
                  </a:lnTo>
                  <a:lnTo>
                    <a:pt x="13" y="38"/>
                  </a:lnTo>
                  <a:lnTo>
                    <a:pt x="16" y="34"/>
                  </a:lnTo>
                  <a:lnTo>
                    <a:pt x="23" y="29"/>
                  </a:lnTo>
                  <a:lnTo>
                    <a:pt x="31" y="23"/>
                  </a:lnTo>
                  <a:lnTo>
                    <a:pt x="34" y="20"/>
                  </a:lnTo>
                  <a:lnTo>
                    <a:pt x="37" y="17"/>
                  </a:lnTo>
                  <a:lnTo>
                    <a:pt x="36" y="15"/>
                  </a:lnTo>
                  <a:lnTo>
                    <a:pt x="34" y="13"/>
                  </a:lnTo>
                  <a:lnTo>
                    <a:pt x="33" y="11"/>
                  </a:lnTo>
                  <a:lnTo>
                    <a:pt x="31" y="10"/>
                  </a:lnTo>
                  <a:lnTo>
                    <a:pt x="29" y="10"/>
                  </a:lnTo>
                  <a:lnTo>
                    <a:pt x="27" y="9"/>
                  </a:lnTo>
                  <a:lnTo>
                    <a:pt x="24" y="9"/>
                  </a:lnTo>
                  <a:lnTo>
                    <a:pt x="21" y="10"/>
                  </a:lnTo>
                  <a:lnTo>
                    <a:pt x="18" y="11"/>
                  </a:lnTo>
                  <a:lnTo>
                    <a:pt x="15" y="14"/>
                  </a:lnTo>
                  <a:lnTo>
                    <a:pt x="13" y="15"/>
                  </a:lnTo>
                  <a:lnTo>
                    <a:pt x="11" y="17"/>
                  </a:lnTo>
                  <a:lnTo>
                    <a:pt x="10" y="18"/>
                  </a:lnTo>
                  <a:lnTo>
                    <a:pt x="9" y="21"/>
                  </a:lnTo>
                  <a:lnTo>
                    <a:pt x="9" y="23"/>
                  </a:lnTo>
                  <a:lnTo>
                    <a:pt x="9" y="25"/>
                  </a:lnTo>
                  <a:lnTo>
                    <a:pt x="10" y="28"/>
                  </a:lnTo>
                  <a:lnTo>
                    <a:pt x="0" y="31"/>
                  </a:lnTo>
                  <a:lnTo>
                    <a:pt x="0" y="26"/>
                  </a:lnTo>
                  <a:lnTo>
                    <a:pt x="0" y="24"/>
                  </a:lnTo>
                  <a:lnTo>
                    <a:pt x="0" y="21"/>
                  </a:lnTo>
                  <a:lnTo>
                    <a:pt x="0" y="19"/>
                  </a:lnTo>
                  <a:lnTo>
                    <a:pt x="1" y="17"/>
                  </a:lnTo>
                  <a:lnTo>
                    <a:pt x="3" y="14"/>
                  </a:lnTo>
                  <a:lnTo>
                    <a:pt x="4" y="12"/>
                  </a:lnTo>
                  <a:lnTo>
                    <a:pt x="7" y="10"/>
                  </a:lnTo>
                  <a:lnTo>
                    <a:pt x="10" y="7"/>
                  </a:lnTo>
                  <a:lnTo>
                    <a:pt x="12" y="6"/>
                  </a:lnTo>
                  <a:lnTo>
                    <a:pt x="15" y="3"/>
                  </a:lnTo>
                  <a:lnTo>
                    <a:pt x="18" y="2"/>
                  </a:lnTo>
                  <a:lnTo>
                    <a:pt x="21" y="1"/>
                  </a:lnTo>
                  <a:lnTo>
                    <a:pt x="24" y="0"/>
                  </a:lnTo>
                  <a:lnTo>
                    <a:pt x="27" y="0"/>
                  </a:lnTo>
                  <a:lnTo>
                    <a:pt x="31" y="0"/>
                  </a:lnTo>
                  <a:lnTo>
                    <a:pt x="34" y="0"/>
                  </a:lnTo>
                  <a:lnTo>
                    <a:pt x="37" y="2"/>
                  </a:lnTo>
                  <a:lnTo>
                    <a:pt x="39" y="3"/>
                  </a:lnTo>
                  <a:lnTo>
                    <a:pt x="41" y="5"/>
                  </a:lnTo>
                  <a:lnTo>
                    <a:pt x="42" y="7"/>
                  </a:lnTo>
                  <a:lnTo>
                    <a:pt x="45" y="13"/>
                  </a:lnTo>
                  <a:lnTo>
                    <a:pt x="51" y="24"/>
                  </a:lnTo>
                  <a:lnTo>
                    <a:pt x="57" y="34"/>
                  </a:lnTo>
                  <a:lnTo>
                    <a:pt x="60" y="39"/>
                  </a:lnTo>
                  <a:lnTo>
                    <a:pt x="62" y="41"/>
                  </a:lnTo>
                  <a:lnTo>
                    <a:pt x="65" y="44"/>
                  </a:lnTo>
                  <a:lnTo>
                    <a:pt x="56" y="49"/>
                  </a:lnTo>
                  <a:lnTo>
                    <a:pt x="54" y="47"/>
                  </a:lnTo>
                  <a:lnTo>
                    <a:pt x="51" y="44"/>
                  </a:lnTo>
                  <a:lnTo>
                    <a:pt x="41" y="24"/>
                  </a:lnTo>
                  <a:lnTo>
                    <a:pt x="38" y="27"/>
                  </a:lnTo>
                  <a:lnTo>
                    <a:pt x="35" y="29"/>
                  </a:lnTo>
                  <a:lnTo>
                    <a:pt x="28" y="35"/>
                  </a:lnTo>
                  <a:lnTo>
                    <a:pt x="24" y="38"/>
                  </a:lnTo>
                  <a:lnTo>
                    <a:pt x="21" y="41"/>
                  </a:lnTo>
                  <a:lnTo>
                    <a:pt x="20" y="43"/>
                  </a:lnTo>
                  <a:lnTo>
                    <a:pt x="20" y="45"/>
                  </a:lnTo>
                  <a:lnTo>
                    <a:pt x="20" y="48"/>
                  </a:lnTo>
                  <a:lnTo>
                    <a:pt x="20" y="51"/>
                  </a:lnTo>
                  <a:lnTo>
                    <a:pt x="21" y="52"/>
                  </a:lnTo>
                  <a:lnTo>
                    <a:pt x="22" y="52"/>
                  </a:lnTo>
                  <a:lnTo>
                    <a:pt x="23" y="53"/>
                  </a:lnTo>
                  <a:lnTo>
                    <a:pt x="24" y="54"/>
                  </a:lnTo>
                  <a:lnTo>
                    <a:pt x="26" y="55"/>
                  </a:lnTo>
                  <a:lnTo>
                    <a:pt x="28" y="55"/>
                  </a:lnTo>
                  <a:lnTo>
                    <a:pt x="31" y="55"/>
                  </a:lnTo>
                  <a:lnTo>
                    <a:pt x="35" y="53"/>
                  </a:lnTo>
                  <a:lnTo>
                    <a:pt x="39" y="50"/>
                  </a:lnTo>
                  <a:lnTo>
                    <a:pt x="41" y="48"/>
                  </a:lnTo>
                  <a:lnTo>
                    <a:pt x="43" y="46"/>
                  </a:lnTo>
                  <a:lnTo>
                    <a:pt x="44" y="44"/>
                  </a:lnTo>
                  <a:lnTo>
                    <a:pt x="44" y="41"/>
                  </a:lnTo>
                  <a:lnTo>
                    <a:pt x="45" y="37"/>
                  </a:lnTo>
                  <a:lnTo>
                    <a:pt x="45" y="35"/>
                  </a:lnTo>
                  <a:lnTo>
                    <a:pt x="44" y="33"/>
                  </a:lnTo>
                  <a:lnTo>
                    <a:pt x="42" y="28"/>
                  </a:lnTo>
                  <a:lnTo>
                    <a:pt x="41" y="24"/>
                  </a:lnTo>
                  <a:lnTo>
                    <a:pt x="51" y="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7" name="Freeform 24"/>
            <p:cNvSpPr>
              <a:spLocks/>
            </p:cNvSpPr>
            <p:nvPr/>
          </p:nvSpPr>
          <p:spPr bwMode="auto">
            <a:xfrm>
              <a:off x="1535" y="2149"/>
              <a:ext cx="35" cy="64"/>
            </a:xfrm>
            <a:custGeom>
              <a:avLst/>
              <a:gdLst>
                <a:gd name="T0" fmla="*/ 26 w 35"/>
                <a:gd name="T1" fmla="*/ 64 h 64"/>
                <a:gd name="T2" fmla="*/ 0 w 35"/>
                <a:gd name="T3" fmla="*/ 12 h 64"/>
                <a:gd name="T4" fmla="*/ 9 w 35"/>
                <a:gd name="T5" fmla="*/ 8 h 64"/>
                <a:gd name="T6" fmla="*/ 13 w 35"/>
                <a:gd name="T7" fmla="*/ 16 h 64"/>
                <a:gd name="T8" fmla="*/ 13 w 35"/>
                <a:gd name="T9" fmla="*/ 10 h 64"/>
                <a:gd name="T10" fmla="*/ 14 w 35"/>
                <a:gd name="T11" fmla="*/ 8 h 64"/>
                <a:gd name="T12" fmla="*/ 14 w 35"/>
                <a:gd name="T13" fmla="*/ 6 h 64"/>
                <a:gd name="T14" fmla="*/ 17 w 35"/>
                <a:gd name="T15" fmla="*/ 3 h 64"/>
                <a:gd name="T16" fmla="*/ 19 w 35"/>
                <a:gd name="T17" fmla="*/ 2 h 64"/>
                <a:gd name="T18" fmla="*/ 21 w 35"/>
                <a:gd name="T19" fmla="*/ 0 h 64"/>
                <a:gd name="T20" fmla="*/ 24 w 35"/>
                <a:gd name="T21" fmla="*/ 0 h 64"/>
                <a:gd name="T22" fmla="*/ 27 w 35"/>
                <a:gd name="T23" fmla="*/ 0 h 64"/>
                <a:gd name="T24" fmla="*/ 30 w 35"/>
                <a:gd name="T25" fmla="*/ 0 h 64"/>
                <a:gd name="T26" fmla="*/ 31 w 35"/>
                <a:gd name="T27" fmla="*/ 10 h 64"/>
                <a:gd name="T28" fmla="*/ 29 w 35"/>
                <a:gd name="T29" fmla="*/ 10 h 64"/>
                <a:gd name="T30" fmla="*/ 27 w 35"/>
                <a:gd name="T31" fmla="*/ 10 h 64"/>
                <a:gd name="T32" fmla="*/ 24 w 35"/>
                <a:gd name="T33" fmla="*/ 11 h 64"/>
                <a:gd name="T34" fmla="*/ 22 w 35"/>
                <a:gd name="T35" fmla="*/ 12 h 64"/>
                <a:gd name="T36" fmla="*/ 20 w 35"/>
                <a:gd name="T37" fmla="*/ 13 h 64"/>
                <a:gd name="T38" fmla="*/ 20 w 35"/>
                <a:gd name="T39" fmla="*/ 14 h 64"/>
                <a:gd name="T40" fmla="*/ 19 w 35"/>
                <a:gd name="T41" fmla="*/ 15 h 64"/>
                <a:gd name="T42" fmla="*/ 18 w 35"/>
                <a:gd name="T43" fmla="*/ 17 h 64"/>
                <a:gd name="T44" fmla="*/ 18 w 35"/>
                <a:gd name="T45" fmla="*/ 18 h 64"/>
                <a:gd name="T46" fmla="*/ 18 w 35"/>
                <a:gd name="T47" fmla="*/ 21 h 64"/>
                <a:gd name="T48" fmla="*/ 18 w 35"/>
                <a:gd name="T49" fmla="*/ 24 h 64"/>
                <a:gd name="T50" fmla="*/ 19 w 35"/>
                <a:gd name="T51" fmla="*/ 27 h 64"/>
                <a:gd name="T52" fmla="*/ 21 w 35"/>
                <a:gd name="T53" fmla="*/ 33 h 64"/>
                <a:gd name="T54" fmla="*/ 35 w 35"/>
                <a:gd name="T55" fmla="*/ 60 h 64"/>
                <a:gd name="T56" fmla="*/ 26 w 35"/>
                <a:gd name="T57" fmla="*/ 64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 h="64">
                  <a:moveTo>
                    <a:pt x="26" y="64"/>
                  </a:moveTo>
                  <a:lnTo>
                    <a:pt x="0" y="12"/>
                  </a:lnTo>
                  <a:lnTo>
                    <a:pt x="9" y="8"/>
                  </a:lnTo>
                  <a:lnTo>
                    <a:pt x="13" y="16"/>
                  </a:lnTo>
                  <a:lnTo>
                    <a:pt x="13" y="10"/>
                  </a:lnTo>
                  <a:lnTo>
                    <a:pt x="14" y="8"/>
                  </a:lnTo>
                  <a:lnTo>
                    <a:pt x="14" y="6"/>
                  </a:lnTo>
                  <a:lnTo>
                    <a:pt x="17" y="3"/>
                  </a:lnTo>
                  <a:lnTo>
                    <a:pt x="19" y="2"/>
                  </a:lnTo>
                  <a:lnTo>
                    <a:pt x="21" y="0"/>
                  </a:lnTo>
                  <a:lnTo>
                    <a:pt x="24" y="0"/>
                  </a:lnTo>
                  <a:lnTo>
                    <a:pt x="27" y="0"/>
                  </a:lnTo>
                  <a:lnTo>
                    <a:pt x="30" y="0"/>
                  </a:lnTo>
                  <a:lnTo>
                    <a:pt x="31" y="10"/>
                  </a:lnTo>
                  <a:lnTo>
                    <a:pt x="29" y="10"/>
                  </a:lnTo>
                  <a:lnTo>
                    <a:pt x="27" y="10"/>
                  </a:lnTo>
                  <a:lnTo>
                    <a:pt x="24" y="11"/>
                  </a:lnTo>
                  <a:lnTo>
                    <a:pt x="22" y="12"/>
                  </a:lnTo>
                  <a:lnTo>
                    <a:pt x="20" y="13"/>
                  </a:lnTo>
                  <a:lnTo>
                    <a:pt x="20" y="14"/>
                  </a:lnTo>
                  <a:lnTo>
                    <a:pt x="19" y="15"/>
                  </a:lnTo>
                  <a:lnTo>
                    <a:pt x="18" y="17"/>
                  </a:lnTo>
                  <a:lnTo>
                    <a:pt x="18" y="18"/>
                  </a:lnTo>
                  <a:lnTo>
                    <a:pt x="18" y="21"/>
                  </a:lnTo>
                  <a:lnTo>
                    <a:pt x="18" y="24"/>
                  </a:lnTo>
                  <a:lnTo>
                    <a:pt x="19" y="27"/>
                  </a:lnTo>
                  <a:lnTo>
                    <a:pt x="21" y="33"/>
                  </a:lnTo>
                  <a:lnTo>
                    <a:pt x="35" y="60"/>
                  </a:lnTo>
                  <a:lnTo>
                    <a:pt x="26"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8" name="Freeform 25"/>
            <p:cNvSpPr>
              <a:spLocks/>
            </p:cNvSpPr>
            <p:nvPr/>
          </p:nvSpPr>
          <p:spPr bwMode="auto">
            <a:xfrm>
              <a:off x="1574" y="2132"/>
              <a:ext cx="54" cy="60"/>
            </a:xfrm>
            <a:custGeom>
              <a:avLst/>
              <a:gdLst>
                <a:gd name="T0" fmla="*/ 54 w 54"/>
                <a:gd name="T1" fmla="*/ 28 h 60"/>
                <a:gd name="T2" fmla="*/ 54 w 54"/>
                <a:gd name="T3" fmla="*/ 38 h 60"/>
                <a:gd name="T4" fmla="*/ 54 w 54"/>
                <a:gd name="T5" fmla="*/ 41 h 60"/>
                <a:gd name="T6" fmla="*/ 50 w 54"/>
                <a:gd name="T7" fmla="*/ 49 h 60"/>
                <a:gd name="T8" fmla="*/ 44 w 54"/>
                <a:gd name="T9" fmla="*/ 55 h 60"/>
                <a:gd name="T10" fmla="*/ 34 w 54"/>
                <a:gd name="T11" fmla="*/ 59 h 60"/>
                <a:gd name="T12" fmla="*/ 30 w 54"/>
                <a:gd name="T13" fmla="*/ 60 h 60"/>
                <a:gd name="T14" fmla="*/ 24 w 54"/>
                <a:gd name="T15" fmla="*/ 59 h 60"/>
                <a:gd name="T16" fmla="*/ 19 w 54"/>
                <a:gd name="T17" fmla="*/ 58 h 60"/>
                <a:gd name="T18" fmla="*/ 15 w 54"/>
                <a:gd name="T19" fmla="*/ 55 h 60"/>
                <a:gd name="T20" fmla="*/ 10 w 54"/>
                <a:gd name="T21" fmla="*/ 51 h 60"/>
                <a:gd name="T22" fmla="*/ 7 w 54"/>
                <a:gd name="T23" fmla="*/ 47 h 60"/>
                <a:gd name="T24" fmla="*/ 4 w 54"/>
                <a:gd name="T25" fmla="*/ 41 h 60"/>
                <a:gd name="T26" fmla="*/ 1 w 54"/>
                <a:gd name="T27" fmla="*/ 32 h 60"/>
                <a:gd name="T28" fmla="*/ 0 w 54"/>
                <a:gd name="T29" fmla="*/ 24 h 60"/>
                <a:gd name="T30" fmla="*/ 1 w 54"/>
                <a:gd name="T31" fmla="*/ 17 h 60"/>
                <a:gd name="T32" fmla="*/ 4 w 54"/>
                <a:gd name="T33" fmla="*/ 10 h 60"/>
                <a:gd name="T34" fmla="*/ 9 w 54"/>
                <a:gd name="T35" fmla="*/ 6 h 60"/>
                <a:gd name="T36" fmla="*/ 16 w 54"/>
                <a:gd name="T37" fmla="*/ 2 h 60"/>
                <a:gd name="T38" fmla="*/ 23 w 54"/>
                <a:gd name="T39" fmla="*/ 0 h 60"/>
                <a:gd name="T40" fmla="*/ 31 w 54"/>
                <a:gd name="T41" fmla="*/ 0 h 60"/>
                <a:gd name="T42" fmla="*/ 38 w 54"/>
                <a:gd name="T43" fmla="*/ 3 h 60"/>
                <a:gd name="T44" fmla="*/ 43 w 54"/>
                <a:gd name="T45" fmla="*/ 9 h 60"/>
                <a:gd name="T46" fmla="*/ 34 w 54"/>
                <a:gd name="T47" fmla="*/ 12 h 60"/>
                <a:gd name="T48" fmla="*/ 30 w 54"/>
                <a:gd name="T49" fmla="*/ 10 h 60"/>
                <a:gd name="T50" fmla="*/ 26 w 54"/>
                <a:gd name="T51" fmla="*/ 8 h 60"/>
                <a:gd name="T52" fmla="*/ 19 w 54"/>
                <a:gd name="T53" fmla="*/ 9 h 60"/>
                <a:gd name="T54" fmla="*/ 13 w 54"/>
                <a:gd name="T55" fmla="*/ 13 h 60"/>
                <a:gd name="T56" fmla="*/ 10 w 54"/>
                <a:gd name="T57" fmla="*/ 19 h 60"/>
                <a:gd name="T58" fmla="*/ 9 w 54"/>
                <a:gd name="T59" fmla="*/ 23 h 60"/>
                <a:gd name="T60" fmla="*/ 11 w 54"/>
                <a:gd name="T61" fmla="*/ 31 h 60"/>
                <a:gd name="T62" fmla="*/ 14 w 54"/>
                <a:gd name="T63" fmla="*/ 38 h 60"/>
                <a:gd name="T64" fmla="*/ 16 w 54"/>
                <a:gd name="T65" fmla="*/ 43 h 60"/>
                <a:gd name="T66" fmla="*/ 21 w 54"/>
                <a:gd name="T67" fmla="*/ 48 h 60"/>
                <a:gd name="T68" fmla="*/ 23 w 54"/>
                <a:gd name="T69" fmla="*/ 50 h 60"/>
                <a:gd name="T70" fmla="*/ 30 w 54"/>
                <a:gd name="T71" fmla="*/ 51 h 60"/>
                <a:gd name="T72" fmla="*/ 36 w 54"/>
                <a:gd name="T73" fmla="*/ 50 h 60"/>
                <a:gd name="T74" fmla="*/ 41 w 54"/>
                <a:gd name="T75" fmla="*/ 47 h 60"/>
                <a:gd name="T76" fmla="*/ 43 w 54"/>
                <a:gd name="T77" fmla="*/ 44 h 60"/>
                <a:gd name="T78" fmla="*/ 44 w 54"/>
                <a:gd name="T79" fmla="*/ 40 h 60"/>
                <a:gd name="T80" fmla="*/ 45 w 54"/>
                <a:gd name="T81" fmla="*/ 34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 h="60">
                  <a:moveTo>
                    <a:pt x="44" y="31"/>
                  </a:moveTo>
                  <a:lnTo>
                    <a:pt x="54" y="28"/>
                  </a:lnTo>
                  <a:lnTo>
                    <a:pt x="54" y="33"/>
                  </a:lnTo>
                  <a:lnTo>
                    <a:pt x="54" y="38"/>
                  </a:lnTo>
                  <a:lnTo>
                    <a:pt x="54" y="39"/>
                  </a:lnTo>
                  <a:lnTo>
                    <a:pt x="54" y="41"/>
                  </a:lnTo>
                  <a:lnTo>
                    <a:pt x="52" y="45"/>
                  </a:lnTo>
                  <a:lnTo>
                    <a:pt x="50" y="49"/>
                  </a:lnTo>
                  <a:lnTo>
                    <a:pt x="47" y="52"/>
                  </a:lnTo>
                  <a:lnTo>
                    <a:pt x="44" y="55"/>
                  </a:lnTo>
                  <a:lnTo>
                    <a:pt x="40" y="57"/>
                  </a:lnTo>
                  <a:lnTo>
                    <a:pt x="34" y="59"/>
                  </a:lnTo>
                  <a:lnTo>
                    <a:pt x="32" y="59"/>
                  </a:lnTo>
                  <a:lnTo>
                    <a:pt x="30" y="60"/>
                  </a:lnTo>
                  <a:lnTo>
                    <a:pt x="26" y="60"/>
                  </a:lnTo>
                  <a:lnTo>
                    <a:pt x="24" y="59"/>
                  </a:lnTo>
                  <a:lnTo>
                    <a:pt x="22" y="58"/>
                  </a:lnTo>
                  <a:lnTo>
                    <a:pt x="19" y="58"/>
                  </a:lnTo>
                  <a:lnTo>
                    <a:pt x="17" y="57"/>
                  </a:lnTo>
                  <a:lnTo>
                    <a:pt x="15" y="55"/>
                  </a:lnTo>
                  <a:lnTo>
                    <a:pt x="12" y="54"/>
                  </a:lnTo>
                  <a:lnTo>
                    <a:pt x="10" y="51"/>
                  </a:lnTo>
                  <a:lnTo>
                    <a:pt x="9" y="49"/>
                  </a:lnTo>
                  <a:lnTo>
                    <a:pt x="7" y="47"/>
                  </a:lnTo>
                  <a:lnTo>
                    <a:pt x="5" y="44"/>
                  </a:lnTo>
                  <a:lnTo>
                    <a:pt x="4" y="41"/>
                  </a:lnTo>
                  <a:lnTo>
                    <a:pt x="2" y="36"/>
                  </a:lnTo>
                  <a:lnTo>
                    <a:pt x="1" y="32"/>
                  </a:lnTo>
                  <a:lnTo>
                    <a:pt x="0" y="28"/>
                  </a:lnTo>
                  <a:lnTo>
                    <a:pt x="0" y="24"/>
                  </a:lnTo>
                  <a:lnTo>
                    <a:pt x="0" y="20"/>
                  </a:lnTo>
                  <a:lnTo>
                    <a:pt x="1" y="17"/>
                  </a:lnTo>
                  <a:lnTo>
                    <a:pt x="2" y="14"/>
                  </a:lnTo>
                  <a:lnTo>
                    <a:pt x="4" y="10"/>
                  </a:lnTo>
                  <a:lnTo>
                    <a:pt x="6" y="8"/>
                  </a:lnTo>
                  <a:lnTo>
                    <a:pt x="9" y="6"/>
                  </a:lnTo>
                  <a:lnTo>
                    <a:pt x="12" y="3"/>
                  </a:lnTo>
                  <a:lnTo>
                    <a:pt x="16" y="2"/>
                  </a:lnTo>
                  <a:lnTo>
                    <a:pt x="19" y="0"/>
                  </a:lnTo>
                  <a:lnTo>
                    <a:pt x="23" y="0"/>
                  </a:lnTo>
                  <a:lnTo>
                    <a:pt x="27" y="0"/>
                  </a:lnTo>
                  <a:lnTo>
                    <a:pt x="31" y="0"/>
                  </a:lnTo>
                  <a:lnTo>
                    <a:pt x="35" y="1"/>
                  </a:lnTo>
                  <a:lnTo>
                    <a:pt x="38" y="3"/>
                  </a:lnTo>
                  <a:lnTo>
                    <a:pt x="41" y="6"/>
                  </a:lnTo>
                  <a:lnTo>
                    <a:pt x="43" y="9"/>
                  </a:lnTo>
                  <a:lnTo>
                    <a:pt x="36" y="14"/>
                  </a:lnTo>
                  <a:lnTo>
                    <a:pt x="34" y="12"/>
                  </a:lnTo>
                  <a:lnTo>
                    <a:pt x="32" y="10"/>
                  </a:lnTo>
                  <a:lnTo>
                    <a:pt x="30" y="10"/>
                  </a:lnTo>
                  <a:lnTo>
                    <a:pt x="28" y="8"/>
                  </a:lnTo>
                  <a:lnTo>
                    <a:pt x="26" y="8"/>
                  </a:lnTo>
                  <a:lnTo>
                    <a:pt x="23" y="8"/>
                  </a:lnTo>
                  <a:lnTo>
                    <a:pt x="19" y="9"/>
                  </a:lnTo>
                  <a:lnTo>
                    <a:pt x="16" y="11"/>
                  </a:lnTo>
                  <a:lnTo>
                    <a:pt x="13" y="13"/>
                  </a:lnTo>
                  <a:lnTo>
                    <a:pt x="12" y="16"/>
                  </a:lnTo>
                  <a:lnTo>
                    <a:pt x="10" y="19"/>
                  </a:lnTo>
                  <a:lnTo>
                    <a:pt x="9" y="20"/>
                  </a:lnTo>
                  <a:lnTo>
                    <a:pt x="9" y="23"/>
                  </a:lnTo>
                  <a:lnTo>
                    <a:pt x="9" y="27"/>
                  </a:lnTo>
                  <a:lnTo>
                    <a:pt x="11" y="31"/>
                  </a:lnTo>
                  <a:lnTo>
                    <a:pt x="12" y="36"/>
                  </a:lnTo>
                  <a:lnTo>
                    <a:pt x="14" y="38"/>
                  </a:lnTo>
                  <a:lnTo>
                    <a:pt x="15" y="41"/>
                  </a:lnTo>
                  <a:lnTo>
                    <a:pt x="16" y="43"/>
                  </a:lnTo>
                  <a:lnTo>
                    <a:pt x="18" y="44"/>
                  </a:lnTo>
                  <a:lnTo>
                    <a:pt x="21" y="48"/>
                  </a:lnTo>
                  <a:lnTo>
                    <a:pt x="22" y="49"/>
                  </a:lnTo>
                  <a:lnTo>
                    <a:pt x="23" y="50"/>
                  </a:lnTo>
                  <a:lnTo>
                    <a:pt x="26" y="51"/>
                  </a:lnTo>
                  <a:lnTo>
                    <a:pt x="30" y="51"/>
                  </a:lnTo>
                  <a:lnTo>
                    <a:pt x="33" y="51"/>
                  </a:lnTo>
                  <a:lnTo>
                    <a:pt x="36" y="50"/>
                  </a:lnTo>
                  <a:lnTo>
                    <a:pt x="39" y="48"/>
                  </a:lnTo>
                  <a:lnTo>
                    <a:pt x="41" y="47"/>
                  </a:lnTo>
                  <a:lnTo>
                    <a:pt x="43" y="45"/>
                  </a:lnTo>
                  <a:lnTo>
                    <a:pt x="43" y="44"/>
                  </a:lnTo>
                  <a:lnTo>
                    <a:pt x="43" y="43"/>
                  </a:lnTo>
                  <a:lnTo>
                    <a:pt x="44" y="40"/>
                  </a:lnTo>
                  <a:lnTo>
                    <a:pt x="45" y="38"/>
                  </a:lnTo>
                  <a:lnTo>
                    <a:pt x="45" y="34"/>
                  </a:lnTo>
                  <a:lnTo>
                    <a:pt x="44"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9" name="Freeform 26"/>
            <p:cNvSpPr>
              <a:spLocks/>
            </p:cNvSpPr>
            <p:nvPr/>
          </p:nvSpPr>
          <p:spPr bwMode="auto">
            <a:xfrm>
              <a:off x="1611" y="2098"/>
              <a:ext cx="74" cy="78"/>
            </a:xfrm>
            <a:custGeom>
              <a:avLst/>
              <a:gdLst>
                <a:gd name="T0" fmla="*/ 30 w 74"/>
                <a:gd name="T1" fmla="*/ 78 h 78"/>
                <a:gd name="T2" fmla="*/ 0 w 74"/>
                <a:gd name="T3" fmla="*/ 4 h 78"/>
                <a:gd name="T4" fmla="*/ 9 w 74"/>
                <a:gd name="T5" fmla="*/ 0 h 78"/>
                <a:gd name="T6" fmla="*/ 20 w 74"/>
                <a:gd name="T7" fmla="*/ 27 h 78"/>
                <a:gd name="T8" fmla="*/ 22 w 74"/>
                <a:gd name="T9" fmla="*/ 23 h 78"/>
                <a:gd name="T10" fmla="*/ 24 w 74"/>
                <a:gd name="T11" fmla="*/ 20 h 78"/>
                <a:gd name="T12" fmla="*/ 25 w 74"/>
                <a:gd name="T13" fmla="*/ 19 h 78"/>
                <a:gd name="T14" fmla="*/ 28 w 74"/>
                <a:gd name="T15" fmla="*/ 16 h 78"/>
                <a:gd name="T16" fmla="*/ 30 w 74"/>
                <a:gd name="T17" fmla="*/ 14 h 78"/>
                <a:gd name="T18" fmla="*/ 33 w 74"/>
                <a:gd name="T19" fmla="*/ 13 h 78"/>
                <a:gd name="T20" fmla="*/ 38 w 74"/>
                <a:gd name="T21" fmla="*/ 12 h 78"/>
                <a:gd name="T22" fmla="*/ 41 w 74"/>
                <a:gd name="T23" fmla="*/ 11 h 78"/>
                <a:gd name="T24" fmla="*/ 44 w 74"/>
                <a:gd name="T25" fmla="*/ 11 h 78"/>
                <a:gd name="T26" fmla="*/ 47 w 74"/>
                <a:gd name="T27" fmla="*/ 12 h 78"/>
                <a:gd name="T28" fmla="*/ 49 w 74"/>
                <a:gd name="T29" fmla="*/ 13 h 78"/>
                <a:gd name="T30" fmla="*/ 51 w 74"/>
                <a:gd name="T31" fmla="*/ 14 h 78"/>
                <a:gd name="T32" fmla="*/ 53 w 74"/>
                <a:gd name="T33" fmla="*/ 16 h 78"/>
                <a:gd name="T34" fmla="*/ 57 w 74"/>
                <a:gd name="T35" fmla="*/ 20 h 78"/>
                <a:gd name="T36" fmla="*/ 60 w 74"/>
                <a:gd name="T37" fmla="*/ 27 h 78"/>
                <a:gd name="T38" fmla="*/ 74 w 74"/>
                <a:gd name="T39" fmla="*/ 61 h 78"/>
                <a:gd name="T40" fmla="*/ 65 w 74"/>
                <a:gd name="T41" fmla="*/ 65 h 78"/>
                <a:gd name="T42" fmla="*/ 51 w 74"/>
                <a:gd name="T43" fmla="*/ 30 h 78"/>
                <a:gd name="T44" fmla="*/ 49 w 74"/>
                <a:gd name="T45" fmla="*/ 27 h 78"/>
                <a:gd name="T46" fmla="*/ 48 w 74"/>
                <a:gd name="T47" fmla="*/ 25 h 78"/>
                <a:gd name="T48" fmla="*/ 46 w 74"/>
                <a:gd name="T49" fmla="*/ 23 h 78"/>
                <a:gd name="T50" fmla="*/ 44 w 74"/>
                <a:gd name="T51" fmla="*/ 22 h 78"/>
                <a:gd name="T52" fmla="*/ 41 w 74"/>
                <a:gd name="T53" fmla="*/ 21 h 78"/>
                <a:gd name="T54" fmla="*/ 39 w 74"/>
                <a:gd name="T55" fmla="*/ 20 h 78"/>
                <a:gd name="T56" fmla="*/ 37 w 74"/>
                <a:gd name="T57" fmla="*/ 21 h 78"/>
                <a:gd name="T58" fmla="*/ 34 w 74"/>
                <a:gd name="T59" fmla="*/ 22 h 78"/>
                <a:gd name="T60" fmla="*/ 32 w 74"/>
                <a:gd name="T61" fmla="*/ 23 h 78"/>
                <a:gd name="T62" fmla="*/ 30 w 74"/>
                <a:gd name="T63" fmla="*/ 24 h 78"/>
                <a:gd name="T64" fmla="*/ 29 w 74"/>
                <a:gd name="T65" fmla="*/ 25 h 78"/>
                <a:gd name="T66" fmla="*/ 27 w 74"/>
                <a:gd name="T67" fmla="*/ 27 h 78"/>
                <a:gd name="T68" fmla="*/ 26 w 74"/>
                <a:gd name="T69" fmla="*/ 29 h 78"/>
                <a:gd name="T70" fmla="*/ 25 w 74"/>
                <a:gd name="T71" fmla="*/ 30 h 78"/>
                <a:gd name="T72" fmla="*/ 25 w 74"/>
                <a:gd name="T73" fmla="*/ 33 h 78"/>
                <a:gd name="T74" fmla="*/ 24 w 74"/>
                <a:gd name="T75" fmla="*/ 34 h 78"/>
                <a:gd name="T76" fmla="*/ 25 w 74"/>
                <a:gd name="T77" fmla="*/ 40 h 78"/>
                <a:gd name="T78" fmla="*/ 26 w 74"/>
                <a:gd name="T79" fmla="*/ 42 h 78"/>
                <a:gd name="T80" fmla="*/ 27 w 74"/>
                <a:gd name="T81" fmla="*/ 45 h 78"/>
                <a:gd name="T82" fmla="*/ 39 w 74"/>
                <a:gd name="T83" fmla="*/ 75 h 78"/>
                <a:gd name="T84" fmla="*/ 30 w 74"/>
                <a:gd name="T85" fmla="*/ 78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4" h="78">
                  <a:moveTo>
                    <a:pt x="30" y="78"/>
                  </a:moveTo>
                  <a:lnTo>
                    <a:pt x="0" y="4"/>
                  </a:lnTo>
                  <a:lnTo>
                    <a:pt x="9" y="0"/>
                  </a:lnTo>
                  <a:lnTo>
                    <a:pt x="20" y="27"/>
                  </a:lnTo>
                  <a:lnTo>
                    <a:pt x="22" y="23"/>
                  </a:lnTo>
                  <a:lnTo>
                    <a:pt x="24" y="20"/>
                  </a:lnTo>
                  <a:lnTo>
                    <a:pt x="25" y="19"/>
                  </a:lnTo>
                  <a:lnTo>
                    <a:pt x="28" y="16"/>
                  </a:lnTo>
                  <a:lnTo>
                    <a:pt x="30" y="14"/>
                  </a:lnTo>
                  <a:lnTo>
                    <a:pt x="33" y="13"/>
                  </a:lnTo>
                  <a:lnTo>
                    <a:pt x="38" y="12"/>
                  </a:lnTo>
                  <a:lnTo>
                    <a:pt x="41" y="11"/>
                  </a:lnTo>
                  <a:lnTo>
                    <a:pt x="44" y="11"/>
                  </a:lnTo>
                  <a:lnTo>
                    <a:pt x="47" y="12"/>
                  </a:lnTo>
                  <a:lnTo>
                    <a:pt x="49" y="13"/>
                  </a:lnTo>
                  <a:lnTo>
                    <a:pt x="51" y="14"/>
                  </a:lnTo>
                  <a:lnTo>
                    <a:pt x="53" y="16"/>
                  </a:lnTo>
                  <a:lnTo>
                    <a:pt x="57" y="20"/>
                  </a:lnTo>
                  <a:lnTo>
                    <a:pt x="60" y="27"/>
                  </a:lnTo>
                  <a:lnTo>
                    <a:pt x="74" y="61"/>
                  </a:lnTo>
                  <a:lnTo>
                    <a:pt x="65" y="65"/>
                  </a:lnTo>
                  <a:lnTo>
                    <a:pt x="51" y="30"/>
                  </a:lnTo>
                  <a:lnTo>
                    <a:pt x="49" y="27"/>
                  </a:lnTo>
                  <a:lnTo>
                    <a:pt x="48" y="25"/>
                  </a:lnTo>
                  <a:lnTo>
                    <a:pt x="46" y="23"/>
                  </a:lnTo>
                  <a:lnTo>
                    <a:pt x="44" y="22"/>
                  </a:lnTo>
                  <a:lnTo>
                    <a:pt x="41" y="21"/>
                  </a:lnTo>
                  <a:lnTo>
                    <a:pt x="39" y="20"/>
                  </a:lnTo>
                  <a:lnTo>
                    <a:pt x="37" y="21"/>
                  </a:lnTo>
                  <a:lnTo>
                    <a:pt x="34" y="22"/>
                  </a:lnTo>
                  <a:lnTo>
                    <a:pt x="32" y="23"/>
                  </a:lnTo>
                  <a:lnTo>
                    <a:pt x="30" y="24"/>
                  </a:lnTo>
                  <a:lnTo>
                    <a:pt x="29" y="25"/>
                  </a:lnTo>
                  <a:lnTo>
                    <a:pt x="27" y="27"/>
                  </a:lnTo>
                  <a:lnTo>
                    <a:pt x="26" y="29"/>
                  </a:lnTo>
                  <a:lnTo>
                    <a:pt x="25" y="30"/>
                  </a:lnTo>
                  <a:lnTo>
                    <a:pt x="25" y="33"/>
                  </a:lnTo>
                  <a:lnTo>
                    <a:pt x="24" y="34"/>
                  </a:lnTo>
                  <a:lnTo>
                    <a:pt x="25" y="40"/>
                  </a:lnTo>
                  <a:lnTo>
                    <a:pt x="26" y="42"/>
                  </a:lnTo>
                  <a:lnTo>
                    <a:pt x="27" y="45"/>
                  </a:lnTo>
                  <a:lnTo>
                    <a:pt x="39" y="75"/>
                  </a:lnTo>
                  <a:lnTo>
                    <a:pt x="30" y="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0" name="Freeform 27"/>
            <p:cNvSpPr>
              <a:spLocks/>
            </p:cNvSpPr>
            <p:nvPr/>
          </p:nvSpPr>
          <p:spPr bwMode="auto">
            <a:xfrm>
              <a:off x="1696" y="2066"/>
              <a:ext cx="36" cy="79"/>
            </a:xfrm>
            <a:custGeom>
              <a:avLst/>
              <a:gdLst>
                <a:gd name="T0" fmla="*/ 4 w 36"/>
                <a:gd name="T1" fmla="*/ 14 h 79"/>
                <a:gd name="T2" fmla="*/ 0 w 36"/>
                <a:gd name="T3" fmla="*/ 4 h 79"/>
                <a:gd name="T4" fmla="*/ 10 w 36"/>
                <a:gd name="T5" fmla="*/ 0 h 79"/>
                <a:gd name="T6" fmla="*/ 14 w 36"/>
                <a:gd name="T7" fmla="*/ 11 h 79"/>
                <a:gd name="T8" fmla="*/ 4 w 36"/>
                <a:gd name="T9" fmla="*/ 14 h 79"/>
                <a:gd name="T10" fmla="*/ 4 w 36"/>
                <a:gd name="T11" fmla="*/ 14 h 79"/>
                <a:gd name="T12" fmla="*/ 27 w 36"/>
                <a:gd name="T13" fmla="*/ 79 h 79"/>
                <a:gd name="T14" fmla="*/ 7 w 36"/>
                <a:gd name="T15" fmla="*/ 25 h 79"/>
                <a:gd name="T16" fmla="*/ 17 w 36"/>
                <a:gd name="T17" fmla="*/ 21 h 79"/>
                <a:gd name="T18" fmla="*/ 36 w 36"/>
                <a:gd name="T19" fmla="*/ 76 h 79"/>
                <a:gd name="T20" fmla="*/ 27 w 36"/>
                <a:gd name="T21" fmla="*/ 79 h 79"/>
                <a:gd name="T22" fmla="*/ 4 w 36"/>
                <a:gd name="T23" fmla="*/ 1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79">
                  <a:moveTo>
                    <a:pt x="4" y="14"/>
                  </a:moveTo>
                  <a:lnTo>
                    <a:pt x="0" y="4"/>
                  </a:lnTo>
                  <a:lnTo>
                    <a:pt x="10" y="0"/>
                  </a:lnTo>
                  <a:lnTo>
                    <a:pt x="14" y="11"/>
                  </a:lnTo>
                  <a:lnTo>
                    <a:pt x="4" y="14"/>
                  </a:lnTo>
                  <a:lnTo>
                    <a:pt x="27" y="79"/>
                  </a:lnTo>
                  <a:lnTo>
                    <a:pt x="7" y="25"/>
                  </a:lnTo>
                  <a:lnTo>
                    <a:pt x="17" y="21"/>
                  </a:lnTo>
                  <a:lnTo>
                    <a:pt x="36" y="76"/>
                  </a:lnTo>
                  <a:lnTo>
                    <a:pt x="27" y="79"/>
                  </a:lnTo>
                  <a:lnTo>
                    <a:pt x="4"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1" name="Freeform 28"/>
            <p:cNvSpPr>
              <a:spLocks/>
            </p:cNvSpPr>
            <p:nvPr/>
          </p:nvSpPr>
          <p:spPr bwMode="auto">
            <a:xfrm>
              <a:off x="1727" y="2072"/>
              <a:ext cx="62" cy="66"/>
            </a:xfrm>
            <a:custGeom>
              <a:avLst/>
              <a:gdLst>
                <a:gd name="T0" fmla="*/ 17 w 62"/>
                <a:gd name="T1" fmla="*/ 66 h 66"/>
                <a:gd name="T2" fmla="*/ 0 w 62"/>
                <a:gd name="T3" fmla="*/ 10 h 66"/>
                <a:gd name="T4" fmla="*/ 8 w 62"/>
                <a:gd name="T5" fmla="*/ 8 h 66"/>
                <a:gd name="T6" fmla="*/ 11 w 62"/>
                <a:gd name="T7" fmla="*/ 15 h 66"/>
                <a:gd name="T8" fmla="*/ 13 w 62"/>
                <a:gd name="T9" fmla="*/ 11 h 66"/>
                <a:gd name="T10" fmla="*/ 14 w 62"/>
                <a:gd name="T11" fmla="*/ 8 h 66"/>
                <a:gd name="T12" fmla="*/ 16 w 62"/>
                <a:gd name="T13" fmla="*/ 6 h 66"/>
                <a:gd name="T14" fmla="*/ 18 w 62"/>
                <a:gd name="T15" fmla="*/ 5 h 66"/>
                <a:gd name="T16" fmla="*/ 20 w 62"/>
                <a:gd name="T17" fmla="*/ 3 h 66"/>
                <a:gd name="T18" fmla="*/ 22 w 62"/>
                <a:gd name="T19" fmla="*/ 2 h 66"/>
                <a:gd name="T20" fmla="*/ 25 w 62"/>
                <a:gd name="T21" fmla="*/ 1 h 66"/>
                <a:gd name="T22" fmla="*/ 28 w 62"/>
                <a:gd name="T23" fmla="*/ 1 h 66"/>
                <a:gd name="T24" fmla="*/ 30 w 62"/>
                <a:gd name="T25" fmla="*/ 0 h 66"/>
                <a:gd name="T26" fmla="*/ 35 w 62"/>
                <a:gd name="T27" fmla="*/ 0 h 66"/>
                <a:gd name="T28" fmla="*/ 37 w 62"/>
                <a:gd name="T29" fmla="*/ 1 h 66"/>
                <a:gd name="T30" fmla="*/ 39 w 62"/>
                <a:gd name="T31" fmla="*/ 1 h 66"/>
                <a:gd name="T32" fmla="*/ 41 w 62"/>
                <a:gd name="T33" fmla="*/ 1 h 66"/>
                <a:gd name="T34" fmla="*/ 43 w 62"/>
                <a:gd name="T35" fmla="*/ 3 h 66"/>
                <a:gd name="T36" fmla="*/ 44 w 62"/>
                <a:gd name="T37" fmla="*/ 4 h 66"/>
                <a:gd name="T38" fmla="*/ 45 w 62"/>
                <a:gd name="T39" fmla="*/ 5 h 66"/>
                <a:gd name="T40" fmla="*/ 48 w 62"/>
                <a:gd name="T41" fmla="*/ 9 h 66"/>
                <a:gd name="T42" fmla="*/ 49 w 62"/>
                <a:gd name="T43" fmla="*/ 12 h 66"/>
                <a:gd name="T44" fmla="*/ 51 w 62"/>
                <a:gd name="T45" fmla="*/ 18 h 66"/>
                <a:gd name="T46" fmla="*/ 62 w 62"/>
                <a:gd name="T47" fmla="*/ 52 h 66"/>
                <a:gd name="T48" fmla="*/ 52 w 62"/>
                <a:gd name="T49" fmla="*/ 55 h 66"/>
                <a:gd name="T50" fmla="*/ 42 w 62"/>
                <a:gd name="T51" fmla="*/ 21 h 66"/>
                <a:gd name="T52" fmla="*/ 40 w 62"/>
                <a:gd name="T53" fmla="*/ 16 h 66"/>
                <a:gd name="T54" fmla="*/ 39 w 62"/>
                <a:gd name="T55" fmla="*/ 15 h 66"/>
                <a:gd name="T56" fmla="*/ 38 w 62"/>
                <a:gd name="T57" fmla="*/ 13 h 66"/>
                <a:gd name="T58" fmla="*/ 37 w 62"/>
                <a:gd name="T59" fmla="*/ 12 h 66"/>
                <a:gd name="T60" fmla="*/ 36 w 62"/>
                <a:gd name="T61" fmla="*/ 11 h 66"/>
                <a:gd name="T62" fmla="*/ 33 w 62"/>
                <a:gd name="T63" fmla="*/ 9 h 66"/>
                <a:gd name="T64" fmla="*/ 31 w 62"/>
                <a:gd name="T65" fmla="*/ 9 h 66"/>
                <a:gd name="T66" fmla="*/ 29 w 62"/>
                <a:gd name="T67" fmla="*/ 9 h 66"/>
                <a:gd name="T68" fmla="*/ 26 w 62"/>
                <a:gd name="T69" fmla="*/ 10 h 66"/>
                <a:gd name="T70" fmla="*/ 23 w 62"/>
                <a:gd name="T71" fmla="*/ 11 h 66"/>
                <a:gd name="T72" fmla="*/ 21 w 62"/>
                <a:gd name="T73" fmla="*/ 12 h 66"/>
                <a:gd name="T74" fmla="*/ 18 w 62"/>
                <a:gd name="T75" fmla="*/ 15 h 66"/>
                <a:gd name="T76" fmla="*/ 17 w 62"/>
                <a:gd name="T77" fmla="*/ 17 h 66"/>
                <a:gd name="T78" fmla="*/ 16 w 62"/>
                <a:gd name="T79" fmla="*/ 18 h 66"/>
                <a:gd name="T80" fmla="*/ 15 w 62"/>
                <a:gd name="T81" fmla="*/ 19 h 66"/>
                <a:gd name="T82" fmla="*/ 15 w 62"/>
                <a:gd name="T83" fmla="*/ 23 h 66"/>
                <a:gd name="T84" fmla="*/ 15 w 62"/>
                <a:gd name="T85" fmla="*/ 28 h 66"/>
                <a:gd name="T86" fmla="*/ 17 w 62"/>
                <a:gd name="T87" fmla="*/ 32 h 66"/>
                <a:gd name="T88" fmla="*/ 26 w 62"/>
                <a:gd name="T89" fmla="*/ 63 h 66"/>
                <a:gd name="T90" fmla="*/ 17 w 62"/>
                <a:gd name="T91" fmla="*/ 66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2" h="66">
                  <a:moveTo>
                    <a:pt x="17" y="66"/>
                  </a:moveTo>
                  <a:lnTo>
                    <a:pt x="0" y="10"/>
                  </a:lnTo>
                  <a:lnTo>
                    <a:pt x="8" y="8"/>
                  </a:lnTo>
                  <a:lnTo>
                    <a:pt x="11" y="15"/>
                  </a:lnTo>
                  <a:lnTo>
                    <a:pt x="13" y="11"/>
                  </a:lnTo>
                  <a:lnTo>
                    <a:pt x="14" y="8"/>
                  </a:lnTo>
                  <a:lnTo>
                    <a:pt x="16" y="6"/>
                  </a:lnTo>
                  <a:lnTo>
                    <a:pt x="18" y="5"/>
                  </a:lnTo>
                  <a:lnTo>
                    <a:pt x="20" y="3"/>
                  </a:lnTo>
                  <a:lnTo>
                    <a:pt x="22" y="2"/>
                  </a:lnTo>
                  <a:lnTo>
                    <a:pt x="25" y="1"/>
                  </a:lnTo>
                  <a:lnTo>
                    <a:pt x="28" y="1"/>
                  </a:lnTo>
                  <a:lnTo>
                    <a:pt x="30" y="0"/>
                  </a:lnTo>
                  <a:lnTo>
                    <a:pt x="35" y="0"/>
                  </a:lnTo>
                  <a:lnTo>
                    <a:pt x="37" y="1"/>
                  </a:lnTo>
                  <a:lnTo>
                    <a:pt x="39" y="1"/>
                  </a:lnTo>
                  <a:lnTo>
                    <a:pt x="41" y="1"/>
                  </a:lnTo>
                  <a:lnTo>
                    <a:pt x="43" y="3"/>
                  </a:lnTo>
                  <a:lnTo>
                    <a:pt x="44" y="4"/>
                  </a:lnTo>
                  <a:lnTo>
                    <a:pt x="45" y="5"/>
                  </a:lnTo>
                  <a:lnTo>
                    <a:pt x="48" y="9"/>
                  </a:lnTo>
                  <a:lnTo>
                    <a:pt x="49" y="12"/>
                  </a:lnTo>
                  <a:lnTo>
                    <a:pt x="51" y="18"/>
                  </a:lnTo>
                  <a:lnTo>
                    <a:pt x="62" y="52"/>
                  </a:lnTo>
                  <a:lnTo>
                    <a:pt x="52" y="55"/>
                  </a:lnTo>
                  <a:lnTo>
                    <a:pt x="42" y="21"/>
                  </a:lnTo>
                  <a:lnTo>
                    <a:pt x="40" y="16"/>
                  </a:lnTo>
                  <a:lnTo>
                    <a:pt x="39" y="15"/>
                  </a:lnTo>
                  <a:lnTo>
                    <a:pt x="38" y="13"/>
                  </a:lnTo>
                  <a:lnTo>
                    <a:pt x="37" y="12"/>
                  </a:lnTo>
                  <a:lnTo>
                    <a:pt x="36" y="11"/>
                  </a:lnTo>
                  <a:lnTo>
                    <a:pt x="33" y="9"/>
                  </a:lnTo>
                  <a:lnTo>
                    <a:pt x="31" y="9"/>
                  </a:lnTo>
                  <a:lnTo>
                    <a:pt x="29" y="9"/>
                  </a:lnTo>
                  <a:lnTo>
                    <a:pt x="26" y="10"/>
                  </a:lnTo>
                  <a:lnTo>
                    <a:pt x="23" y="11"/>
                  </a:lnTo>
                  <a:lnTo>
                    <a:pt x="21" y="12"/>
                  </a:lnTo>
                  <a:lnTo>
                    <a:pt x="18" y="15"/>
                  </a:lnTo>
                  <a:lnTo>
                    <a:pt x="17" y="17"/>
                  </a:lnTo>
                  <a:lnTo>
                    <a:pt x="16" y="18"/>
                  </a:lnTo>
                  <a:lnTo>
                    <a:pt x="15" y="19"/>
                  </a:lnTo>
                  <a:lnTo>
                    <a:pt x="15" y="23"/>
                  </a:lnTo>
                  <a:lnTo>
                    <a:pt x="15" y="28"/>
                  </a:lnTo>
                  <a:lnTo>
                    <a:pt x="17" y="32"/>
                  </a:lnTo>
                  <a:lnTo>
                    <a:pt x="26" y="63"/>
                  </a:lnTo>
                  <a:lnTo>
                    <a:pt x="17"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2" name="Freeform 29"/>
            <p:cNvSpPr>
              <a:spLocks/>
            </p:cNvSpPr>
            <p:nvPr/>
          </p:nvSpPr>
          <p:spPr bwMode="auto">
            <a:xfrm>
              <a:off x="1787" y="2058"/>
              <a:ext cx="52" cy="60"/>
            </a:xfrm>
            <a:custGeom>
              <a:avLst/>
              <a:gdLst>
                <a:gd name="T0" fmla="*/ 14 w 52"/>
                <a:gd name="T1" fmla="*/ 43 h 60"/>
                <a:gd name="T2" fmla="*/ 17 w 52"/>
                <a:gd name="T3" fmla="*/ 48 h 60"/>
                <a:gd name="T4" fmla="*/ 21 w 52"/>
                <a:gd name="T5" fmla="*/ 51 h 60"/>
                <a:gd name="T6" fmla="*/ 26 w 52"/>
                <a:gd name="T7" fmla="*/ 52 h 60"/>
                <a:gd name="T8" fmla="*/ 32 w 52"/>
                <a:gd name="T9" fmla="*/ 51 h 60"/>
                <a:gd name="T10" fmla="*/ 37 w 52"/>
                <a:gd name="T11" fmla="*/ 49 h 60"/>
                <a:gd name="T12" fmla="*/ 41 w 52"/>
                <a:gd name="T13" fmla="*/ 46 h 60"/>
                <a:gd name="T14" fmla="*/ 43 w 52"/>
                <a:gd name="T15" fmla="*/ 43 h 60"/>
                <a:gd name="T16" fmla="*/ 43 w 52"/>
                <a:gd name="T17" fmla="*/ 39 h 60"/>
                <a:gd name="T18" fmla="*/ 41 w 52"/>
                <a:gd name="T19" fmla="*/ 36 h 60"/>
                <a:gd name="T20" fmla="*/ 38 w 52"/>
                <a:gd name="T21" fmla="*/ 34 h 60"/>
                <a:gd name="T22" fmla="*/ 28 w 52"/>
                <a:gd name="T23" fmla="*/ 34 h 60"/>
                <a:gd name="T24" fmla="*/ 12 w 52"/>
                <a:gd name="T25" fmla="*/ 33 h 60"/>
                <a:gd name="T26" fmla="*/ 6 w 52"/>
                <a:gd name="T27" fmla="*/ 31 h 60"/>
                <a:gd name="T28" fmla="*/ 2 w 52"/>
                <a:gd name="T29" fmla="*/ 26 h 60"/>
                <a:gd name="T30" fmla="*/ 0 w 52"/>
                <a:gd name="T31" fmla="*/ 22 h 60"/>
                <a:gd name="T32" fmla="*/ 0 w 52"/>
                <a:gd name="T33" fmla="*/ 15 h 60"/>
                <a:gd name="T34" fmla="*/ 3 w 52"/>
                <a:gd name="T35" fmla="*/ 8 h 60"/>
                <a:gd name="T36" fmla="*/ 9 w 52"/>
                <a:gd name="T37" fmla="*/ 4 h 60"/>
                <a:gd name="T38" fmla="*/ 16 w 52"/>
                <a:gd name="T39" fmla="*/ 1 h 60"/>
                <a:gd name="T40" fmla="*/ 29 w 52"/>
                <a:gd name="T41" fmla="*/ 0 h 60"/>
                <a:gd name="T42" fmla="*/ 33 w 52"/>
                <a:gd name="T43" fmla="*/ 1 h 60"/>
                <a:gd name="T44" fmla="*/ 37 w 52"/>
                <a:gd name="T45" fmla="*/ 3 h 60"/>
                <a:gd name="T46" fmla="*/ 40 w 52"/>
                <a:gd name="T47" fmla="*/ 6 h 60"/>
                <a:gd name="T48" fmla="*/ 34 w 52"/>
                <a:gd name="T49" fmla="*/ 15 h 60"/>
                <a:gd name="T50" fmla="*/ 32 w 52"/>
                <a:gd name="T51" fmla="*/ 11 h 60"/>
                <a:gd name="T52" fmla="*/ 29 w 52"/>
                <a:gd name="T53" fmla="*/ 8 h 60"/>
                <a:gd name="T54" fmla="*/ 24 w 52"/>
                <a:gd name="T55" fmla="*/ 8 h 60"/>
                <a:gd name="T56" fmla="*/ 19 w 52"/>
                <a:gd name="T57" fmla="*/ 8 h 60"/>
                <a:gd name="T58" fmla="*/ 14 w 52"/>
                <a:gd name="T59" fmla="*/ 11 h 60"/>
                <a:gd name="T60" fmla="*/ 11 w 52"/>
                <a:gd name="T61" fmla="*/ 13 h 60"/>
                <a:gd name="T62" fmla="*/ 9 w 52"/>
                <a:gd name="T63" fmla="*/ 16 h 60"/>
                <a:gd name="T64" fmla="*/ 10 w 52"/>
                <a:gd name="T65" fmla="*/ 21 h 60"/>
                <a:gd name="T66" fmla="*/ 13 w 52"/>
                <a:gd name="T67" fmla="*/ 23 h 60"/>
                <a:gd name="T68" fmla="*/ 25 w 52"/>
                <a:gd name="T69" fmla="*/ 24 h 60"/>
                <a:gd name="T70" fmla="*/ 37 w 52"/>
                <a:gd name="T71" fmla="*/ 24 h 60"/>
                <a:gd name="T72" fmla="*/ 42 w 52"/>
                <a:gd name="T73" fmla="*/ 25 h 60"/>
                <a:gd name="T74" fmla="*/ 47 w 52"/>
                <a:gd name="T75" fmla="*/ 28 h 60"/>
                <a:gd name="T76" fmla="*/ 50 w 52"/>
                <a:gd name="T77" fmla="*/ 31 h 60"/>
                <a:gd name="T78" fmla="*/ 52 w 52"/>
                <a:gd name="T79" fmla="*/ 35 h 60"/>
                <a:gd name="T80" fmla="*/ 52 w 52"/>
                <a:gd name="T81" fmla="*/ 40 h 60"/>
                <a:gd name="T82" fmla="*/ 51 w 52"/>
                <a:gd name="T83" fmla="*/ 45 h 60"/>
                <a:gd name="T84" fmla="*/ 47 w 52"/>
                <a:gd name="T85" fmla="*/ 51 h 60"/>
                <a:gd name="T86" fmla="*/ 43 w 52"/>
                <a:gd name="T87" fmla="*/ 55 h 60"/>
                <a:gd name="T88" fmla="*/ 37 w 52"/>
                <a:gd name="T89" fmla="*/ 58 h 60"/>
                <a:gd name="T90" fmla="*/ 29 w 52"/>
                <a:gd name="T91" fmla="*/ 60 h 60"/>
                <a:gd name="T92" fmla="*/ 20 w 52"/>
                <a:gd name="T93" fmla="*/ 60 h 60"/>
                <a:gd name="T94" fmla="*/ 16 w 52"/>
                <a:gd name="T95" fmla="*/ 59 h 60"/>
                <a:gd name="T96" fmla="*/ 10 w 52"/>
                <a:gd name="T97" fmla="*/ 54 h 60"/>
                <a:gd name="T98" fmla="*/ 6 w 52"/>
                <a:gd name="T99" fmla="*/ 47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 h="60">
                  <a:moveTo>
                    <a:pt x="6" y="47"/>
                  </a:moveTo>
                  <a:lnTo>
                    <a:pt x="14" y="43"/>
                  </a:lnTo>
                  <a:lnTo>
                    <a:pt x="16" y="46"/>
                  </a:lnTo>
                  <a:lnTo>
                    <a:pt x="17" y="48"/>
                  </a:lnTo>
                  <a:lnTo>
                    <a:pt x="19" y="50"/>
                  </a:lnTo>
                  <a:lnTo>
                    <a:pt x="21" y="51"/>
                  </a:lnTo>
                  <a:lnTo>
                    <a:pt x="23" y="52"/>
                  </a:lnTo>
                  <a:lnTo>
                    <a:pt x="26" y="52"/>
                  </a:lnTo>
                  <a:lnTo>
                    <a:pt x="29" y="52"/>
                  </a:lnTo>
                  <a:lnTo>
                    <a:pt x="32" y="51"/>
                  </a:lnTo>
                  <a:lnTo>
                    <a:pt x="35" y="50"/>
                  </a:lnTo>
                  <a:lnTo>
                    <a:pt x="37" y="49"/>
                  </a:lnTo>
                  <a:lnTo>
                    <a:pt x="40" y="47"/>
                  </a:lnTo>
                  <a:lnTo>
                    <a:pt x="41" y="46"/>
                  </a:lnTo>
                  <a:lnTo>
                    <a:pt x="42" y="44"/>
                  </a:lnTo>
                  <a:lnTo>
                    <a:pt x="43" y="43"/>
                  </a:lnTo>
                  <a:lnTo>
                    <a:pt x="43" y="40"/>
                  </a:lnTo>
                  <a:lnTo>
                    <a:pt x="43" y="39"/>
                  </a:lnTo>
                  <a:lnTo>
                    <a:pt x="42" y="37"/>
                  </a:lnTo>
                  <a:lnTo>
                    <a:pt x="41" y="36"/>
                  </a:lnTo>
                  <a:lnTo>
                    <a:pt x="40" y="35"/>
                  </a:lnTo>
                  <a:lnTo>
                    <a:pt x="38" y="34"/>
                  </a:lnTo>
                  <a:lnTo>
                    <a:pt x="34" y="34"/>
                  </a:lnTo>
                  <a:lnTo>
                    <a:pt x="28" y="34"/>
                  </a:lnTo>
                  <a:lnTo>
                    <a:pt x="18" y="34"/>
                  </a:lnTo>
                  <a:lnTo>
                    <a:pt x="12" y="33"/>
                  </a:lnTo>
                  <a:lnTo>
                    <a:pt x="8" y="32"/>
                  </a:lnTo>
                  <a:lnTo>
                    <a:pt x="6" y="31"/>
                  </a:lnTo>
                  <a:lnTo>
                    <a:pt x="5" y="29"/>
                  </a:lnTo>
                  <a:lnTo>
                    <a:pt x="2" y="26"/>
                  </a:lnTo>
                  <a:lnTo>
                    <a:pt x="1" y="25"/>
                  </a:lnTo>
                  <a:lnTo>
                    <a:pt x="0" y="22"/>
                  </a:lnTo>
                  <a:lnTo>
                    <a:pt x="0" y="19"/>
                  </a:lnTo>
                  <a:lnTo>
                    <a:pt x="0" y="15"/>
                  </a:lnTo>
                  <a:lnTo>
                    <a:pt x="2" y="12"/>
                  </a:lnTo>
                  <a:lnTo>
                    <a:pt x="3" y="8"/>
                  </a:lnTo>
                  <a:lnTo>
                    <a:pt x="6" y="6"/>
                  </a:lnTo>
                  <a:lnTo>
                    <a:pt x="9" y="4"/>
                  </a:lnTo>
                  <a:lnTo>
                    <a:pt x="13" y="2"/>
                  </a:lnTo>
                  <a:lnTo>
                    <a:pt x="16" y="1"/>
                  </a:lnTo>
                  <a:lnTo>
                    <a:pt x="23" y="0"/>
                  </a:lnTo>
                  <a:lnTo>
                    <a:pt x="29" y="0"/>
                  </a:lnTo>
                  <a:lnTo>
                    <a:pt x="31" y="0"/>
                  </a:lnTo>
                  <a:lnTo>
                    <a:pt x="33" y="1"/>
                  </a:lnTo>
                  <a:lnTo>
                    <a:pt x="36" y="2"/>
                  </a:lnTo>
                  <a:lnTo>
                    <a:pt x="37" y="3"/>
                  </a:lnTo>
                  <a:lnTo>
                    <a:pt x="39" y="5"/>
                  </a:lnTo>
                  <a:lnTo>
                    <a:pt x="40" y="6"/>
                  </a:lnTo>
                  <a:lnTo>
                    <a:pt x="43" y="11"/>
                  </a:lnTo>
                  <a:lnTo>
                    <a:pt x="34" y="15"/>
                  </a:lnTo>
                  <a:lnTo>
                    <a:pt x="33" y="12"/>
                  </a:lnTo>
                  <a:lnTo>
                    <a:pt x="32" y="11"/>
                  </a:lnTo>
                  <a:lnTo>
                    <a:pt x="30" y="9"/>
                  </a:lnTo>
                  <a:lnTo>
                    <a:pt x="29" y="8"/>
                  </a:lnTo>
                  <a:lnTo>
                    <a:pt x="26" y="8"/>
                  </a:lnTo>
                  <a:lnTo>
                    <a:pt x="24" y="8"/>
                  </a:lnTo>
                  <a:lnTo>
                    <a:pt x="22" y="8"/>
                  </a:lnTo>
                  <a:lnTo>
                    <a:pt x="19" y="8"/>
                  </a:lnTo>
                  <a:lnTo>
                    <a:pt x="16" y="9"/>
                  </a:lnTo>
                  <a:lnTo>
                    <a:pt x="14" y="11"/>
                  </a:lnTo>
                  <a:lnTo>
                    <a:pt x="12" y="12"/>
                  </a:lnTo>
                  <a:lnTo>
                    <a:pt x="11" y="13"/>
                  </a:lnTo>
                  <a:lnTo>
                    <a:pt x="9" y="15"/>
                  </a:lnTo>
                  <a:lnTo>
                    <a:pt x="9" y="16"/>
                  </a:lnTo>
                  <a:lnTo>
                    <a:pt x="9" y="19"/>
                  </a:lnTo>
                  <a:lnTo>
                    <a:pt x="10" y="21"/>
                  </a:lnTo>
                  <a:lnTo>
                    <a:pt x="11" y="22"/>
                  </a:lnTo>
                  <a:lnTo>
                    <a:pt x="13" y="23"/>
                  </a:lnTo>
                  <a:lnTo>
                    <a:pt x="16" y="23"/>
                  </a:lnTo>
                  <a:lnTo>
                    <a:pt x="25" y="24"/>
                  </a:lnTo>
                  <a:lnTo>
                    <a:pt x="33" y="24"/>
                  </a:lnTo>
                  <a:lnTo>
                    <a:pt x="37" y="24"/>
                  </a:lnTo>
                  <a:lnTo>
                    <a:pt x="40" y="24"/>
                  </a:lnTo>
                  <a:lnTo>
                    <a:pt x="42" y="25"/>
                  </a:lnTo>
                  <a:lnTo>
                    <a:pt x="44" y="26"/>
                  </a:lnTo>
                  <a:lnTo>
                    <a:pt x="47" y="28"/>
                  </a:lnTo>
                  <a:lnTo>
                    <a:pt x="49" y="29"/>
                  </a:lnTo>
                  <a:lnTo>
                    <a:pt x="50" y="31"/>
                  </a:lnTo>
                  <a:lnTo>
                    <a:pt x="51" y="33"/>
                  </a:lnTo>
                  <a:lnTo>
                    <a:pt x="52" y="35"/>
                  </a:lnTo>
                  <a:lnTo>
                    <a:pt x="52" y="37"/>
                  </a:lnTo>
                  <a:lnTo>
                    <a:pt x="52" y="40"/>
                  </a:lnTo>
                  <a:lnTo>
                    <a:pt x="52" y="43"/>
                  </a:lnTo>
                  <a:lnTo>
                    <a:pt x="51" y="45"/>
                  </a:lnTo>
                  <a:lnTo>
                    <a:pt x="49" y="50"/>
                  </a:lnTo>
                  <a:lnTo>
                    <a:pt x="47" y="51"/>
                  </a:lnTo>
                  <a:lnTo>
                    <a:pt x="45" y="53"/>
                  </a:lnTo>
                  <a:lnTo>
                    <a:pt x="43" y="55"/>
                  </a:lnTo>
                  <a:lnTo>
                    <a:pt x="40" y="57"/>
                  </a:lnTo>
                  <a:lnTo>
                    <a:pt x="37" y="58"/>
                  </a:lnTo>
                  <a:lnTo>
                    <a:pt x="34" y="59"/>
                  </a:lnTo>
                  <a:lnTo>
                    <a:pt x="29" y="60"/>
                  </a:lnTo>
                  <a:lnTo>
                    <a:pt x="24" y="60"/>
                  </a:lnTo>
                  <a:lnTo>
                    <a:pt x="20" y="60"/>
                  </a:lnTo>
                  <a:lnTo>
                    <a:pt x="18" y="60"/>
                  </a:lnTo>
                  <a:lnTo>
                    <a:pt x="16" y="59"/>
                  </a:lnTo>
                  <a:lnTo>
                    <a:pt x="13" y="57"/>
                  </a:lnTo>
                  <a:lnTo>
                    <a:pt x="10" y="54"/>
                  </a:lnTo>
                  <a:lnTo>
                    <a:pt x="8" y="51"/>
                  </a:lnTo>
                  <a:lnTo>
                    <a:pt x="6" y="4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3" name="Freeform 30"/>
            <p:cNvSpPr>
              <a:spLocks/>
            </p:cNvSpPr>
            <p:nvPr/>
          </p:nvSpPr>
          <p:spPr bwMode="auto">
            <a:xfrm>
              <a:off x="1835" y="2029"/>
              <a:ext cx="40" cy="77"/>
            </a:xfrm>
            <a:custGeom>
              <a:avLst/>
              <a:gdLst>
                <a:gd name="T0" fmla="*/ 37 w 40"/>
                <a:gd name="T1" fmla="*/ 65 h 77"/>
                <a:gd name="T2" fmla="*/ 40 w 40"/>
                <a:gd name="T3" fmla="*/ 74 h 77"/>
                <a:gd name="T4" fmla="*/ 36 w 40"/>
                <a:gd name="T5" fmla="*/ 75 h 77"/>
                <a:gd name="T6" fmla="*/ 33 w 40"/>
                <a:gd name="T7" fmla="*/ 76 h 77"/>
                <a:gd name="T8" fmla="*/ 28 w 40"/>
                <a:gd name="T9" fmla="*/ 77 h 77"/>
                <a:gd name="T10" fmla="*/ 26 w 40"/>
                <a:gd name="T11" fmla="*/ 77 h 77"/>
                <a:gd name="T12" fmla="*/ 24 w 40"/>
                <a:gd name="T13" fmla="*/ 76 h 77"/>
                <a:gd name="T14" fmla="*/ 21 w 40"/>
                <a:gd name="T15" fmla="*/ 75 h 77"/>
                <a:gd name="T16" fmla="*/ 20 w 40"/>
                <a:gd name="T17" fmla="*/ 73 h 77"/>
                <a:gd name="T18" fmla="*/ 19 w 40"/>
                <a:gd name="T19" fmla="*/ 71 h 77"/>
                <a:gd name="T20" fmla="*/ 17 w 40"/>
                <a:gd name="T21" fmla="*/ 68 h 77"/>
                <a:gd name="T22" fmla="*/ 16 w 40"/>
                <a:gd name="T23" fmla="*/ 62 h 77"/>
                <a:gd name="T24" fmla="*/ 9 w 40"/>
                <a:gd name="T25" fmla="*/ 29 h 77"/>
                <a:gd name="T26" fmla="*/ 2 w 40"/>
                <a:gd name="T27" fmla="*/ 31 h 77"/>
                <a:gd name="T28" fmla="*/ 0 w 40"/>
                <a:gd name="T29" fmla="*/ 24 h 77"/>
                <a:gd name="T30" fmla="*/ 7 w 40"/>
                <a:gd name="T31" fmla="*/ 22 h 77"/>
                <a:gd name="T32" fmla="*/ 4 w 40"/>
                <a:gd name="T33" fmla="*/ 8 h 77"/>
                <a:gd name="T34" fmla="*/ 13 w 40"/>
                <a:gd name="T35" fmla="*/ 0 h 77"/>
                <a:gd name="T36" fmla="*/ 16 w 40"/>
                <a:gd name="T37" fmla="*/ 20 h 77"/>
                <a:gd name="T38" fmla="*/ 26 w 40"/>
                <a:gd name="T39" fmla="*/ 17 h 77"/>
                <a:gd name="T40" fmla="*/ 28 w 40"/>
                <a:gd name="T41" fmla="*/ 25 h 77"/>
                <a:gd name="T42" fmla="*/ 19 w 40"/>
                <a:gd name="T43" fmla="*/ 27 h 77"/>
                <a:gd name="T44" fmla="*/ 26 w 40"/>
                <a:gd name="T45" fmla="*/ 60 h 77"/>
                <a:gd name="T46" fmla="*/ 27 w 40"/>
                <a:gd name="T47" fmla="*/ 65 h 77"/>
                <a:gd name="T48" fmla="*/ 28 w 40"/>
                <a:gd name="T49" fmla="*/ 66 h 77"/>
                <a:gd name="T50" fmla="*/ 29 w 40"/>
                <a:gd name="T51" fmla="*/ 67 h 77"/>
                <a:gd name="T52" fmla="*/ 30 w 40"/>
                <a:gd name="T53" fmla="*/ 67 h 77"/>
                <a:gd name="T54" fmla="*/ 33 w 40"/>
                <a:gd name="T55" fmla="*/ 67 h 77"/>
                <a:gd name="T56" fmla="*/ 34 w 40"/>
                <a:gd name="T57" fmla="*/ 66 h 77"/>
                <a:gd name="T58" fmla="*/ 37 w 40"/>
                <a:gd name="T59" fmla="*/ 65 h 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77">
                  <a:moveTo>
                    <a:pt x="37" y="65"/>
                  </a:moveTo>
                  <a:lnTo>
                    <a:pt x="40" y="74"/>
                  </a:lnTo>
                  <a:lnTo>
                    <a:pt x="36" y="75"/>
                  </a:lnTo>
                  <a:lnTo>
                    <a:pt x="33" y="76"/>
                  </a:lnTo>
                  <a:lnTo>
                    <a:pt x="28" y="77"/>
                  </a:lnTo>
                  <a:lnTo>
                    <a:pt x="26" y="77"/>
                  </a:lnTo>
                  <a:lnTo>
                    <a:pt x="24" y="76"/>
                  </a:lnTo>
                  <a:lnTo>
                    <a:pt x="21" y="75"/>
                  </a:lnTo>
                  <a:lnTo>
                    <a:pt x="20" y="73"/>
                  </a:lnTo>
                  <a:lnTo>
                    <a:pt x="19" y="71"/>
                  </a:lnTo>
                  <a:lnTo>
                    <a:pt x="17" y="68"/>
                  </a:lnTo>
                  <a:lnTo>
                    <a:pt x="16" y="62"/>
                  </a:lnTo>
                  <a:lnTo>
                    <a:pt x="9" y="29"/>
                  </a:lnTo>
                  <a:lnTo>
                    <a:pt x="2" y="31"/>
                  </a:lnTo>
                  <a:lnTo>
                    <a:pt x="0" y="24"/>
                  </a:lnTo>
                  <a:lnTo>
                    <a:pt x="7" y="22"/>
                  </a:lnTo>
                  <a:lnTo>
                    <a:pt x="4" y="8"/>
                  </a:lnTo>
                  <a:lnTo>
                    <a:pt x="13" y="0"/>
                  </a:lnTo>
                  <a:lnTo>
                    <a:pt x="16" y="20"/>
                  </a:lnTo>
                  <a:lnTo>
                    <a:pt x="26" y="17"/>
                  </a:lnTo>
                  <a:lnTo>
                    <a:pt x="28" y="25"/>
                  </a:lnTo>
                  <a:lnTo>
                    <a:pt x="19" y="27"/>
                  </a:lnTo>
                  <a:lnTo>
                    <a:pt x="26" y="60"/>
                  </a:lnTo>
                  <a:lnTo>
                    <a:pt x="27" y="65"/>
                  </a:lnTo>
                  <a:lnTo>
                    <a:pt x="28" y="66"/>
                  </a:lnTo>
                  <a:lnTo>
                    <a:pt x="29" y="67"/>
                  </a:lnTo>
                  <a:lnTo>
                    <a:pt x="30" y="67"/>
                  </a:lnTo>
                  <a:lnTo>
                    <a:pt x="33" y="67"/>
                  </a:lnTo>
                  <a:lnTo>
                    <a:pt x="34" y="66"/>
                  </a:lnTo>
                  <a:lnTo>
                    <a:pt x="37"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4" name="Freeform 31"/>
            <p:cNvSpPr>
              <a:spLocks/>
            </p:cNvSpPr>
            <p:nvPr/>
          </p:nvSpPr>
          <p:spPr bwMode="auto">
            <a:xfrm>
              <a:off x="1863" y="2022"/>
              <a:ext cx="26" cy="79"/>
            </a:xfrm>
            <a:custGeom>
              <a:avLst/>
              <a:gdLst>
                <a:gd name="T0" fmla="*/ 2 w 26"/>
                <a:gd name="T1" fmla="*/ 13 h 79"/>
                <a:gd name="T2" fmla="*/ 0 w 26"/>
                <a:gd name="T3" fmla="*/ 2 h 79"/>
                <a:gd name="T4" fmla="*/ 9 w 26"/>
                <a:gd name="T5" fmla="*/ 0 h 79"/>
                <a:gd name="T6" fmla="*/ 12 w 26"/>
                <a:gd name="T7" fmla="*/ 10 h 79"/>
                <a:gd name="T8" fmla="*/ 2 w 26"/>
                <a:gd name="T9" fmla="*/ 13 h 79"/>
                <a:gd name="T10" fmla="*/ 2 w 26"/>
                <a:gd name="T11" fmla="*/ 13 h 79"/>
                <a:gd name="T12" fmla="*/ 16 w 26"/>
                <a:gd name="T13" fmla="*/ 79 h 79"/>
                <a:gd name="T14" fmla="*/ 5 w 26"/>
                <a:gd name="T15" fmla="*/ 23 h 79"/>
                <a:gd name="T16" fmla="*/ 14 w 26"/>
                <a:gd name="T17" fmla="*/ 21 h 79"/>
                <a:gd name="T18" fmla="*/ 26 w 26"/>
                <a:gd name="T19" fmla="*/ 78 h 79"/>
                <a:gd name="T20" fmla="*/ 16 w 26"/>
                <a:gd name="T21" fmla="*/ 79 h 79"/>
                <a:gd name="T22" fmla="*/ 2 w 26"/>
                <a:gd name="T23" fmla="*/ 13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79">
                  <a:moveTo>
                    <a:pt x="2" y="13"/>
                  </a:moveTo>
                  <a:lnTo>
                    <a:pt x="0" y="2"/>
                  </a:lnTo>
                  <a:lnTo>
                    <a:pt x="9" y="0"/>
                  </a:lnTo>
                  <a:lnTo>
                    <a:pt x="12" y="10"/>
                  </a:lnTo>
                  <a:lnTo>
                    <a:pt x="2" y="13"/>
                  </a:lnTo>
                  <a:lnTo>
                    <a:pt x="16" y="79"/>
                  </a:lnTo>
                  <a:lnTo>
                    <a:pt x="5" y="23"/>
                  </a:lnTo>
                  <a:lnTo>
                    <a:pt x="14" y="21"/>
                  </a:lnTo>
                  <a:lnTo>
                    <a:pt x="26" y="78"/>
                  </a:lnTo>
                  <a:lnTo>
                    <a:pt x="16" y="79"/>
                  </a:lnTo>
                  <a:lnTo>
                    <a:pt x="2"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5" name="Freeform 32"/>
            <p:cNvSpPr>
              <a:spLocks/>
            </p:cNvSpPr>
            <p:nvPr/>
          </p:nvSpPr>
          <p:spPr bwMode="auto">
            <a:xfrm>
              <a:off x="1885" y="2018"/>
              <a:ext cx="38" cy="78"/>
            </a:xfrm>
            <a:custGeom>
              <a:avLst/>
              <a:gdLst>
                <a:gd name="T0" fmla="*/ 35 w 38"/>
                <a:gd name="T1" fmla="*/ 67 h 78"/>
                <a:gd name="T2" fmla="*/ 38 w 38"/>
                <a:gd name="T3" fmla="*/ 75 h 78"/>
                <a:gd name="T4" fmla="*/ 35 w 38"/>
                <a:gd name="T5" fmla="*/ 76 h 78"/>
                <a:gd name="T6" fmla="*/ 31 w 38"/>
                <a:gd name="T7" fmla="*/ 77 h 78"/>
                <a:gd name="T8" fmla="*/ 27 w 38"/>
                <a:gd name="T9" fmla="*/ 78 h 78"/>
                <a:gd name="T10" fmla="*/ 25 w 38"/>
                <a:gd name="T11" fmla="*/ 78 h 78"/>
                <a:gd name="T12" fmla="*/ 23 w 38"/>
                <a:gd name="T13" fmla="*/ 77 h 78"/>
                <a:gd name="T14" fmla="*/ 20 w 38"/>
                <a:gd name="T15" fmla="*/ 76 h 78"/>
                <a:gd name="T16" fmla="*/ 18 w 38"/>
                <a:gd name="T17" fmla="*/ 73 h 78"/>
                <a:gd name="T18" fmla="*/ 17 w 38"/>
                <a:gd name="T19" fmla="*/ 72 h 78"/>
                <a:gd name="T20" fmla="*/ 16 w 38"/>
                <a:gd name="T21" fmla="*/ 69 h 78"/>
                <a:gd name="T22" fmla="*/ 14 w 38"/>
                <a:gd name="T23" fmla="*/ 62 h 78"/>
                <a:gd name="T24" fmla="*/ 8 w 38"/>
                <a:gd name="T25" fmla="*/ 30 h 78"/>
                <a:gd name="T26" fmla="*/ 1 w 38"/>
                <a:gd name="T27" fmla="*/ 31 h 78"/>
                <a:gd name="T28" fmla="*/ 0 w 38"/>
                <a:gd name="T29" fmla="*/ 24 h 78"/>
                <a:gd name="T30" fmla="*/ 7 w 38"/>
                <a:gd name="T31" fmla="*/ 22 h 78"/>
                <a:gd name="T32" fmla="*/ 4 w 38"/>
                <a:gd name="T33" fmla="*/ 8 h 78"/>
                <a:gd name="T34" fmla="*/ 12 w 38"/>
                <a:gd name="T35" fmla="*/ 0 h 78"/>
                <a:gd name="T36" fmla="*/ 16 w 38"/>
                <a:gd name="T37" fmla="*/ 21 h 78"/>
                <a:gd name="T38" fmla="*/ 26 w 38"/>
                <a:gd name="T39" fmla="*/ 18 h 78"/>
                <a:gd name="T40" fmla="*/ 28 w 38"/>
                <a:gd name="T41" fmla="*/ 26 h 78"/>
                <a:gd name="T42" fmla="*/ 18 w 38"/>
                <a:gd name="T43" fmla="*/ 28 h 78"/>
                <a:gd name="T44" fmla="*/ 24 w 38"/>
                <a:gd name="T45" fmla="*/ 61 h 78"/>
                <a:gd name="T46" fmla="*/ 25 w 38"/>
                <a:gd name="T47" fmla="*/ 65 h 78"/>
                <a:gd name="T48" fmla="*/ 25 w 38"/>
                <a:gd name="T49" fmla="*/ 66 h 78"/>
                <a:gd name="T50" fmla="*/ 27 w 38"/>
                <a:gd name="T51" fmla="*/ 67 h 78"/>
                <a:gd name="T52" fmla="*/ 28 w 38"/>
                <a:gd name="T53" fmla="*/ 68 h 78"/>
                <a:gd name="T54" fmla="*/ 29 w 38"/>
                <a:gd name="T55" fmla="*/ 68 h 78"/>
                <a:gd name="T56" fmla="*/ 31 w 38"/>
                <a:gd name="T57" fmla="*/ 68 h 78"/>
                <a:gd name="T58" fmla="*/ 35 w 38"/>
                <a:gd name="T59" fmla="*/ 67 h 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 h="78">
                  <a:moveTo>
                    <a:pt x="35" y="67"/>
                  </a:moveTo>
                  <a:lnTo>
                    <a:pt x="38" y="75"/>
                  </a:lnTo>
                  <a:lnTo>
                    <a:pt x="35" y="76"/>
                  </a:lnTo>
                  <a:lnTo>
                    <a:pt x="31" y="77"/>
                  </a:lnTo>
                  <a:lnTo>
                    <a:pt x="27" y="78"/>
                  </a:lnTo>
                  <a:lnTo>
                    <a:pt x="25" y="78"/>
                  </a:lnTo>
                  <a:lnTo>
                    <a:pt x="23" y="77"/>
                  </a:lnTo>
                  <a:lnTo>
                    <a:pt x="20" y="76"/>
                  </a:lnTo>
                  <a:lnTo>
                    <a:pt x="18" y="73"/>
                  </a:lnTo>
                  <a:lnTo>
                    <a:pt x="17" y="72"/>
                  </a:lnTo>
                  <a:lnTo>
                    <a:pt x="16" y="69"/>
                  </a:lnTo>
                  <a:lnTo>
                    <a:pt x="14" y="62"/>
                  </a:lnTo>
                  <a:lnTo>
                    <a:pt x="8" y="30"/>
                  </a:lnTo>
                  <a:lnTo>
                    <a:pt x="1" y="31"/>
                  </a:lnTo>
                  <a:lnTo>
                    <a:pt x="0" y="24"/>
                  </a:lnTo>
                  <a:lnTo>
                    <a:pt x="7" y="22"/>
                  </a:lnTo>
                  <a:lnTo>
                    <a:pt x="4" y="8"/>
                  </a:lnTo>
                  <a:lnTo>
                    <a:pt x="12" y="0"/>
                  </a:lnTo>
                  <a:lnTo>
                    <a:pt x="16" y="21"/>
                  </a:lnTo>
                  <a:lnTo>
                    <a:pt x="26" y="18"/>
                  </a:lnTo>
                  <a:lnTo>
                    <a:pt x="28" y="26"/>
                  </a:lnTo>
                  <a:lnTo>
                    <a:pt x="18" y="28"/>
                  </a:lnTo>
                  <a:lnTo>
                    <a:pt x="24" y="61"/>
                  </a:lnTo>
                  <a:lnTo>
                    <a:pt x="25" y="65"/>
                  </a:lnTo>
                  <a:lnTo>
                    <a:pt x="25" y="66"/>
                  </a:lnTo>
                  <a:lnTo>
                    <a:pt x="27" y="67"/>
                  </a:lnTo>
                  <a:lnTo>
                    <a:pt x="28" y="68"/>
                  </a:lnTo>
                  <a:lnTo>
                    <a:pt x="29" y="68"/>
                  </a:lnTo>
                  <a:lnTo>
                    <a:pt x="31" y="68"/>
                  </a:lnTo>
                  <a:lnTo>
                    <a:pt x="35"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6" name="Freeform 33"/>
            <p:cNvSpPr>
              <a:spLocks/>
            </p:cNvSpPr>
            <p:nvPr/>
          </p:nvSpPr>
          <p:spPr bwMode="auto">
            <a:xfrm>
              <a:off x="1921" y="2028"/>
              <a:ext cx="54" cy="63"/>
            </a:xfrm>
            <a:custGeom>
              <a:avLst/>
              <a:gdLst>
                <a:gd name="T0" fmla="*/ 46 w 54"/>
                <a:gd name="T1" fmla="*/ 59 h 63"/>
                <a:gd name="T2" fmla="*/ 44 w 54"/>
                <a:gd name="T3" fmla="*/ 50 h 63"/>
                <a:gd name="T4" fmla="*/ 41 w 54"/>
                <a:gd name="T5" fmla="*/ 55 h 63"/>
                <a:gd name="T6" fmla="*/ 40 w 54"/>
                <a:gd name="T7" fmla="*/ 57 h 63"/>
                <a:gd name="T8" fmla="*/ 37 w 54"/>
                <a:gd name="T9" fmla="*/ 59 h 63"/>
                <a:gd name="T10" fmla="*/ 36 w 54"/>
                <a:gd name="T11" fmla="*/ 60 h 63"/>
                <a:gd name="T12" fmla="*/ 33 w 54"/>
                <a:gd name="T13" fmla="*/ 61 h 63"/>
                <a:gd name="T14" fmla="*/ 30 w 54"/>
                <a:gd name="T15" fmla="*/ 62 h 63"/>
                <a:gd name="T16" fmla="*/ 28 w 54"/>
                <a:gd name="T17" fmla="*/ 63 h 63"/>
                <a:gd name="T18" fmla="*/ 25 w 54"/>
                <a:gd name="T19" fmla="*/ 63 h 63"/>
                <a:gd name="T20" fmla="*/ 23 w 54"/>
                <a:gd name="T21" fmla="*/ 63 h 63"/>
                <a:gd name="T22" fmla="*/ 18 w 54"/>
                <a:gd name="T23" fmla="*/ 62 h 63"/>
                <a:gd name="T24" fmla="*/ 16 w 54"/>
                <a:gd name="T25" fmla="*/ 61 h 63"/>
                <a:gd name="T26" fmla="*/ 14 w 54"/>
                <a:gd name="T27" fmla="*/ 60 h 63"/>
                <a:gd name="T28" fmla="*/ 13 w 54"/>
                <a:gd name="T29" fmla="*/ 59 h 63"/>
                <a:gd name="T30" fmla="*/ 11 w 54"/>
                <a:gd name="T31" fmla="*/ 58 h 63"/>
                <a:gd name="T32" fmla="*/ 9 w 54"/>
                <a:gd name="T33" fmla="*/ 55 h 63"/>
                <a:gd name="T34" fmla="*/ 7 w 54"/>
                <a:gd name="T35" fmla="*/ 51 h 63"/>
                <a:gd name="T36" fmla="*/ 6 w 54"/>
                <a:gd name="T37" fmla="*/ 47 h 63"/>
                <a:gd name="T38" fmla="*/ 5 w 54"/>
                <a:gd name="T39" fmla="*/ 42 h 63"/>
                <a:gd name="T40" fmla="*/ 0 w 54"/>
                <a:gd name="T41" fmla="*/ 7 h 63"/>
                <a:gd name="T42" fmla="*/ 9 w 54"/>
                <a:gd name="T43" fmla="*/ 5 h 63"/>
                <a:gd name="T44" fmla="*/ 14 w 54"/>
                <a:gd name="T45" fmla="*/ 37 h 63"/>
                <a:gd name="T46" fmla="*/ 15 w 54"/>
                <a:gd name="T47" fmla="*/ 43 h 63"/>
                <a:gd name="T48" fmla="*/ 16 w 54"/>
                <a:gd name="T49" fmla="*/ 47 h 63"/>
                <a:gd name="T50" fmla="*/ 18 w 54"/>
                <a:gd name="T51" fmla="*/ 50 h 63"/>
                <a:gd name="T52" fmla="*/ 19 w 54"/>
                <a:gd name="T53" fmla="*/ 51 h 63"/>
                <a:gd name="T54" fmla="*/ 19 w 54"/>
                <a:gd name="T55" fmla="*/ 52 h 63"/>
                <a:gd name="T56" fmla="*/ 21 w 54"/>
                <a:gd name="T57" fmla="*/ 52 h 63"/>
                <a:gd name="T58" fmla="*/ 24 w 54"/>
                <a:gd name="T59" fmla="*/ 54 h 63"/>
                <a:gd name="T60" fmla="*/ 29 w 54"/>
                <a:gd name="T61" fmla="*/ 54 h 63"/>
                <a:gd name="T62" fmla="*/ 30 w 54"/>
                <a:gd name="T63" fmla="*/ 53 h 63"/>
                <a:gd name="T64" fmla="*/ 33 w 54"/>
                <a:gd name="T65" fmla="*/ 52 h 63"/>
                <a:gd name="T66" fmla="*/ 37 w 54"/>
                <a:gd name="T67" fmla="*/ 50 h 63"/>
                <a:gd name="T68" fmla="*/ 38 w 54"/>
                <a:gd name="T69" fmla="*/ 49 h 63"/>
                <a:gd name="T70" fmla="*/ 40 w 54"/>
                <a:gd name="T71" fmla="*/ 47 h 63"/>
                <a:gd name="T72" fmla="*/ 40 w 54"/>
                <a:gd name="T73" fmla="*/ 45 h 63"/>
                <a:gd name="T74" fmla="*/ 41 w 54"/>
                <a:gd name="T75" fmla="*/ 43 h 63"/>
                <a:gd name="T76" fmla="*/ 41 w 54"/>
                <a:gd name="T77" fmla="*/ 41 h 63"/>
                <a:gd name="T78" fmla="*/ 41 w 54"/>
                <a:gd name="T79" fmla="*/ 38 h 63"/>
                <a:gd name="T80" fmla="*/ 41 w 54"/>
                <a:gd name="T81" fmla="*/ 32 h 63"/>
                <a:gd name="T82" fmla="*/ 37 w 54"/>
                <a:gd name="T83" fmla="*/ 1 h 63"/>
                <a:gd name="T84" fmla="*/ 47 w 54"/>
                <a:gd name="T85" fmla="*/ 0 h 63"/>
                <a:gd name="T86" fmla="*/ 54 w 54"/>
                <a:gd name="T87" fmla="*/ 57 h 63"/>
                <a:gd name="T88" fmla="*/ 46 w 54"/>
                <a:gd name="T89" fmla="*/ 59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4" h="63">
                  <a:moveTo>
                    <a:pt x="46" y="59"/>
                  </a:moveTo>
                  <a:lnTo>
                    <a:pt x="44" y="50"/>
                  </a:lnTo>
                  <a:lnTo>
                    <a:pt x="41" y="55"/>
                  </a:lnTo>
                  <a:lnTo>
                    <a:pt x="40" y="57"/>
                  </a:lnTo>
                  <a:lnTo>
                    <a:pt x="37" y="59"/>
                  </a:lnTo>
                  <a:lnTo>
                    <a:pt x="36" y="60"/>
                  </a:lnTo>
                  <a:lnTo>
                    <a:pt x="33" y="61"/>
                  </a:lnTo>
                  <a:lnTo>
                    <a:pt x="30" y="62"/>
                  </a:lnTo>
                  <a:lnTo>
                    <a:pt x="28" y="63"/>
                  </a:lnTo>
                  <a:lnTo>
                    <a:pt x="25" y="63"/>
                  </a:lnTo>
                  <a:lnTo>
                    <a:pt x="23" y="63"/>
                  </a:lnTo>
                  <a:lnTo>
                    <a:pt x="18" y="62"/>
                  </a:lnTo>
                  <a:lnTo>
                    <a:pt x="16" y="61"/>
                  </a:lnTo>
                  <a:lnTo>
                    <a:pt x="14" y="60"/>
                  </a:lnTo>
                  <a:lnTo>
                    <a:pt x="13" y="59"/>
                  </a:lnTo>
                  <a:lnTo>
                    <a:pt x="11" y="58"/>
                  </a:lnTo>
                  <a:lnTo>
                    <a:pt x="9" y="55"/>
                  </a:lnTo>
                  <a:lnTo>
                    <a:pt x="7" y="51"/>
                  </a:lnTo>
                  <a:lnTo>
                    <a:pt x="6" y="47"/>
                  </a:lnTo>
                  <a:lnTo>
                    <a:pt x="5" y="42"/>
                  </a:lnTo>
                  <a:lnTo>
                    <a:pt x="0" y="7"/>
                  </a:lnTo>
                  <a:lnTo>
                    <a:pt x="9" y="5"/>
                  </a:lnTo>
                  <a:lnTo>
                    <a:pt x="14" y="37"/>
                  </a:lnTo>
                  <a:lnTo>
                    <a:pt x="15" y="43"/>
                  </a:lnTo>
                  <a:lnTo>
                    <a:pt x="16" y="47"/>
                  </a:lnTo>
                  <a:lnTo>
                    <a:pt x="18" y="50"/>
                  </a:lnTo>
                  <a:lnTo>
                    <a:pt x="19" y="51"/>
                  </a:lnTo>
                  <a:lnTo>
                    <a:pt x="19" y="52"/>
                  </a:lnTo>
                  <a:lnTo>
                    <a:pt x="21" y="52"/>
                  </a:lnTo>
                  <a:lnTo>
                    <a:pt x="24" y="54"/>
                  </a:lnTo>
                  <a:lnTo>
                    <a:pt x="29" y="54"/>
                  </a:lnTo>
                  <a:lnTo>
                    <a:pt x="30" y="53"/>
                  </a:lnTo>
                  <a:lnTo>
                    <a:pt x="33" y="52"/>
                  </a:lnTo>
                  <a:lnTo>
                    <a:pt x="37" y="50"/>
                  </a:lnTo>
                  <a:lnTo>
                    <a:pt x="38" y="49"/>
                  </a:lnTo>
                  <a:lnTo>
                    <a:pt x="40" y="47"/>
                  </a:lnTo>
                  <a:lnTo>
                    <a:pt x="40" y="45"/>
                  </a:lnTo>
                  <a:lnTo>
                    <a:pt x="41" y="43"/>
                  </a:lnTo>
                  <a:lnTo>
                    <a:pt x="41" y="41"/>
                  </a:lnTo>
                  <a:lnTo>
                    <a:pt x="41" y="38"/>
                  </a:lnTo>
                  <a:lnTo>
                    <a:pt x="41" y="32"/>
                  </a:lnTo>
                  <a:lnTo>
                    <a:pt x="37" y="1"/>
                  </a:lnTo>
                  <a:lnTo>
                    <a:pt x="47" y="0"/>
                  </a:lnTo>
                  <a:lnTo>
                    <a:pt x="54" y="57"/>
                  </a:lnTo>
                  <a:lnTo>
                    <a:pt x="46"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7" name="Freeform 34"/>
            <p:cNvSpPr>
              <a:spLocks/>
            </p:cNvSpPr>
            <p:nvPr/>
          </p:nvSpPr>
          <p:spPr bwMode="auto">
            <a:xfrm>
              <a:off x="1975" y="2005"/>
              <a:ext cx="35" cy="78"/>
            </a:xfrm>
            <a:custGeom>
              <a:avLst/>
              <a:gdLst>
                <a:gd name="T0" fmla="*/ 33 w 35"/>
                <a:gd name="T1" fmla="*/ 67 h 78"/>
                <a:gd name="T2" fmla="*/ 35 w 35"/>
                <a:gd name="T3" fmla="*/ 75 h 78"/>
                <a:gd name="T4" fmla="*/ 31 w 35"/>
                <a:gd name="T5" fmla="*/ 77 h 78"/>
                <a:gd name="T6" fmla="*/ 28 w 35"/>
                <a:gd name="T7" fmla="*/ 78 h 78"/>
                <a:gd name="T8" fmla="*/ 24 w 35"/>
                <a:gd name="T9" fmla="*/ 78 h 78"/>
                <a:gd name="T10" fmla="*/ 20 w 35"/>
                <a:gd name="T11" fmla="*/ 77 h 78"/>
                <a:gd name="T12" fmla="*/ 17 w 35"/>
                <a:gd name="T13" fmla="*/ 75 h 78"/>
                <a:gd name="T14" fmla="*/ 16 w 35"/>
                <a:gd name="T15" fmla="*/ 74 h 78"/>
                <a:gd name="T16" fmla="*/ 15 w 35"/>
                <a:gd name="T17" fmla="*/ 73 h 78"/>
                <a:gd name="T18" fmla="*/ 14 w 35"/>
                <a:gd name="T19" fmla="*/ 72 h 78"/>
                <a:gd name="T20" fmla="*/ 14 w 35"/>
                <a:gd name="T21" fmla="*/ 68 h 78"/>
                <a:gd name="T22" fmla="*/ 13 w 35"/>
                <a:gd name="T23" fmla="*/ 61 h 78"/>
                <a:gd name="T24" fmla="*/ 8 w 35"/>
                <a:gd name="T25" fmla="*/ 28 h 78"/>
                <a:gd name="T26" fmla="*/ 1 w 35"/>
                <a:gd name="T27" fmla="*/ 30 h 78"/>
                <a:gd name="T28" fmla="*/ 0 w 35"/>
                <a:gd name="T29" fmla="*/ 22 h 78"/>
                <a:gd name="T30" fmla="*/ 7 w 35"/>
                <a:gd name="T31" fmla="*/ 21 h 78"/>
                <a:gd name="T32" fmla="*/ 6 w 35"/>
                <a:gd name="T33" fmla="*/ 6 h 78"/>
                <a:gd name="T34" fmla="*/ 14 w 35"/>
                <a:gd name="T35" fmla="*/ 0 h 78"/>
                <a:gd name="T36" fmla="*/ 17 w 35"/>
                <a:gd name="T37" fmla="*/ 20 h 78"/>
                <a:gd name="T38" fmla="*/ 27 w 35"/>
                <a:gd name="T39" fmla="*/ 19 h 78"/>
                <a:gd name="T40" fmla="*/ 27 w 35"/>
                <a:gd name="T41" fmla="*/ 26 h 78"/>
                <a:gd name="T42" fmla="*/ 18 w 35"/>
                <a:gd name="T43" fmla="*/ 27 h 78"/>
                <a:gd name="T44" fmla="*/ 22 w 35"/>
                <a:gd name="T45" fmla="*/ 61 h 78"/>
                <a:gd name="T46" fmla="*/ 24 w 35"/>
                <a:gd name="T47" fmla="*/ 66 h 78"/>
                <a:gd name="T48" fmla="*/ 24 w 35"/>
                <a:gd name="T49" fmla="*/ 67 h 78"/>
                <a:gd name="T50" fmla="*/ 25 w 35"/>
                <a:gd name="T51" fmla="*/ 68 h 78"/>
                <a:gd name="T52" fmla="*/ 27 w 35"/>
                <a:gd name="T53" fmla="*/ 68 h 78"/>
                <a:gd name="T54" fmla="*/ 29 w 35"/>
                <a:gd name="T55" fmla="*/ 68 h 78"/>
                <a:gd name="T56" fmla="*/ 33 w 35"/>
                <a:gd name="T57" fmla="*/ 67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 h="78">
                  <a:moveTo>
                    <a:pt x="33" y="67"/>
                  </a:moveTo>
                  <a:lnTo>
                    <a:pt x="35" y="75"/>
                  </a:lnTo>
                  <a:lnTo>
                    <a:pt x="31" y="77"/>
                  </a:lnTo>
                  <a:lnTo>
                    <a:pt x="28" y="78"/>
                  </a:lnTo>
                  <a:lnTo>
                    <a:pt x="24" y="78"/>
                  </a:lnTo>
                  <a:lnTo>
                    <a:pt x="20" y="77"/>
                  </a:lnTo>
                  <a:lnTo>
                    <a:pt x="17" y="75"/>
                  </a:lnTo>
                  <a:lnTo>
                    <a:pt x="16" y="74"/>
                  </a:lnTo>
                  <a:lnTo>
                    <a:pt x="15" y="73"/>
                  </a:lnTo>
                  <a:lnTo>
                    <a:pt x="14" y="72"/>
                  </a:lnTo>
                  <a:lnTo>
                    <a:pt x="14" y="68"/>
                  </a:lnTo>
                  <a:lnTo>
                    <a:pt x="13" y="61"/>
                  </a:lnTo>
                  <a:lnTo>
                    <a:pt x="8" y="28"/>
                  </a:lnTo>
                  <a:lnTo>
                    <a:pt x="1" y="30"/>
                  </a:lnTo>
                  <a:lnTo>
                    <a:pt x="0" y="22"/>
                  </a:lnTo>
                  <a:lnTo>
                    <a:pt x="7" y="21"/>
                  </a:lnTo>
                  <a:lnTo>
                    <a:pt x="6" y="6"/>
                  </a:lnTo>
                  <a:lnTo>
                    <a:pt x="14" y="0"/>
                  </a:lnTo>
                  <a:lnTo>
                    <a:pt x="17" y="20"/>
                  </a:lnTo>
                  <a:lnTo>
                    <a:pt x="27" y="19"/>
                  </a:lnTo>
                  <a:lnTo>
                    <a:pt x="27" y="26"/>
                  </a:lnTo>
                  <a:lnTo>
                    <a:pt x="18" y="27"/>
                  </a:lnTo>
                  <a:lnTo>
                    <a:pt x="22" y="61"/>
                  </a:lnTo>
                  <a:lnTo>
                    <a:pt x="24" y="66"/>
                  </a:lnTo>
                  <a:lnTo>
                    <a:pt x="24" y="67"/>
                  </a:lnTo>
                  <a:lnTo>
                    <a:pt x="25" y="68"/>
                  </a:lnTo>
                  <a:lnTo>
                    <a:pt x="27" y="68"/>
                  </a:lnTo>
                  <a:lnTo>
                    <a:pt x="29" y="68"/>
                  </a:lnTo>
                  <a:lnTo>
                    <a:pt x="33"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8" name="Freeform 35"/>
            <p:cNvSpPr>
              <a:spLocks/>
            </p:cNvSpPr>
            <p:nvPr/>
          </p:nvSpPr>
          <p:spPr bwMode="auto">
            <a:xfrm>
              <a:off x="2008" y="2018"/>
              <a:ext cx="53" cy="59"/>
            </a:xfrm>
            <a:custGeom>
              <a:avLst/>
              <a:gdLst>
                <a:gd name="T0" fmla="*/ 53 w 53"/>
                <a:gd name="T1" fmla="*/ 39 h 59"/>
                <a:gd name="T2" fmla="*/ 51 w 53"/>
                <a:gd name="T3" fmla="*/ 45 h 59"/>
                <a:gd name="T4" fmla="*/ 49 w 53"/>
                <a:gd name="T5" fmla="*/ 49 h 59"/>
                <a:gd name="T6" fmla="*/ 46 w 53"/>
                <a:gd name="T7" fmla="*/ 54 h 59"/>
                <a:gd name="T8" fmla="*/ 42 w 53"/>
                <a:gd name="T9" fmla="*/ 56 h 59"/>
                <a:gd name="T10" fmla="*/ 39 w 53"/>
                <a:gd name="T11" fmla="*/ 58 h 59"/>
                <a:gd name="T12" fmla="*/ 34 w 53"/>
                <a:gd name="T13" fmla="*/ 59 h 59"/>
                <a:gd name="T14" fmla="*/ 23 w 53"/>
                <a:gd name="T15" fmla="*/ 59 h 59"/>
                <a:gd name="T16" fmla="*/ 18 w 53"/>
                <a:gd name="T17" fmla="*/ 59 h 59"/>
                <a:gd name="T18" fmla="*/ 13 w 53"/>
                <a:gd name="T19" fmla="*/ 56 h 59"/>
                <a:gd name="T20" fmla="*/ 8 w 53"/>
                <a:gd name="T21" fmla="*/ 53 h 59"/>
                <a:gd name="T22" fmla="*/ 5 w 53"/>
                <a:gd name="T23" fmla="*/ 49 h 59"/>
                <a:gd name="T24" fmla="*/ 1 w 53"/>
                <a:gd name="T25" fmla="*/ 42 h 59"/>
                <a:gd name="T26" fmla="*/ 0 w 53"/>
                <a:gd name="T27" fmla="*/ 32 h 59"/>
                <a:gd name="T28" fmla="*/ 1 w 53"/>
                <a:gd name="T29" fmla="*/ 19 h 59"/>
                <a:gd name="T30" fmla="*/ 4 w 53"/>
                <a:gd name="T31" fmla="*/ 11 h 59"/>
                <a:gd name="T32" fmla="*/ 8 w 53"/>
                <a:gd name="T33" fmla="*/ 7 h 59"/>
                <a:gd name="T34" fmla="*/ 12 w 53"/>
                <a:gd name="T35" fmla="*/ 4 h 59"/>
                <a:gd name="T36" fmla="*/ 18 w 53"/>
                <a:gd name="T37" fmla="*/ 0 h 59"/>
                <a:gd name="T38" fmla="*/ 27 w 53"/>
                <a:gd name="T39" fmla="*/ 0 h 59"/>
                <a:gd name="T40" fmla="*/ 32 w 53"/>
                <a:gd name="T41" fmla="*/ 0 h 59"/>
                <a:gd name="T42" fmla="*/ 39 w 53"/>
                <a:gd name="T43" fmla="*/ 3 h 59"/>
                <a:gd name="T44" fmla="*/ 46 w 53"/>
                <a:gd name="T45" fmla="*/ 8 h 59"/>
                <a:gd name="T46" fmla="*/ 49 w 53"/>
                <a:gd name="T47" fmla="*/ 12 h 59"/>
                <a:gd name="T48" fmla="*/ 51 w 53"/>
                <a:gd name="T49" fmla="*/ 17 h 59"/>
                <a:gd name="T50" fmla="*/ 53 w 53"/>
                <a:gd name="T51" fmla="*/ 28 h 59"/>
                <a:gd name="T52" fmla="*/ 10 w 53"/>
                <a:gd name="T53" fmla="*/ 33 h 59"/>
                <a:gd name="T54" fmla="*/ 12 w 53"/>
                <a:gd name="T55" fmla="*/ 42 h 59"/>
                <a:gd name="T56" fmla="*/ 16 w 53"/>
                <a:gd name="T57" fmla="*/ 48 h 59"/>
                <a:gd name="T58" fmla="*/ 19 w 53"/>
                <a:gd name="T59" fmla="*/ 49 h 59"/>
                <a:gd name="T60" fmla="*/ 25 w 53"/>
                <a:gd name="T61" fmla="*/ 52 h 59"/>
                <a:gd name="T62" fmla="*/ 31 w 53"/>
                <a:gd name="T63" fmla="*/ 52 h 59"/>
                <a:gd name="T64" fmla="*/ 36 w 53"/>
                <a:gd name="T65" fmla="*/ 49 h 59"/>
                <a:gd name="T66" fmla="*/ 39 w 53"/>
                <a:gd name="T67" fmla="*/ 46 h 59"/>
                <a:gd name="T68" fmla="*/ 42 w 53"/>
                <a:gd name="T69" fmla="*/ 42 h 59"/>
                <a:gd name="T70" fmla="*/ 43 w 53"/>
                <a:gd name="T71" fmla="*/ 38 h 59"/>
                <a:gd name="T72" fmla="*/ 42 w 53"/>
                <a:gd name="T73" fmla="*/ 23 h 59"/>
                <a:gd name="T74" fmla="*/ 40 w 53"/>
                <a:gd name="T75" fmla="*/ 17 h 59"/>
                <a:gd name="T76" fmla="*/ 38 w 53"/>
                <a:gd name="T77" fmla="*/ 12 h 59"/>
                <a:gd name="T78" fmla="*/ 35 w 53"/>
                <a:gd name="T79" fmla="*/ 10 h 59"/>
                <a:gd name="T80" fmla="*/ 30 w 53"/>
                <a:gd name="T81" fmla="*/ 8 h 59"/>
                <a:gd name="T82" fmla="*/ 25 w 53"/>
                <a:gd name="T83" fmla="*/ 7 h 59"/>
                <a:gd name="T84" fmla="*/ 19 w 53"/>
                <a:gd name="T85" fmla="*/ 9 h 59"/>
                <a:gd name="T86" fmla="*/ 14 w 53"/>
                <a:gd name="T87" fmla="*/ 13 h 59"/>
                <a:gd name="T88" fmla="*/ 11 w 53"/>
                <a:gd name="T89" fmla="*/ 18 h 59"/>
                <a:gd name="T90" fmla="*/ 10 w 53"/>
                <a:gd name="T91" fmla="*/ 25 h 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 h="59">
                  <a:moveTo>
                    <a:pt x="43" y="38"/>
                  </a:moveTo>
                  <a:lnTo>
                    <a:pt x="53" y="39"/>
                  </a:lnTo>
                  <a:lnTo>
                    <a:pt x="52" y="44"/>
                  </a:lnTo>
                  <a:lnTo>
                    <a:pt x="51" y="45"/>
                  </a:lnTo>
                  <a:lnTo>
                    <a:pt x="50" y="48"/>
                  </a:lnTo>
                  <a:lnTo>
                    <a:pt x="49" y="49"/>
                  </a:lnTo>
                  <a:lnTo>
                    <a:pt x="48" y="51"/>
                  </a:lnTo>
                  <a:lnTo>
                    <a:pt x="46" y="54"/>
                  </a:lnTo>
                  <a:lnTo>
                    <a:pt x="44" y="55"/>
                  </a:lnTo>
                  <a:lnTo>
                    <a:pt x="42" y="56"/>
                  </a:lnTo>
                  <a:lnTo>
                    <a:pt x="40" y="57"/>
                  </a:lnTo>
                  <a:lnTo>
                    <a:pt x="39" y="58"/>
                  </a:lnTo>
                  <a:lnTo>
                    <a:pt x="36" y="59"/>
                  </a:lnTo>
                  <a:lnTo>
                    <a:pt x="34" y="59"/>
                  </a:lnTo>
                  <a:lnTo>
                    <a:pt x="29" y="59"/>
                  </a:lnTo>
                  <a:lnTo>
                    <a:pt x="23" y="59"/>
                  </a:lnTo>
                  <a:lnTo>
                    <a:pt x="20" y="59"/>
                  </a:lnTo>
                  <a:lnTo>
                    <a:pt x="18" y="59"/>
                  </a:lnTo>
                  <a:lnTo>
                    <a:pt x="15" y="58"/>
                  </a:lnTo>
                  <a:lnTo>
                    <a:pt x="13" y="56"/>
                  </a:lnTo>
                  <a:lnTo>
                    <a:pt x="11" y="55"/>
                  </a:lnTo>
                  <a:lnTo>
                    <a:pt x="8" y="53"/>
                  </a:lnTo>
                  <a:lnTo>
                    <a:pt x="7" y="52"/>
                  </a:lnTo>
                  <a:lnTo>
                    <a:pt x="5" y="49"/>
                  </a:lnTo>
                  <a:lnTo>
                    <a:pt x="2" y="45"/>
                  </a:lnTo>
                  <a:lnTo>
                    <a:pt x="1" y="42"/>
                  </a:lnTo>
                  <a:lnTo>
                    <a:pt x="1" y="38"/>
                  </a:lnTo>
                  <a:lnTo>
                    <a:pt x="0" y="32"/>
                  </a:lnTo>
                  <a:lnTo>
                    <a:pt x="0" y="25"/>
                  </a:lnTo>
                  <a:lnTo>
                    <a:pt x="1" y="19"/>
                  </a:lnTo>
                  <a:lnTo>
                    <a:pt x="2" y="14"/>
                  </a:lnTo>
                  <a:lnTo>
                    <a:pt x="4" y="11"/>
                  </a:lnTo>
                  <a:lnTo>
                    <a:pt x="5" y="9"/>
                  </a:lnTo>
                  <a:lnTo>
                    <a:pt x="8" y="7"/>
                  </a:lnTo>
                  <a:lnTo>
                    <a:pt x="9" y="5"/>
                  </a:lnTo>
                  <a:lnTo>
                    <a:pt x="12" y="4"/>
                  </a:lnTo>
                  <a:lnTo>
                    <a:pt x="14" y="2"/>
                  </a:lnTo>
                  <a:lnTo>
                    <a:pt x="18" y="0"/>
                  </a:lnTo>
                  <a:lnTo>
                    <a:pt x="25" y="0"/>
                  </a:lnTo>
                  <a:lnTo>
                    <a:pt x="27" y="0"/>
                  </a:lnTo>
                  <a:lnTo>
                    <a:pt x="30" y="0"/>
                  </a:lnTo>
                  <a:lnTo>
                    <a:pt x="32" y="0"/>
                  </a:lnTo>
                  <a:lnTo>
                    <a:pt x="35" y="0"/>
                  </a:lnTo>
                  <a:lnTo>
                    <a:pt x="39" y="3"/>
                  </a:lnTo>
                  <a:lnTo>
                    <a:pt x="44" y="6"/>
                  </a:lnTo>
                  <a:lnTo>
                    <a:pt x="46" y="8"/>
                  </a:lnTo>
                  <a:lnTo>
                    <a:pt x="47" y="10"/>
                  </a:lnTo>
                  <a:lnTo>
                    <a:pt x="49" y="12"/>
                  </a:lnTo>
                  <a:lnTo>
                    <a:pt x="50" y="15"/>
                  </a:lnTo>
                  <a:lnTo>
                    <a:pt x="51" y="17"/>
                  </a:lnTo>
                  <a:lnTo>
                    <a:pt x="52" y="21"/>
                  </a:lnTo>
                  <a:lnTo>
                    <a:pt x="53" y="28"/>
                  </a:lnTo>
                  <a:lnTo>
                    <a:pt x="53" y="30"/>
                  </a:lnTo>
                  <a:lnTo>
                    <a:pt x="10" y="33"/>
                  </a:lnTo>
                  <a:lnTo>
                    <a:pt x="11" y="38"/>
                  </a:lnTo>
                  <a:lnTo>
                    <a:pt x="12" y="42"/>
                  </a:lnTo>
                  <a:lnTo>
                    <a:pt x="14" y="45"/>
                  </a:lnTo>
                  <a:lnTo>
                    <a:pt x="16" y="48"/>
                  </a:lnTo>
                  <a:lnTo>
                    <a:pt x="18" y="48"/>
                  </a:lnTo>
                  <a:lnTo>
                    <a:pt x="19" y="49"/>
                  </a:lnTo>
                  <a:lnTo>
                    <a:pt x="22" y="51"/>
                  </a:lnTo>
                  <a:lnTo>
                    <a:pt x="25" y="52"/>
                  </a:lnTo>
                  <a:lnTo>
                    <a:pt x="29" y="52"/>
                  </a:lnTo>
                  <a:lnTo>
                    <a:pt x="31" y="52"/>
                  </a:lnTo>
                  <a:lnTo>
                    <a:pt x="34" y="51"/>
                  </a:lnTo>
                  <a:lnTo>
                    <a:pt x="36" y="49"/>
                  </a:lnTo>
                  <a:lnTo>
                    <a:pt x="38" y="48"/>
                  </a:lnTo>
                  <a:lnTo>
                    <a:pt x="39" y="46"/>
                  </a:lnTo>
                  <a:lnTo>
                    <a:pt x="41" y="45"/>
                  </a:lnTo>
                  <a:lnTo>
                    <a:pt x="42" y="42"/>
                  </a:lnTo>
                  <a:lnTo>
                    <a:pt x="43" y="38"/>
                  </a:lnTo>
                  <a:lnTo>
                    <a:pt x="10" y="25"/>
                  </a:lnTo>
                  <a:lnTo>
                    <a:pt x="42" y="23"/>
                  </a:lnTo>
                  <a:lnTo>
                    <a:pt x="42" y="20"/>
                  </a:lnTo>
                  <a:lnTo>
                    <a:pt x="40" y="17"/>
                  </a:lnTo>
                  <a:lnTo>
                    <a:pt x="39" y="14"/>
                  </a:lnTo>
                  <a:lnTo>
                    <a:pt x="38" y="12"/>
                  </a:lnTo>
                  <a:lnTo>
                    <a:pt x="36" y="11"/>
                  </a:lnTo>
                  <a:lnTo>
                    <a:pt x="35" y="10"/>
                  </a:lnTo>
                  <a:lnTo>
                    <a:pt x="32" y="8"/>
                  </a:lnTo>
                  <a:lnTo>
                    <a:pt x="30" y="8"/>
                  </a:lnTo>
                  <a:lnTo>
                    <a:pt x="29" y="7"/>
                  </a:lnTo>
                  <a:lnTo>
                    <a:pt x="25" y="7"/>
                  </a:lnTo>
                  <a:lnTo>
                    <a:pt x="22" y="8"/>
                  </a:lnTo>
                  <a:lnTo>
                    <a:pt x="19" y="9"/>
                  </a:lnTo>
                  <a:lnTo>
                    <a:pt x="16" y="11"/>
                  </a:lnTo>
                  <a:lnTo>
                    <a:pt x="14" y="13"/>
                  </a:lnTo>
                  <a:lnTo>
                    <a:pt x="12" y="15"/>
                  </a:lnTo>
                  <a:lnTo>
                    <a:pt x="11" y="18"/>
                  </a:lnTo>
                  <a:lnTo>
                    <a:pt x="10" y="21"/>
                  </a:lnTo>
                  <a:lnTo>
                    <a:pt x="10" y="25"/>
                  </a:lnTo>
                  <a:lnTo>
                    <a:pt x="43"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9" name="Freeform 36"/>
            <p:cNvSpPr>
              <a:spLocks/>
            </p:cNvSpPr>
            <p:nvPr/>
          </p:nvSpPr>
          <p:spPr bwMode="auto">
            <a:xfrm>
              <a:off x="2068" y="2015"/>
              <a:ext cx="48" cy="60"/>
            </a:xfrm>
            <a:custGeom>
              <a:avLst/>
              <a:gdLst>
                <a:gd name="T0" fmla="*/ 10 w 48"/>
                <a:gd name="T1" fmla="*/ 41 h 60"/>
                <a:gd name="T2" fmla="*/ 11 w 48"/>
                <a:gd name="T3" fmla="*/ 46 h 60"/>
                <a:gd name="T4" fmla="*/ 14 w 48"/>
                <a:gd name="T5" fmla="*/ 49 h 60"/>
                <a:gd name="T6" fmla="*/ 19 w 48"/>
                <a:gd name="T7" fmla="*/ 51 h 60"/>
                <a:gd name="T8" fmla="*/ 25 w 48"/>
                <a:gd name="T9" fmla="*/ 52 h 60"/>
                <a:gd name="T10" fmla="*/ 31 w 48"/>
                <a:gd name="T11" fmla="*/ 51 h 60"/>
                <a:gd name="T12" fmla="*/ 34 w 48"/>
                <a:gd name="T13" fmla="*/ 49 h 60"/>
                <a:gd name="T14" fmla="*/ 37 w 48"/>
                <a:gd name="T15" fmla="*/ 46 h 60"/>
                <a:gd name="T16" fmla="*/ 38 w 48"/>
                <a:gd name="T17" fmla="*/ 42 h 60"/>
                <a:gd name="T18" fmla="*/ 37 w 48"/>
                <a:gd name="T19" fmla="*/ 40 h 60"/>
                <a:gd name="T20" fmla="*/ 34 w 48"/>
                <a:gd name="T21" fmla="*/ 38 h 60"/>
                <a:gd name="T22" fmla="*/ 24 w 48"/>
                <a:gd name="T23" fmla="*/ 34 h 60"/>
                <a:gd name="T24" fmla="*/ 10 w 48"/>
                <a:gd name="T25" fmla="*/ 31 h 60"/>
                <a:gd name="T26" fmla="*/ 6 w 48"/>
                <a:gd name="T27" fmla="*/ 28 h 60"/>
                <a:gd name="T28" fmla="*/ 3 w 48"/>
                <a:gd name="T29" fmla="*/ 25 h 60"/>
                <a:gd name="T30" fmla="*/ 1 w 48"/>
                <a:gd name="T31" fmla="*/ 21 h 60"/>
                <a:gd name="T32" fmla="*/ 0 w 48"/>
                <a:gd name="T33" fmla="*/ 15 h 60"/>
                <a:gd name="T34" fmla="*/ 2 w 48"/>
                <a:gd name="T35" fmla="*/ 10 h 60"/>
                <a:gd name="T36" fmla="*/ 7 w 48"/>
                <a:gd name="T37" fmla="*/ 4 h 60"/>
                <a:gd name="T38" fmla="*/ 10 w 48"/>
                <a:gd name="T39" fmla="*/ 3 h 60"/>
                <a:gd name="T40" fmla="*/ 17 w 48"/>
                <a:gd name="T41" fmla="*/ 0 h 60"/>
                <a:gd name="T42" fmla="*/ 27 w 48"/>
                <a:gd name="T43" fmla="*/ 0 h 60"/>
                <a:gd name="T44" fmla="*/ 33 w 48"/>
                <a:gd name="T45" fmla="*/ 1 h 60"/>
                <a:gd name="T46" fmla="*/ 40 w 48"/>
                <a:gd name="T47" fmla="*/ 5 h 60"/>
                <a:gd name="T48" fmla="*/ 42 w 48"/>
                <a:gd name="T49" fmla="*/ 8 h 60"/>
                <a:gd name="T50" fmla="*/ 44 w 48"/>
                <a:gd name="T51" fmla="*/ 15 h 60"/>
                <a:gd name="T52" fmla="*/ 34 w 48"/>
                <a:gd name="T53" fmla="*/ 15 h 60"/>
                <a:gd name="T54" fmla="*/ 33 w 48"/>
                <a:gd name="T55" fmla="*/ 11 h 60"/>
                <a:gd name="T56" fmla="*/ 29 w 48"/>
                <a:gd name="T57" fmla="*/ 9 h 60"/>
                <a:gd name="T58" fmla="*/ 25 w 48"/>
                <a:gd name="T59" fmla="*/ 8 h 60"/>
                <a:gd name="T60" fmla="*/ 19 w 48"/>
                <a:gd name="T61" fmla="*/ 8 h 60"/>
                <a:gd name="T62" fmla="*/ 14 w 48"/>
                <a:gd name="T63" fmla="*/ 10 h 60"/>
                <a:gd name="T64" fmla="*/ 11 w 48"/>
                <a:gd name="T65" fmla="*/ 12 h 60"/>
                <a:gd name="T66" fmla="*/ 10 w 48"/>
                <a:gd name="T67" fmla="*/ 14 h 60"/>
                <a:gd name="T68" fmla="*/ 10 w 48"/>
                <a:gd name="T69" fmla="*/ 17 h 60"/>
                <a:gd name="T70" fmla="*/ 13 w 48"/>
                <a:gd name="T71" fmla="*/ 20 h 60"/>
                <a:gd name="T72" fmla="*/ 24 w 48"/>
                <a:gd name="T73" fmla="*/ 24 h 60"/>
                <a:gd name="T74" fmla="*/ 36 w 48"/>
                <a:gd name="T75" fmla="*/ 27 h 60"/>
                <a:gd name="T76" fmla="*/ 41 w 48"/>
                <a:gd name="T77" fmla="*/ 29 h 60"/>
                <a:gd name="T78" fmla="*/ 44 w 48"/>
                <a:gd name="T79" fmla="*/ 31 h 60"/>
                <a:gd name="T80" fmla="*/ 47 w 48"/>
                <a:gd name="T81" fmla="*/ 37 h 60"/>
                <a:gd name="T82" fmla="*/ 48 w 48"/>
                <a:gd name="T83" fmla="*/ 41 h 60"/>
                <a:gd name="T84" fmla="*/ 46 w 48"/>
                <a:gd name="T85" fmla="*/ 48 h 60"/>
                <a:gd name="T86" fmla="*/ 44 w 48"/>
                <a:gd name="T87" fmla="*/ 52 h 60"/>
                <a:gd name="T88" fmla="*/ 38 w 48"/>
                <a:gd name="T89" fmla="*/ 58 h 60"/>
                <a:gd name="T90" fmla="*/ 31 w 48"/>
                <a:gd name="T91" fmla="*/ 59 h 60"/>
                <a:gd name="T92" fmla="*/ 25 w 48"/>
                <a:gd name="T93" fmla="*/ 60 h 60"/>
                <a:gd name="T94" fmla="*/ 15 w 48"/>
                <a:gd name="T95" fmla="*/ 59 h 60"/>
                <a:gd name="T96" fmla="*/ 8 w 48"/>
                <a:gd name="T97" fmla="*/ 56 h 60"/>
                <a:gd name="T98" fmla="*/ 3 w 48"/>
                <a:gd name="T99" fmla="*/ 51 h 60"/>
                <a:gd name="T100" fmla="*/ 0 w 48"/>
                <a:gd name="T101" fmla="*/ 45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 h="60">
                  <a:moveTo>
                    <a:pt x="0" y="42"/>
                  </a:moveTo>
                  <a:lnTo>
                    <a:pt x="10" y="41"/>
                  </a:lnTo>
                  <a:lnTo>
                    <a:pt x="10" y="44"/>
                  </a:lnTo>
                  <a:lnTo>
                    <a:pt x="11" y="46"/>
                  </a:lnTo>
                  <a:lnTo>
                    <a:pt x="13" y="48"/>
                  </a:lnTo>
                  <a:lnTo>
                    <a:pt x="14" y="49"/>
                  </a:lnTo>
                  <a:lnTo>
                    <a:pt x="17" y="51"/>
                  </a:lnTo>
                  <a:lnTo>
                    <a:pt x="19" y="51"/>
                  </a:lnTo>
                  <a:lnTo>
                    <a:pt x="21" y="52"/>
                  </a:lnTo>
                  <a:lnTo>
                    <a:pt x="25" y="52"/>
                  </a:lnTo>
                  <a:lnTo>
                    <a:pt x="28" y="52"/>
                  </a:lnTo>
                  <a:lnTo>
                    <a:pt x="31" y="51"/>
                  </a:lnTo>
                  <a:lnTo>
                    <a:pt x="33" y="51"/>
                  </a:lnTo>
                  <a:lnTo>
                    <a:pt x="34" y="49"/>
                  </a:lnTo>
                  <a:lnTo>
                    <a:pt x="36" y="48"/>
                  </a:lnTo>
                  <a:lnTo>
                    <a:pt x="37" y="46"/>
                  </a:lnTo>
                  <a:lnTo>
                    <a:pt x="38" y="45"/>
                  </a:lnTo>
                  <a:lnTo>
                    <a:pt x="38" y="42"/>
                  </a:lnTo>
                  <a:lnTo>
                    <a:pt x="38" y="41"/>
                  </a:lnTo>
                  <a:lnTo>
                    <a:pt x="37" y="40"/>
                  </a:lnTo>
                  <a:lnTo>
                    <a:pt x="36" y="38"/>
                  </a:lnTo>
                  <a:lnTo>
                    <a:pt x="34" y="38"/>
                  </a:lnTo>
                  <a:lnTo>
                    <a:pt x="31" y="36"/>
                  </a:lnTo>
                  <a:lnTo>
                    <a:pt x="24" y="34"/>
                  </a:lnTo>
                  <a:lnTo>
                    <a:pt x="15" y="32"/>
                  </a:lnTo>
                  <a:lnTo>
                    <a:pt x="10" y="31"/>
                  </a:lnTo>
                  <a:lnTo>
                    <a:pt x="7" y="29"/>
                  </a:lnTo>
                  <a:lnTo>
                    <a:pt x="6" y="28"/>
                  </a:lnTo>
                  <a:lnTo>
                    <a:pt x="4" y="27"/>
                  </a:lnTo>
                  <a:lnTo>
                    <a:pt x="3" y="25"/>
                  </a:lnTo>
                  <a:lnTo>
                    <a:pt x="2" y="24"/>
                  </a:lnTo>
                  <a:lnTo>
                    <a:pt x="1" y="21"/>
                  </a:lnTo>
                  <a:lnTo>
                    <a:pt x="0" y="17"/>
                  </a:lnTo>
                  <a:lnTo>
                    <a:pt x="0" y="15"/>
                  </a:lnTo>
                  <a:lnTo>
                    <a:pt x="1" y="14"/>
                  </a:lnTo>
                  <a:lnTo>
                    <a:pt x="2" y="10"/>
                  </a:lnTo>
                  <a:lnTo>
                    <a:pt x="4" y="7"/>
                  </a:lnTo>
                  <a:lnTo>
                    <a:pt x="7" y="4"/>
                  </a:lnTo>
                  <a:lnTo>
                    <a:pt x="8" y="3"/>
                  </a:lnTo>
                  <a:lnTo>
                    <a:pt x="10" y="3"/>
                  </a:lnTo>
                  <a:lnTo>
                    <a:pt x="13" y="1"/>
                  </a:lnTo>
                  <a:lnTo>
                    <a:pt x="17" y="0"/>
                  </a:lnTo>
                  <a:lnTo>
                    <a:pt x="21" y="0"/>
                  </a:lnTo>
                  <a:lnTo>
                    <a:pt x="27" y="0"/>
                  </a:lnTo>
                  <a:lnTo>
                    <a:pt x="31" y="0"/>
                  </a:lnTo>
                  <a:lnTo>
                    <a:pt x="33" y="1"/>
                  </a:lnTo>
                  <a:lnTo>
                    <a:pt x="38" y="3"/>
                  </a:lnTo>
                  <a:lnTo>
                    <a:pt x="40" y="5"/>
                  </a:lnTo>
                  <a:lnTo>
                    <a:pt x="41" y="7"/>
                  </a:lnTo>
                  <a:lnTo>
                    <a:pt x="42" y="8"/>
                  </a:lnTo>
                  <a:lnTo>
                    <a:pt x="43" y="10"/>
                  </a:lnTo>
                  <a:lnTo>
                    <a:pt x="44" y="15"/>
                  </a:lnTo>
                  <a:lnTo>
                    <a:pt x="35" y="17"/>
                  </a:lnTo>
                  <a:lnTo>
                    <a:pt x="34" y="15"/>
                  </a:lnTo>
                  <a:lnTo>
                    <a:pt x="34" y="13"/>
                  </a:lnTo>
                  <a:lnTo>
                    <a:pt x="33" y="11"/>
                  </a:lnTo>
                  <a:lnTo>
                    <a:pt x="31" y="10"/>
                  </a:lnTo>
                  <a:lnTo>
                    <a:pt x="29" y="9"/>
                  </a:lnTo>
                  <a:lnTo>
                    <a:pt x="27" y="8"/>
                  </a:lnTo>
                  <a:lnTo>
                    <a:pt x="25" y="8"/>
                  </a:lnTo>
                  <a:lnTo>
                    <a:pt x="22" y="8"/>
                  </a:lnTo>
                  <a:lnTo>
                    <a:pt x="19" y="8"/>
                  </a:lnTo>
                  <a:lnTo>
                    <a:pt x="17" y="9"/>
                  </a:lnTo>
                  <a:lnTo>
                    <a:pt x="14" y="10"/>
                  </a:lnTo>
                  <a:lnTo>
                    <a:pt x="13" y="10"/>
                  </a:lnTo>
                  <a:lnTo>
                    <a:pt x="11" y="12"/>
                  </a:lnTo>
                  <a:lnTo>
                    <a:pt x="10" y="13"/>
                  </a:lnTo>
                  <a:lnTo>
                    <a:pt x="10" y="14"/>
                  </a:lnTo>
                  <a:lnTo>
                    <a:pt x="10" y="16"/>
                  </a:lnTo>
                  <a:lnTo>
                    <a:pt x="10" y="17"/>
                  </a:lnTo>
                  <a:lnTo>
                    <a:pt x="11" y="19"/>
                  </a:lnTo>
                  <a:lnTo>
                    <a:pt x="13" y="20"/>
                  </a:lnTo>
                  <a:lnTo>
                    <a:pt x="15" y="22"/>
                  </a:lnTo>
                  <a:lnTo>
                    <a:pt x="24" y="24"/>
                  </a:lnTo>
                  <a:lnTo>
                    <a:pt x="33" y="26"/>
                  </a:lnTo>
                  <a:lnTo>
                    <a:pt x="36" y="27"/>
                  </a:lnTo>
                  <a:lnTo>
                    <a:pt x="38" y="28"/>
                  </a:lnTo>
                  <a:lnTo>
                    <a:pt x="41" y="29"/>
                  </a:lnTo>
                  <a:lnTo>
                    <a:pt x="42" y="30"/>
                  </a:lnTo>
                  <a:lnTo>
                    <a:pt x="44" y="31"/>
                  </a:lnTo>
                  <a:lnTo>
                    <a:pt x="45" y="33"/>
                  </a:lnTo>
                  <a:lnTo>
                    <a:pt x="47" y="37"/>
                  </a:lnTo>
                  <a:lnTo>
                    <a:pt x="48" y="39"/>
                  </a:lnTo>
                  <a:lnTo>
                    <a:pt x="48" y="41"/>
                  </a:lnTo>
                  <a:lnTo>
                    <a:pt x="48" y="46"/>
                  </a:lnTo>
                  <a:lnTo>
                    <a:pt x="46" y="48"/>
                  </a:lnTo>
                  <a:lnTo>
                    <a:pt x="45" y="51"/>
                  </a:lnTo>
                  <a:lnTo>
                    <a:pt x="44" y="52"/>
                  </a:lnTo>
                  <a:lnTo>
                    <a:pt x="42" y="55"/>
                  </a:lnTo>
                  <a:lnTo>
                    <a:pt x="38" y="58"/>
                  </a:lnTo>
                  <a:lnTo>
                    <a:pt x="34" y="58"/>
                  </a:lnTo>
                  <a:lnTo>
                    <a:pt x="31" y="59"/>
                  </a:lnTo>
                  <a:lnTo>
                    <a:pt x="28" y="60"/>
                  </a:lnTo>
                  <a:lnTo>
                    <a:pt x="25" y="60"/>
                  </a:lnTo>
                  <a:lnTo>
                    <a:pt x="20" y="60"/>
                  </a:lnTo>
                  <a:lnTo>
                    <a:pt x="15" y="59"/>
                  </a:lnTo>
                  <a:lnTo>
                    <a:pt x="11" y="58"/>
                  </a:lnTo>
                  <a:lnTo>
                    <a:pt x="8" y="56"/>
                  </a:lnTo>
                  <a:lnTo>
                    <a:pt x="5" y="54"/>
                  </a:lnTo>
                  <a:lnTo>
                    <a:pt x="3" y="51"/>
                  </a:lnTo>
                  <a:lnTo>
                    <a:pt x="1" y="47"/>
                  </a:lnTo>
                  <a:lnTo>
                    <a:pt x="0" y="45"/>
                  </a:lnTo>
                  <a:lnTo>
                    <a:pt x="0"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65925" name="Group 37"/>
          <p:cNvGrpSpPr>
            <a:grpSpLocks/>
          </p:cNvGrpSpPr>
          <p:nvPr/>
        </p:nvGrpSpPr>
        <p:grpSpPr bwMode="auto">
          <a:xfrm>
            <a:off x="982663" y="2860675"/>
            <a:ext cx="2547937" cy="2849563"/>
            <a:chOff x="574" y="2944"/>
            <a:chExt cx="1605" cy="1795"/>
          </a:xfrm>
        </p:grpSpPr>
        <p:sp>
          <p:nvSpPr>
            <p:cNvPr id="12482" name="Freeform 38"/>
            <p:cNvSpPr>
              <a:spLocks/>
            </p:cNvSpPr>
            <p:nvPr/>
          </p:nvSpPr>
          <p:spPr bwMode="auto">
            <a:xfrm>
              <a:off x="574" y="2944"/>
              <a:ext cx="1605" cy="1795"/>
            </a:xfrm>
            <a:custGeom>
              <a:avLst/>
              <a:gdLst>
                <a:gd name="T0" fmla="*/ 1369 w 1605"/>
                <a:gd name="T1" fmla="*/ 821 h 1795"/>
                <a:gd name="T2" fmla="*/ 896 w 1605"/>
                <a:gd name="T3" fmla="*/ 1471 h 1795"/>
                <a:gd name="T4" fmla="*/ 634 w 1605"/>
                <a:gd name="T5" fmla="*/ 1776 h 1795"/>
                <a:gd name="T6" fmla="*/ 584 w 1605"/>
                <a:gd name="T7" fmla="*/ 1736 h 1795"/>
                <a:gd name="T8" fmla="*/ 536 w 1605"/>
                <a:gd name="T9" fmla="*/ 1695 h 1795"/>
                <a:gd name="T10" fmla="*/ 490 w 1605"/>
                <a:gd name="T11" fmla="*/ 1651 h 1795"/>
                <a:gd name="T12" fmla="*/ 445 w 1605"/>
                <a:gd name="T13" fmla="*/ 1606 h 1795"/>
                <a:gd name="T14" fmla="*/ 402 w 1605"/>
                <a:gd name="T15" fmla="*/ 1560 h 1795"/>
                <a:gd name="T16" fmla="*/ 362 w 1605"/>
                <a:gd name="T17" fmla="*/ 1512 h 1795"/>
                <a:gd name="T18" fmla="*/ 323 w 1605"/>
                <a:gd name="T19" fmla="*/ 1461 h 1795"/>
                <a:gd name="T20" fmla="*/ 287 w 1605"/>
                <a:gd name="T21" fmla="*/ 1410 h 1795"/>
                <a:gd name="T22" fmla="*/ 253 w 1605"/>
                <a:gd name="T23" fmla="*/ 1358 h 1795"/>
                <a:gd name="T24" fmla="*/ 220 w 1605"/>
                <a:gd name="T25" fmla="*/ 1305 h 1795"/>
                <a:gd name="T26" fmla="*/ 190 w 1605"/>
                <a:gd name="T27" fmla="*/ 1250 h 1795"/>
                <a:gd name="T28" fmla="*/ 161 w 1605"/>
                <a:gd name="T29" fmla="*/ 1194 h 1795"/>
                <a:gd name="T30" fmla="*/ 136 w 1605"/>
                <a:gd name="T31" fmla="*/ 1138 h 1795"/>
                <a:gd name="T32" fmla="*/ 112 w 1605"/>
                <a:gd name="T33" fmla="*/ 1079 h 1795"/>
                <a:gd name="T34" fmla="*/ 90 w 1605"/>
                <a:gd name="T35" fmla="*/ 1021 h 1795"/>
                <a:gd name="T36" fmla="*/ 71 w 1605"/>
                <a:gd name="T37" fmla="*/ 962 h 1795"/>
                <a:gd name="T38" fmla="*/ 54 w 1605"/>
                <a:gd name="T39" fmla="*/ 901 h 1795"/>
                <a:gd name="T40" fmla="*/ 39 w 1605"/>
                <a:gd name="T41" fmla="*/ 841 h 1795"/>
                <a:gd name="T42" fmla="*/ 26 w 1605"/>
                <a:gd name="T43" fmla="*/ 780 h 1795"/>
                <a:gd name="T44" fmla="*/ 16 w 1605"/>
                <a:gd name="T45" fmla="*/ 718 h 1795"/>
                <a:gd name="T46" fmla="*/ 8 w 1605"/>
                <a:gd name="T47" fmla="*/ 656 h 1795"/>
                <a:gd name="T48" fmla="*/ 4 w 1605"/>
                <a:gd name="T49" fmla="*/ 594 h 1795"/>
                <a:gd name="T50" fmla="*/ 1 w 1605"/>
                <a:gd name="T51" fmla="*/ 531 h 1795"/>
                <a:gd name="T52" fmla="*/ 0 w 1605"/>
                <a:gd name="T53" fmla="*/ 468 h 1795"/>
                <a:gd name="T54" fmla="*/ 2 w 1605"/>
                <a:gd name="T55" fmla="*/ 405 h 1795"/>
                <a:gd name="T56" fmla="*/ 6 w 1605"/>
                <a:gd name="T57" fmla="*/ 343 h 1795"/>
                <a:gd name="T58" fmla="*/ 13 w 1605"/>
                <a:gd name="T59" fmla="*/ 280 h 1795"/>
                <a:gd name="T60" fmla="*/ 23 w 1605"/>
                <a:gd name="T61" fmla="*/ 217 h 1795"/>
                <a:gd name="T62" fmla="*/ 35 w 1605"/>
                <a:gd name="T63" fmla="*/ 155 h 1795"/>
                <a:gd name="T64" fmla="*/ 50 w 1605"/>
                <a:gd name="T65" fmla="*/ 93 h 1795"/>
                <a:gd name="T66" fmla="*/ 67 w 1605"/>
                <a:gd name="T67" fmla="*/ 31 h 1795"/>
                <a:gd name="T68" fmla="*/ 459 w 1605"/>
                <a:gd name="T69" fmla="*/ 124 h 1795"/>
                <a:gd name="T70" fmla="*/ 1222 w 1605"/>
                <a:gd name="T71" fmla="*/ 372 h 17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5" h="1795">
                  <a:moveTo>
                    <a:pt x="1605" y="497"/>
                  </a:moveTo>
                  <a:lnTo>
                    <a:pt x="1369" y="821"/>
                  </a:lnTo>
                  <a:lnTo>
                    <a:pt x="1133" y="1146"/>
                  </a:lnTo>
                  <a:lnTo>
                    <a:pt x="896" y="1471"/>
                  </a:lnTo>
                  <a:lnTo>
                    <a:pt x="661" y="1795"/>
                  </a:lnTo>
                  <a:lnTo>
                    <a:pt x="634" y="1776"/>
                  </a:lnTo>
                  <a:lnTo>
                    <a:pt x="609" y="1757"/>
                  </a:lnTo>
                  <a:lnTo>
                    <a:pt x="584" y="1736"/>
                  </a:lnTo>
                  <a:lnTo>
                    <a:pt x="560" y="1715"/>
                  </a:lnTo>
                  <a:lnTo>
                    <a:pt x="536" y="1695"/>
                  </a:lnTo>
                  <a:lnTo>
                    <a:pt x="513" y="1673"/>
                  </a:lnTo>
                  <a:lnTo>
                    <a:pt x="490" y="1651"/>
                  </a:lnTo>
                  <a:lnTo>
                    <a:pt x="467" y="1629"/>
                  </a:lnTo>
                  <a:lnTo>
                    <a:pt x="445" y="1606"/>
                  </a:lnTo>
                  <a:lnTo>
                    <a:pt x="424" y="1583"/>
                  </a:lnTo>
                  <a:lnTo>
                    <a:pt x="402" y="1560"/>
                  </a:lnTo>
                  <a:lnTo>
                    <a:pt x="382" y="1536"/>
                  </a:lnTo>
                  <a:lnTo>
                    <a:pt x="362" y="1512"/>
                  </a:lnTo>
                  <a:lnTo>
                    <a:pt x="342" y="1487"/>
                  </a:lnTo>
                  <a:lnTo>
                    <a:pt x="323" y="1461"/>
                  </a:lnTo>
                  <a:lnTo>
                    <a:pt x="304" y="1437"/>
                  </a:lnTo>
                  <a:lnTo>
                    <a:pt x="287" y="1410"/>
                  </a:lnTo>
                  <a:lnTo>
                    <a:pt x="270" y="1385"/>
                  </a:lnTo>
                  <a:lnTo>
                    <a:pt x="253" y="1358"/>
                  </a:lnTo>
                  <a:lnTo>
                    <a:pt x="235" y="1332"/>
                  </a:lnTo>
                  <a:lnTo>
                    <a:pt x="220" y="1305"/>
                  </a:lnTo>
                  <a:lnTo>
                    <a:pt x="204" y="1278"/>
                  </a:lnTo>
                  <a:lnTo>
                    <a:pt x="190" y="1250"/>
                  </a:lnTo>
                  <a:lnTo>
                    <a:pt x="175" y="1222"/>
                  </a:lnTo>
                  <a:lnTo>
                    <a:pt x="161" y="1194"/>
                  </a:lnTo>
                  <a:lnTo>
                    <a:pt x="148" y="1166"/>
                  </a:lnTo>
                  <a:lnTo>
                    <a:pt x="136" y="1138"/>
                  </a:lnTo>
                  <a:lnTo>
                    <a:pt x="123" y="1109"/>
                  </a:lnTo>
                  <a:lnTo>
                    <a:pt x="112" y="1079"/>
                  </a:lnTo>
                  <a:lnTo>
                    <a:pt x="101" y="1050"/>
                  </a:lnTo>
                  <a:lnTo>
                    <a:pt x="90" y="1021"/>
                  </a:lnTo>
                  <a:lnTo>
                    <a:pt x="81" y="991"/>
                  </a:lnTo>
                  <a:lnTo>
                    <a:pt x="71" y="962"/>
                  </a:lnTo>
                  <a:lnTo>
                    <a:pt x="62" y="931"/>
                  </a:lnTo>
                  <a:lnTo>
                    <a:pt x="54" y="901"/>
                  </a:lnTo>
                  <a:lnTo>
                    <a:pt x="46" y="871"/>
                  </a:lnTo>
                  <a:lnTo>
                    <a:pt x="39" y="841"/>
                  </a:lnTo>
                  <a:lnTo>
                    <a:pt x="33" y="811"/>
                  </a:lnTo>
                  <a:lnTo>
                    <a:pt x="26" y="780"/>
                  </a:lnTo>
                  <a:lnTo>
                    <a:pt x="22" y="749"/>
                  </a:lnTo>
                  <a:lnTo>
                    <a:pt x="16" y="718"/>
                  </a:lnTo>
                  <a:lnTo>
                    <a:pt x="12" y="687"/>
                  </a:lnTo>
                  <a:lnTo>
                    <a:pt x="8" y="656"/>
                  </a:lnTo>
                  <a:lnTo>
                    <a:pt x="6" y="625"/>
                  </a:lnTo>
                  <a:lnTo>
                    <a:pt x="4" y="594"/>
                  </a:lnTo>
                  <a:lnTo>
                    <a:pt x="2" y="563"/>
                  </a:lnTo>
                  <a:lnTo>
                    <a:pt x="1" y="531"/>
                  </a:lnTo>
                  <a:lnTo>
                    <a:pt x="0" y="500"/>
                  </a:lnTo>
                  <a:lnTo>
                    <a:pt x="0" y="468"/>
                  </a:lnTo>
                  <a:lnTo>
                    <a:pt x="1" y="437"/>
                  </a:lnTo>
                  <a:lnTo>
                    <a:pt x="2" y="405"/>
                  </a:lnTo>
                  <a:lnTo>
                    <a:pt x="4" y="374"/>
                  </a:lnTo>
                  <a:lnTo>
                    <a:pt x="6" y="343"/>
                  </a:lnTo>
                  <a:lnTo>
                    <a:pt x="9" y="311"/>
                  </a:lnTo>
                  <a:lnTo>
                    <a:pt x="13" y="280"/>
                  </a:lnTo>
                  <a:lnTo>
                    <a:pt x="18" y="249"/>
                  </a:lnTo>
                  <a:lnTo>
                    <a:pt x="23" y="217"/>
                  </a:lnTo>
                  <a:lnTo>
                    <a:pt x="29" y="186"/>
                  </a:lnTo>
                  <a:lnTo>
                    <a:pt x="35" y="155"/>
                  </a:lnTo>
                  <a:lnTo>
                    <a:pt x="42" y="124"/>
                  </a:lnTo>
                  <a:lnTo>
                    <a:pt x="50" y="93"/>
                  </a:lnTo>
                  <a:lnTo>
                    <a:pt x="58" y="62"/>
                  </a:lnTo>
                  <a:lnTo>
                    <a:pt x="67" y="31"/>
                  </a:lnTo>
                  <a:lnTo>
                    <a:pt x="77" y="0"/>
                  </a:lnTo>
                  <a:lnTo>
                    <a:pt x="459" y="124"/>
                  </a:lnTo>
                  <a:lnTo>
                    <a:pt x="840" y="248"/>
                  </a:lnTo>
                  <a:lnTo>
                    <a:pt x="1222" y="372"/>
                  </a:lnTo>
                  <a:lnTo>
                    <a:pt x="1605" y="497"/>
                  </a:lnTo>
                  <a:close/>
                </a:path>
              </a:pathLst>
            </a:custGeom>
            <a:solidFill>
              <a:srgbClr val="6B8BB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3" name="Freeform 39"/>
            <p:cNvSpPr>
              <a:spLocks/>
            </p:cNvSpPr>
            <p:nvPr/>
          </p:nvSpPr>
          <p:spPr bwMode="auto">
            <a:xfrm>
              <a:off x="714" y="3197"/>
              <a:ext cx="92" cy="79"/>
            </a:xfrm>
            <a:custGeom>
              <a:avLst/>
              <a:gdLst>
                <a:gd name="T0" fmla="*/ 25 w 92"/>
                <a:gd name="T1" fmla="*/ 76 h 79"/>
                <a:gd name="T2" fmla="*/ 16 w 92"/>
                <a:gd name="T3" fmla="*/ 70 h 79"/>
                <a:gd name="T4" fmla="*/ 10 w 92"/>
                <a:gd name="T5" fmla="*/ 66 h 79"/>
                <a:gd name="T6" fmla="*/ 6 w 92"/>
                <a:gd name="T7" fmla="*/ 62 h 79"/>
                <a:gd name="T8" fmla="*/ 3 w 92"/>
                <a:gd name="T9" fmla="*/ 56 h 79"/>
                <a:gd name="T10" fmla="*/ 1 w 92"/>
                <a:gd name="T11" fmla="*/ 51 h 79"/>
                <a:gd name="T12" fmla="*/ 0 w 92"/>
                <a:gd name="T13" fmla="*/ 45 h 79"/>
                <a:gd name="T14" fmla="*/ 0 w 92"/>
                <a:gd name="T15" fmla="*/ 35 h 79"/>
                <a:gd name="T16" fmla="*/ 3 w 92"/>
                <a:gd name="T17" fmla="*/ 22 h 79"/>
                <a:gd name="T18" fmla="*/ 9 w 92"/>
                <a:gd name="T19" fmla="*/ 13 h 79"/>
                <a:gd name="T20" fmla="*/ 17 w 92"/>
                <a:gd name="T21" fmla="*/ 6 h 79"/>
                <a:gd name="T22" fmla="*/ 28 w 92"/>
                <a:gd name="T23" fmla="*/ 1 h 79"/>
                <a:gd name="T24" fmla="*/ 40 w 92"/>
                <a:gd name="T25" fmla="*/ 0 h 79"/>
                <a:gd name="T26" fmla="*/ 52 w 92"/>
                <a:gd name="T27" fmla="*/ 0 h 79"/>
                <a:gd name="T28" fmla="*/ 65 w 92"/>
                <a:gd name="T29" fmla="*/ 3 h 79"/>
                <a:gd name="T30" fmla="*/ 75 w 92"/>
                <a:gd name="T31" fmla="*/ 8 h 79"/>
                <a:gd name="T32" fmla="*/ 84 w 92"/>
                <a:gd name="T33" fmla="*/ 16 h 79"/>
                <a:gd name="T34" fmla="*/ 88 w 92"/>
                <a:gd name="T35" fmla="*/ 23 h 79"/>
                <a:gd name="T36" fmla="*/ 91 w 92"/>
                <a:gd name="T37" fmla="*/ 31 h 79"/>
                <a:gd name="T38" fmla="*/ 92 w 92"/>
                <a:gd name="T39" fmla="*/ 42 h 79"/>
                <a:gd name="T40" fmla="*/ 90 w 92"/>
                <a:gd name="T41" fmla="*/ 54 h 79"/>
                <a:gd name="T42" fmla="*/ 88 w 92"/>
                <a:gd name="T43" fmla="*/ 59 h 79"/>
                <a:gd name="T44" fmla="*/ 85 w 92"/>
                <a:gd name="T45" fmla="*/ 65 h 79"/>
                <a:gd name="T46" fmla="*/ 82 w 92"/>
                <a:gd name="T47" fmla="*/ 69 h 79"/>
                <a:gd name="T48" fmla="*/ 75 w 92"/>
                <a:gd name="T49" fmla="*/ 74 h 79"/>
                <a:gd name="T50" fmla="*/ 67 w 92"/>
                <a:gd name="T51" fmla="*/ 78 h 79"/>
                <a:gd name="T52" fmla="*/ 60 w 92"/>
                <a:gd name="T53" fmla="*/ 67 h 79"/>
                <a:gd name="T54" fmla="*/ 64 w 92"/>
                <a:gd name="T55" fmla="*/ 66 h 79"/>
                <a:gd name="T56" fmla="*/ 72 w 92"/>
                <a:gd name="T57" fmla="*/ 63 h 79"/>
                <a:gd name="T58" fmla="*/ 76 w 92"/>
                <a:gd name="T59" fmla="*/ 59 h 79"/>
                <a:gd name="T60" fmla="*/ 79 w 92"/>
                <a:gd name="T61" fmla="*/ 54 h 79"/>
                <a:gd name="T62" fmla="*/ 82 w 92"/>
                <a:gd name="T63" fmla="*/ 46 h 79"/>
                <a:gd name="T64" fmla="*/ 82 w 92"/>
                <a:gd name="T65" fmla="*/ 37 h 79"/>
                <a:gd name="T66" fmla="*/ 78 w 92"/>
                <a:gd name="T67" fmla="*/ 28 h 79"/>
                <a:gd name="T68" fmla="*/ 74 w 92"/>
                <a:gd name="T69" fmla="*/ 22 h 79"/>
                <a:gd name="T70" fmla="*/ 67 w 92"/>
                <a:gd name="T71" fmla="*/ 18 h 79"/>
                <a:gd name="T72" fmla="*/ 59 w 92"/>
                <a:gd name="T73" fmla="*/ 14 h 79"/>
                <a:gd name="T74" fmla="*/ 51 w 92"/>
                <a:gd name="T75" fmla="*/ 12 h 79"/>
                <a:gd name="T76" fmla="*/ 40 w 92"/>
                <a:gd name="T77" fmla="*/ 11 h 79"/>
                <a:gd name="T78" fmla="*/ 30 w 92"/>
                <a:gd name="T79" fmla="*/ 13 h 79"/>
                <a:gd name="T80" fmla="*/ 23 w 92"/>
                <a:gd name="T81" fmla="*/ 16 h 79"/>
                <a:gd name="T82" fmla="*/ 16 w 92"/>
                <a:gd name="T83" fmla="*/ 21 h 79"/>
                <a:gd name="T84" fmla="*/ 13 w 92"/>
                <a:gd name="T85" fmla="*/ 28 h 79"/>
                <a:gd name="T86" fmla="*/ 10 w 92"/>
                <a:gd name="T87" fmla="*/ 35 h 79"/>
                <a:gd name="T88" fmla="*/ 10 w 92"/>
                <a:gd name="T89" fmla="*/ 45 h 79"/>
                <a:gd name="T90" fmla="*/ 14 w 92"/>
                <a:gd name="T91" fmla="*/ 52 h 79"/>
                <a:gd name="T92" fmla="*/ 16 w 92"/>
                <a:gd name="T93" fmla="*/ 56 h 79"/>
                <a:gd name="T94" fmla="*/ 20 w 92"/>
                <a:gd name="T95" fmla="*/ 59 h 79"/>
                <a:gd name="T96" fmla="*/ 29 w 92"/>
                <a:gd name="T97" fmla="*/ 64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2" h="79">
                  <a:moveTo>
                    <a:pt x="29" y="64"/>
                  </a:moveTo>
                  <a:lnTo>
                    <a:pt x="25" y="76"/>
                  </a:lnTo>
                  <a:lnTo>
                    <a:pt x="18" y="73"/>
                  </a:lnTo>
                  <a:lnTo>
                    <a:pt x="16" y="70"/>
                  </a:lnTo>
                  <a:lnTo>
                    <a:pt x="13" y="69"/>
                  </a:lnTo>
                  <a:lnTo>
                    <a:pt x="10" y="66"/>
                  </a:lnTo>
                  <a:lnTo>
                    <a:pt x="8" y="64"/>
                  </a:lnTo>
                  <a:lnTo>
                    <a:pt x="6" y="62"/>
                  </a:lnTo>
                  <a:lnTo>
                    <a:pt x="5" y="59"/>
                  </a:lnTo>
                  <a:lnTo>
                    <a:pt x="3" y="56"/>
                  </a:lnTo>
                  <a:lnTo>
                    <a:pt x="2" y="54"/>
                  </a:lnTo>
                  <a:lnTo>
                    <a:pt x="1" y="51"/>
                  </a:lnTo>
                  <a:lnTo>
                    <a:pt x="0" y="48"/>
                  </a:lnTo>
                  <a:lnTo>
                    <a:pt x="0" y="45"/>
                  </a:lnTo>
                  <a:lnTo>
                    <a:pt x="0" y="42"/>
                  </a:lnTo>
                  <a:lnTo>
                    <a:pt x="0" y="35"/>
                  </a:lnTo>
                  <a:lnTo>
                    <a:pt x="2" y="28"/>
                  </a:lnTo>
                  <a:lnTo>
                    <a:pt x="3" y="22"/>
                  </a:lnTo>
                  <a:lnTo>
                    <a:pt x="6" y="17"/>
                  </a:lnTo>
                  <a:lnTo>
                    <a:pt x="9" y="13"/>
                  </a:lnTo>
                  <a:lnTo>
                    <a:pt x="13" y="9"/>
                  </a:lnTo>
                  <a:lnTo>
                    <a:pt x="17" y="6"/>
                  </a:lnTo>
                  <a:lnTo>
                    <a:pt x="23" y="4"/>
                  </a:lnTo>
                  <a:lnTo>
                    <a:pt x="28" y="1"/>
                  </a:lnTo>
                  <a:lnTo>
                    <a:pt x="34" y="0"/>
                  </a:lnTo>
                  <a:lnTo>
                    <a:pt x="40" y="0"/>
                  </a:lnTo>
                  <a:lnTo>
                    <a:pt x="46" y="0"/>
                  </a:lnTo>
                  <a:lnTo>
                    <a:pt x="52" y="0"/>
                  </a:lnTo>
                  <a:lnTo>
                    <a:pt x="59" y="1"/>
                  </a:lnTo>
                  <a:lnTo>
                    <a:pt x="65" y="3"/>
                  </a:lnTo>
                  <a:lnTo>
                    <a:pt x="71" y="6"/>
                  </a:lnTo>
                  <a:lnTo>
                    <a:pt x="75" y="8"/>
                  </a:lnTo>
                  <a:lnTo>
                    <a:pt x="80" y="12"/>
                  </a:lnTo>
                  <a:lnTo>
                    <a:pt x="84" y="16"/>
                  </a:lnTo>
                  <a:lnTo>
                    <a:pt x="86" y="21"/>
                  </a:lnTo>
                  <a:lnTo>
                    <a:pt x="88" y="23"/>
                  </a:lnTo>
                  <a:lnTo>
                    <a:pt x="89" y="26"/>
                  </a:lnTo>
                  <a:lnTo>
                    <a:pt x="91" y="31"/>
                  </a:lnTo>
                  <a:lnTo>
                    <a:pt x="92" y="36"/>
                  </a:lnTo>
                  <a:lnTo>
                    <a:pt x="92" y="42"/>
                  </a:lnTo>
                  <a:lnTo>
                    <a:pt x="91" y="48"/>
                  </a:lnTo>
                  <a:lnTo>
                    <a:pt x="90" y="54"/>
                  </a:lnTo>
                  <a:lnTo>
                    <a:pt x="89" y="57"/>
                  </a:lnTo>
                  <a:lnTo>
                    <a:pt x="88" y="59"/>
                  </a:lnTo>
                  <a:lnTo>
                    <a:pt x="86" y="63"/>
                  </a:lnTo>
                  <a:lnTo>
                    <a:pt x="85" y="65"/>
                  </a:lnTo>
                  <a:lnTo>
                    <a:pt x="83" y="67"/>
                  </a:lnTo>
                  <a:lnTo>
                    <a:pt x="82" y="69"/>
                  </a:lnTo>
                  <a:lnTo>
                    <a:pt x="77" y="73"/>
                  </a:lnTo>
                  <a:lnTo>
                    <a:pt x="75" y="74"/>
                  </a:lnTo>
                  <a:lnTo>
                    <a:pt x="72" y="76"/>
                  </a:lnTo>
                  <a:lnTo>
                    <a:pt x="67" y="78"/>
                  </a:lnTo>
                  <a:lnTo>
                    <a:pt x="61" y="79"/>
                  </a:lnTo>
                  <a:lnTo>
                    <a:pt x="60" y="67"/>
                  </a:lnTo>
                  <a:lnTo>
                    <a:pt x="62" y="66"/>
                  </a:lnTo>
                  <a:lnTo>
                    <a:pt x="64" y="66"/>
                  </a:lnTo>
                  <a:lnTo>
                    <a:pt x="68" y="65"/>
                  </a:lnTo>
                  <a:lnTo>
                    <a:pt x="72" y="63"/>
                  </a:lnTo>
                  <a:lnTo>
                    <a:pt x="75" y="60"/>
                  </a:lnTo>
                  <a:lnTo>
                    <a:pt x="76" y="59"/>
                  </a:lnTo>
                  <a:lnTo>
                    <a:pt x="77" y="57"/>
                  </a:lnTo>
                  <a:lnTo>
                    <a:pt x="79" y="54"/>
                  </a:lnTo>
                  <a:lnTo>
                    <a:pt x="81" y="50"/>
                  </a:lnTo>
                  <a:lnTo>
                    <a:pt x="82" y="46"/>
                  </a:lnTo>
                  <a:lnTo>
                    <a:pt x="82" y="42"/>
                  </a:lnTo>
                  <a:lnTo>
                    <a:pt x="82" y="37"/>
                  </a:lnTo>
                  <a:lnTo>
                    <a:pt x="81" y="32"/>
                  </a:lnTo>
                  <a:lnTo>
                    <a:pt x="78" y="28"/>
                  </a:lnTo>
                  <a:lnTo>
                    <a:pt x="77" y="25"/>
                  </a:lnTo>
                  <a:lnTo>
                    <a:pt x="74" y="22"/>
                  </a:lnTo>
                  <a:lnTo>
                    <a:pt x="71" y="19"/>
                  </a:lnTo>
                  <a:lnTo>
                    <a:pt x="67" y="18"/>
                  </a:lnTo>
                  <a:lnTo>
                    <a:pt x="63" y="15"/>
                  </a:lnTo>
                  <a:lnTo>
                    <a:pt x="59" y="14"/>
                  </a:lnTo>
                  <a:lnTo>
                    <a:pt x="55" y="13"/>
                  </a:lnTo>
                  <a:lnTo>
                    <a:pt x="51" y="12"/>
                  </a:lnTo>
                  <a:lnTo>
                    <a:pt x="45" y="11"/>
                  </a:lnTo>
                  <a:lnTo>
                    <a:pt x="40" y="11"/>
                  </a:lnTo>
                  <a:lnTo>
                    <a:pt x="35" y="11"/>
                  </a:lnTo>
                  <a:lnTo>
                    <a:pt x="30" y="13"/>
                  </a:lnTo>
                  <a:lnTo>
                    <a:pt x="27" y="14"/>
                  </a:lnTo>
                  <a:lnTo>
                    <a:pt x="23" y="16"/>
                  </a:lnTo>
                  <a:lnTo>
                    <a:pt x="20" y="18"/>
                  </a:lnTo>
                  <a:lnTo>
                    <a:pt x="16" y="21"/>
                  </a:lnTo>
                  <a:lnTo>
                    <a:pt x="14" y="25"/>
                  </a:lnTo>
                  <a:lnTo>
                    <a:pt x="13" y="28"/>
                  </a:lnTo>
                  <a:lnTo>
                    <a:pt x="11" y="32"/>
                  </a:lnTo>
                  <a:lnTo>
                    <a:pt x="10" y="35"/>
                  </a:lnTo>
                  <a:lnTo>
                    <a:pt x="10" y="40"/>
                  </a:lnTo>
                  <a:lnTo>
                    <a:pt x="10" y="45"/>
                  </a:lnTo>
                  <a:lnTo>
                    <a:pt x="12" y="49"/>
                  </a:lnTo>
                  <a:lnTo>
                    <a:pt x="14" y="52"/>
                  </a:lnTo>
                  <a:lnTo>
                    <a:pt x="15" y="55"/>
                  </a:lnTo>
                  <a:lnTo>
                    <a:pt x="16" y="56"/>
                  </a:lnTo>
                  <a:lnTo>
                    <a:pt x="18" y="58"/>
                  </a:lnTo>
                  <a:lnTo>
                    <a:pt x="20" y="59"/>
                  </a:lnTo>
                  <a:lnTo>
                    <a:pt x="24" y="62"/>
                  </a:lnTo>
                  <a:lnTo>
                    <a:pt x="29"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4" name="Freeform 40"/>
            <p:cNvSpPr>
              <a:spLocks/>
            </p:cNvSpPr>
            <p:nvPr/>
          </p:nvSpPr>
          <p:spPr bwMode="auto">
            <a:xfrm>
              <a:off x="709" y="3288"/>
              <a:ext cx="89" cy="17"/>
            </a:xfrm>
            <a:custGeom>
              <a:avLst/>
              <a:gdLst>
                <a:gd name="T0" fmla="*/ 76 w 89"/>
                <a:gd name="T1" fmla="*/ 6 h 17"/>
                <a:gd name="T2" fmla="*/ 89 w 89"/>
                <a:gd name="T3" fmla="*/ 6 h 17"/>
                <a:gd name="T4" fmla="*/ 88 w 89"/>
                <a:gd name="T5" fmla="*/ 17 h 17"/>
                <a:gd name="T6" fmla="*/ 76 w 89"/>
                <a:gd name="T7" fmla="*/ 16 h 17"/>
                <a:gd name="T8" fmla="*/ 76 w 89"/>
                <a:gd name="T9" fmla="*/ 6 h 17"/>
                <a:gd name="T10" fmla="*/ 76 w 89"/>
                <a:gd name="T11" fmla="*/ 6 h 17"/>
                <a:gd name="T12" fmla="*/ 1 w 89"/>
                <a:gd name="T13" fmla="*/ 0 h 17"/>
                <a:gd name="T14" fmla="*/ 65 w 89"/>
                <a:gd name="T15" fmla="*/ 5 h 17"/>
                <a:gd name="T16" fmla="*/ 64 w 89"/>
                <a:gd name="T17" fmla="*/ 16 h 17"/>
                <a:gd name="T18" fmla="*/ 0 w 89"/>
                <a:gd name="T19" fmla="*/ 11 h 17"/>
                <a:gd name="T20" fmla="*/ 1 w 89"/>
                <a:gd name="T21" fmla="*/ 0 h 17"/>
                <a:gd name="T22" fmla="*/ 76 w 89"/>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7">
                  <a:moveTo>
                    <a:pt x="76" y="6"/>
                  </a:moveTo>
                  <a:lnTo>
                    <a:pt x="89" y="6"/>
                  </a:lnTo>
                  <a:lnTo>
                    <a:pt x="88" y="17"/>
                  </a:lnTo>
                  <a:lnTo>
                    <a:pt x="76" y="16"/>
                  </a:lnTo>
                  <a:lnTo>
                    <a:pt x="76" y="6"/>
                  </a:lnTo>
                  <a:lnTo>
                    <a:pt x="1" y="0"/>
                  </a:lnTo>
                  <a:lnTo>
                    <a:pt x="65" y="5"/>
                  </a:lnTo>
                  <a:lnTo>
                    <a:pt x="64" y="16"/>
                  </a:lnTo>
                  <a:lnTo>
                    <a:pt x="0" y="11"/>
                  </a:lnTo>
                  <a:lnTo>
                    <a:pt x="1" y="0"/>
                  </a:lnTo>
                  <a:lnTo>
                    <a:pt x="76"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5" name="Freeform 41"/>
            <p:cNvSpPr>
              <a:spLocks/>
            </p:cNvSpPr>
            <p:nvPr/>
          </p:nvSpPr>
          <p:spPr bwMode="auto">
            <a:xfrm>
              <a:off x="706" y="3315"/>
              <a:ext cx="87" cy="30"/>
            </a:xfrm>
            <a:custGeom>
              <a:avLst/>
              <a:gdLst>
                <a:gd name="T0" fmla="*/ 10 w 87"/>
                <a:gd name="T1" fmla="*/ 27 h 30"/>
                <a:gd name="T2" fmla="*/ 0 w 87"/>
                <a:gd name="T3" fmla="*/ 28 h 30"/>
                <a:gd name="T4" fmla="*/ 0 w 87"/>
                <a:gd name="T5" fmla="*/ 20 h 30"/>
                <a:gd name="T6" fmla="*/ 0 w 87"/>
                <a:gd name="T7" fmla="*/ 14 h 30"/>
                <a:gd name="T8" fmla="*/ 2 w 87"/>
                <a:gd name="T9" fmla="*/ 10 h 30"/>
                <a:gd name="T10" fmla="*/ 3 w 87"/>
                <a:gd name="T11" fmla="*/ 9 h 30"/>
                <a:gd name="T12" fmla="*/ 4 w 87"/>
                <a:gd name="T13" fmla="*/ 8 h 30"/>
                <a:gd name="T14" fmla="*/ 6 w 87"/>
                <a:gd name="T15" fmla="*/ 7 h 30"/>
                <a:gd name="T16" fmla="*/ 7 w 87"/>
                <a:gd name="T17" fmla="*/ 7 h 30"/>
                <a:gd name="T18" fmla="*/ 9 w 87"/>
                <a:gd name="T19" fmla="*/ 6 h 30"/>
                <a:gd name="T20" fmla="*/ 12 w 87"/>
                <a:gd name="T21" fmla="*/ 6 h 30"/>
                <a:gd name="T22" fmla="*/ 20 w 87"/>
                <a:gd name="T23" fmla="*/ 6 h 30"/>
                <a:gd name="T24" fmla="*/ 57 w 87"/>
                <a:gd name="T25" fmla="*/ 7 h 30"/>
                <a:gd name="T26" fmla="*/ 57 w 87"/>
                <a:gd name="T27" fmla="*/ 0 h 30"/>
                <a:gd name="T28" fmla="*/ 66 w 87"/>
                <a:gd name="T29" fmla="*/ 0 h 30"/>
                <a:gd name="T30" fmla="*/ 66 w 87"/>
                <a:gd name="T31" fmla="*/ 8 h 30"/>
                <a:gd name="T32" fmla="*/ 81 w 87"/>
                <a:gd name="T33" fmla="*/ 9 h 30"/>
                <a:gd name="T34" fmla="*/ 87 w 87"/>
                <a:gd name="T35" fmla="*/ 20 h 30"/>
                <a:gd name="T36" fmla="*/ 65 w 87"/>
                <a:gd name="T37" fmla="*/ 19 h 30"/>
                <a:gd name="T38" fmla="*/ 64 w 87"/>
                <a:gd name="T39" fmla="*/ 30 h 30"/>
                <a:gd name="T40" fmla="*/ 55 w 87"/>
                <a:gd name="T41" fmla="*/ 30 h 30"/>
                <a:gd name="T42" fmla="*/ 56 w 87"/>
                <a:gd name="T43" fmla="*/ 18 h 30"/>
                <a:gd name="T44" fmla="*/ 19 w 87"/>
                <a:gd name="T45" fmla="*/ 17 h 30"/>
                <a:gd name="T46" fmla="*/ 15 w 87"/>
                <a:gd name="T47" fmla="*/ 17 h 30"/>
                <a:gd name="T48" fmla="*/ 13 w 87"/>
                <a:gd name="T49" fmla="*/ 17 h 30"/>
                <a:gd name="T50" fmla="*/ 11 w 87"/>
                <a:gd name="T51" fmla="*/ 17 h 30"/>
                <a:gd name="T52" fmla="*/ 11 w 87"/>
                <a:gd name="T53" fmla="*/ 18 h 30"/>
                <a:gd name="T54" fmla="*/ 10 w 87"/>
                <a:gd name="T55" fmla="*/ 20 h 30"/>
                <a:gd name="T56" fmla="*/ 10 w 87"/>
                <a:gd name="T57" fmla="*/ 22 h 30"/>
                <a:gd name="T58" fmla="*/ 10 w 87"/>
                <a:gd name="T59" fmla="*/ 27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7" h="30">
                  <a:moveTo>
                    <a:pt x="10" y="27"/>
                  </a:moveTo>
                  <a:lnTo>
                    <a:pt x="0" y="28"/>
                  </a:lnTo>
                  <a:lnTo>
                    <a:pt x="0" y="20"/>
                  </a:lnTo>
                  <a:lnTo>
                    <a:pt x="0" y="14"/>
                  </a:lnTo>
                  <a:lnTo>
                    <a:pt x="2" y="10"/>
                  </a:lnTo>
                  <a:lnTo>
                    <a:pt x="3" y="9"/>
                  </a:lnTo>
                  <a:lnTo>
                    <a:pt x="4" y="8"/>
                  </a:lnTo>
                  <a:lnTo>
                    <a:pt x="6" y="7"/>
                  </a:lnTo>
                  <a:lnTo>
                    <a:pt x="7" y="7"/>
                  </a:lnTo>
                  <a:lnTo>
                    <a:pt x="9" y="6"/>
                  </a:lnTo>
                  <a:lnTo>
                    <a:pt x="12" y="6"/>
                  </a:lnTo>
                  <a:lnTo>
                    <a:pt x="20" y="6"/>
                  </a:lnTo>
                  <a:lnTo>
                    <a:pt x="57" y="7"/>
                  </a:lnTo>
                  <a:lnTo>
                    <a:pt x="57" y="0"/>
                  </a:lnTo>
                  <a:lnTo>
                    <a:pt x="66" y="0"/>
                  </a:lnTo>
                  <a:lnTo>
                    <a:pt x="66" y="8"/>
                  </a:lnTo>
                  <a:lnTo>
                    <a:pt x="81" y="9"/>
                  </a:lnTo>
                  <a:lnTo>
                    <a:pt x="87" y="20"/>
                  </a:lnTo>
                  <a:lnTo>
                    <a:pt x="65" y="19"/>
                  </a:lnTo>
                  <a:lnTo>
                    <a:pt x="64" y="30"/>
                  </a:lnTo>
                  <a:lnTo>
                    <a:pt x="55" y="30"/>
                  </a:lnTo>
                  <a:lnTo>
                    <a:pt x="56" y="18"/>
                  </a:lnTo>
                  <a:lnTo>
                    <a:pt x="19" y="17"/>
                  </a:lnTo>
                  <a:lnTo>
                    <a:pt x="15" y="17"/>
                  </a:lnTo>
                  <a:lnTo>
                    <a:pt x="13" y="17"/>
                  </a:lnTo>
                  <a:lnTo>
                    <a:pt x="11" y="17"/>
                  </a:lnTo>
                  <a:lnTo>
                    <a:pt x="11" y="18"/>
                  </a:lnTo>
                  <a:lnTo>
                    <a:pt x="10" y="20"/>
                  </a:lnTo>
                  <a:lnTo>
                    <a:pt x="10" y="22"/>
                  </a:lnTo>
                  <a:lnTo>
                    <a:pt x="10"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6" name="Freeform 42"/>
            <p:cNvSpPr>
              <a:spLocks/>
            </p:cNvSpPr>
            <p:nvPr/>
          </p:nvSpPr>
          <p:spPr bwMode="auto">
            <a:xfrm>
              <a:off x="705" y="3356"/>
              <a:ext cx="89" cy="12"/>
            </a:xfrm>
            <a:custGeom>
              <a:avLst/>
              <a:gdLst>
                <a:gd name="T0" fmla="*/ 77 w 89"/>
                <a:gd name="T1" fmla="*/ 1 h 12"/>
                <a:gd name="T2" fmla="*/ 89 w 89"/>
                <a:gd name="T3" fmla="*/ 1 h 12"/>
                <a:gd name="T4" fmla="*/ 89 w 89"/>
                <a:gd name="T5" fmla="*/ 12 h 12"/>
                <a:gd name="T6" fmla="*/ 77 w 89"/>
                <a:gd name="T7" fmla="*/ 12 h 12"/>
                <a:gd name="T8" fmla="*/ 77 w 89"/>
                <a:gd name="T9" fmla="*/ 1 h 12"/>
                <a:gd name="T10" fmla="*/ 77 w 89"/>
                <a:gd name="T11" fmla="*/ 1 h 12"/>
                <a:gd name="T12" fmla="*/ 1 w 89"/>
                <a:gd name="T13" fmla="*/ 0 h 12"/>
                <a:gd name="T14" fmla="*/ 65 w 89"/>
                <a:gd name="T15" fmla="*/ 0 h 12"/>
                <a:gd name="T16" fmla="*/ 64 w 89"/>
                <a:gd name="T17" fmla="*/ 11 h 12"/>
                <a:gd name="T18" fmla="*/ 0 w 89"/>
                <a:gd name="T19" fmla="*/ 10 h 12"/>
                <a:gd name="T20" fmla="*/ 1 w 89"/>
                <a:gd name="T21" fmla="*/ 0 h 12"/>
                <a:gd name="T22" fmla="*/ 77 w 89"/>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2">
                  <a:moveTo>
                    <a:pt x="77" y="1"/>
                  </a:moveTo>
                  <a:lnTo>
                    <a:pt x="89" y="1"/>
                  </a:lnTo>
                  <a:lnTo>
                    <a:pt x="89" y="12"/>
                  </a:lnTo>
                  <a:lnTo>
                    <a:pt x="77" y="12"/>
                  </a:lnTo>
                  <a:lnTo>
                    <a:pt x="77" y="1"/>
                  </a:lnTo>
                  <a:lnTo>
                    <a:pt x="1" y="0"/>
                  </a:lnTo>
                  <a:lnTo>
                    <a:pt x="65" y="0"/>
                  </a:lnTo>
                  <a:lnTo>
                    <a:pt x="64" y="11"/>
                  </a:lnTo>
                  <a:lnTo>
                    <a:pt x="0" y="10"/>
                  </a:lnTo>
                  <a:lnTo>
                    <a:pt x="1" y="0"/>
                  </a:lnTo>
                  <a:lnTo>
                    <a:pt x="77"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7" name="Freeform 43"/>
            <p:cNvSpPr>
              <a:spLocks/>
            </p:cNvSpPr>
            <p:nvPr/>
          </p:nvSpPr>
          <p:spPr bwMode="auto">
            <a:xfrm>
              <a:off x="704" y="3383"/>
              <a:ext cx="67" cy="59"/>
            </a:xfrm>
            <a:custGeom>
              <a:avLst/>
              <a:gdLst>
                <a:gd name="T0" fmla="*/ 21 w 67"/>
                <a:gd name="T1" fmla="*/ 59 h 59"/>
                <a:gd name="T2" fmla="*/ 13 w 67"/>
                <a:gd name="T3" fmla="*/ 55 h 59"/>
                <a:gd name="T4" fmla="*/ 6 w 67"/>
                <a:gd name="T5" fmla="*/ 49 h 59"/>
                <a:gd name="T6" fmla="*/ 2 w 67"/>
                <a:gd name="T7" fmla="*/ 43 h 59"/>
                <a:gd name="T8" fmla="*/ 0 w 67"/>
                <a:gd name="T9" fmla="*/ 36 h 59"/>
                <a:gd name="T10" fmla="*/ 0 w 67"/>
                <a:gd name="T11" fmla="*/ 24 h 59"/>
                <a:gd name="T12" fmla="*/ 2 w 67"/>
                <a:gd name="T13" fmla="*/ 18 h 59"/>
                <a:gd name="T14" fmla="*/ 8 w 67"/>
                <a:gd name="T15" fmla="*/ 8 h 59"/>
                <a:gd name="T16" fmla="*/ 13 w 67"/>
                <a:gd name="T17" fmla="*/ 4 h 59"/>
                <a:gd name="T18" fmla="*/ 22 w 67"/>
                <a:gd name="T19" fmla="*/ 1 h 59"/>
                <a:gd name="T20" fmla="*/ 33 w 67"/>
                <a:gd name="T21" fmla="*/ 0 h 59"/>
                <a:gd name="T22" fmla="*/ 40 w 67"/>
                <a:gd name="T23" fmla="*/ 0 h 59"/>
                <a:gd name="T24" fmla="*/ 50 w 67"/>
                <a:gd name="T25" fmla="*/ 2 h 59"/>
                <a:gd name="T26" fmla="*/ 55 w 67"/>
                <a:gd name="T27" fmla="*/ 5 h 59"/>
                <a:gd name="T28" fmla="*/ 60 w 67"/>
                <a:gd name="T29" fmla="*/ 10 h 59"/>
                <a:gd name="T30" fmla="*/ 64 w 67"/>
                <a:gd name="T31" fmla="*/ 14 h 59"/>
                <a:gd name="T32" fmla="*/ 66 w 67"/>
                <a:gd name="T33" fmla="*/ 20 h 59"/>
                <a:gd name="T34" fmla="*/ 67 w 67"/>
                <a:gd name="T35" fmla="*/ 25 h 59"/>
                <a:gd name="T36" fmla="*/ 67 w 67"/>
                <a:gd name="T37" fmla="*/ 35 h 59"/>
                <a:gd name="T38" fmla="*/ 65 w 67"/>
                <a:gd name="T39" fmla="*/ 41 h 59"/>
                <a:gd name="T40" fmla="*/ 62 w 67"/>
                <a:gd name="T41" fmla="*/ 45 h 59"/>
                <a:gd name="T42" fmla="*/ 57 w 67"/>
                <a:gd name="T43" fmla="*/ 52 h 59"/>
                <a:gd name="T44" fmla="*/ 48 w 67"/>
                <a:gd name="T45" fmla="*/ 56 h 59"/>
                <a:gd name="T46" fmla="*/ 42 w 67"/>
                <a:gd name="T47" fmla="*/ 58 h 59"/>
                <a:gd name="T48" fmla="*/ 34 w 67"/>
                <a:gd name="T49" fmla="*/ 59 h 59"/>
                <a:gd name="T50" fmla="*/ 30 w 67"/>
                <a:gd name="T51" fmla="*/ 11 h 59"/>
                <a:gd name="T52" fmla="*/ 21 w 67"/>
                <a:gd name="T53" fmla="*/ 13 h 59"/>
                <a:gd name="T54" fmla="*/ 14 w 67"/>
                <a:gd name="T55" fmla="*/ 17 h 59"/>
                <a:gd name="T56" fmla="*/ 11 w 67"/>
                <a:gd name="T57" fmla="*/ 21 h 59"/>
                <a:gd name="T58" fmla="*/ 9 w 67"/>
                <a:gd name="T59" fmla="*/ 27 h 59"/>
                <a:gd name="T60" fmla="*/ 9 w 67"/>
                <a:gd name="T61" fmla="*/ 31 h 59"/>
                <a:gd name="T62" fmla="*/ 9 w 67"/>
                <a:gd name="T63" fmla="*/ 36 h 59"/>
                <a:gd name="T64" fmla="*/ 13 w 67"/>
                <a:gd name="T65" fmla="*/ 41 h 59"/>
                <a:gd name="T66" fmla="*/ 16 w 67"/>
                <a:gd name="T67" fmla="*/ 45 h 59"/>
                <a:gd name="T68" fmla="*/ 23 w 67"/>
                <a:gd name="T69" fmla="*/ 47 h 59"/>
                <a:gd name="T70" fmla="*/ 40 w 67"/>
                <a:gd name="T71" fmla="*/ 11 h 59"/>
                <a:gd name="T72" fmla="*/ 43 w 67"/>
                <a:gd name="T73" fmla="*/ 46 h 59"/>
                <a:gd name="T74" fmla="*/ 50 w 67"/>
                <a:gd name="T75" fmla="*/ 44 h 59"/>
                <a:gd name="T76" fmla="*/ 54 w 67"/>
                <a:gd name="T77" fmla="*/ 42 h 59"/>
                <a:gd name="T78" fmla="*/ 57 w 67"/>
                <a:gd name="T79" fmla="*/ 37 h 59"/>
                <a:gd name="T80" fmla="*/ 57 w 67"/>
                <a:gd name="T81" fmla="*/ 33 h 59"/>
                <a:gd name="T82" fmla="*/ 57 w 67"/>
                <a:gd name="T83" fmla="*/ 25 h 59"/>
                <a:gd name="T84" fmla="*/ 55 w 67"/>
                <a:gd name="T85" fmla="*/ 19 h 59"/>
                <a:gd name="T86" fmla="*/ 50 w 67"/>
                <a:gd name="T87" fmla="*/ 14 h 59"/>
                <a:gd name="T88" fmla="*/ 43 w 67"/>
                <a:gd name="T89" fmla="*/ 11 h 59"/>
                <a:gd name="T90" fmla="*/ 23 w 67"/>
                <a:gd name="T91" fmla="*/ 47 h 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7" h="59">
                  <a:moveTo>
                    <a:pt x="23" y="47"/>
                  </a:moveTo>
                  <a:lnTo>
                    <a:pt x="21" y="59"/>
                  </a:lnTo>
                  <a:lnTo>
                    <a:pt x="16" y="57"/>
                  </a:lnTo>
                  <a:lnTo>
                    <a:pt x="13" y="55"/>
                  </a:lnTo>
                  <a:lnTo>
                    <a:pt x="9" y="52"/>
                  </a:lnTo>
                  <a:lnTo>
                    <a:pt x="6" y="49"/>
                  </a:lnTo>
                  <a:lnTo>
                    <a:pt x="3" y="45"/>
                  </a:lnTo>
                  <a:lnTo>
                    <a:pt x="2" y="43"/>
                  </a:lnTo>
                  <a:lnTo>
                    <a:pt x="2" y="41"/>
                  </a:lnTo>
                  <a:lnTo>
                    <a:pt x="0" y="36"/>
                  </a:lnTo>
                  <a:lnTo>
                    <a:pt x="0" y="31"/>
                  </a:lnTo>
                  <a:lnTo>
                    <a:pt x="0" y="24"/>
                  </a:lnTo>
                  <a:lnTo>
                    <a:pt x="1" y="21"/>
                  </a:lnTo>
                  <a:lnTo>
                    <a:pt x="2" y="18"/>
                  </a:lnTo>
                  <a:lnTo>
                    <a:pt x="5" y="13"/>
                  </a:lnTo>
                  <a:lnTo>
                    <a:pt x="8" y="8"/>
                  </a:lnTo>
                  <a:lnTo>
                    <a:pt x="10" y="6"/>
                  </a:lnTo>
                  <a:lnTo>
                    <a:pt x="13" y="4"/>
                  </a:lnTo>
                  <a:lnTo>
                    <a:pt x="19" y="2"/>
                  </a:lnTo>
                  <a:lnTo>
                    <a:pt x="22" y="1"/>
                  </a:lnTo>
                  <a:lnTo>
                    <a:pt x="25" y="0"/>
                  </a:lnTo>
                  <a:lnTo>
                    <a:pt x="33" y="0"/>
                  </a:lnTo>
                  <a:lnTo>
                    <a:pt x="37" y="0"/>
                  </a:lnTo>
                  <a:lnTo>
                    <a:pt x="40" y="0"/>
                  </a:lnTo>
                  <a:lnTo>
                    <a:pt x="47" y="1"/>
                  </a:lnTo>
                  <a:lnTo>
                    <a:pt x="50" y="2"/>
                  </a:lnTo>
                  <a:lnTo>
                    <a:pt x="53" y="4"/>
                  </a:lnTo>
                  <a:lnTo>
                    <a:pt x="55" y="5"/>
                  </a:lnTo>
                  <a:lnTo>
                    <a:pt x="57" y="7"/>
                  </a:lnTo>
                  <a:lnTo>
                    <a:pt x="60" y="10"/>
                  </a:lnTo>
                  <a:lnTo>
                    <a:pt x="62" y="11"/>
                  </a:lnTo>
                  <a:lnTo>
                    <a:pt x="64" y="14"/>
                  </a:lnTo>
                  <a:lnTo>
                    <a:pt x="64" y="17"/>
                  </a:lnTo>
                  <a:lnTo>
                    <a:pt x="66" y="20"/>
                  </a:lnTo>
                  <a:lnTo>
                    <a:pt x="67" y="22"/>
                  </a:lnTo>
                  <a:lnTo>
                    <a:pt x="67" y="25"/>
                  </a:lnTo>
                  <a:lnTo>
                    <a:pt x="67" y="29"/>
                  </a:lnTo>
                  <a:lnTo>
                    <a:pt x="67" y="35"/>
                  </a:lnTo>
                  <a:lnTo>
                    <a:pt x="66" y="38"/>
                  </a:lnTo>
                  <a:lnTo>
                    <a:pt x="65" y="41"/>
                  </a:lnTo>
                  <a:lnTo>
                    <a:pt x="64" y="43"/>
                  </a:lnTo>
                  <a:lnTo>
                    <a:pt x="62" y="45"/>
                  </a:lnTo>
                  <a:lnTo>
                    <a:pt x="59" y="50"/>
                  </a:lnTo>
                  <a:lnTo>
                    <a:pt x="57" y="52"/>
                  </a:lnTo>
                  <a:lnTo>
                    <a:pt x="54" y="54"/>
                  </a:lnTo>
                  <a:lnTo>
                    <a:pt x="48" y="56"/>
                  </a:lnTo>
                  <a:lnTo>
                    <a:pt x="45" y="57"/>
                  </a:lnTo>
                  <a:lnTo>
                    <a:pt x="42" y="58"/>
                  </a:lnTo>
                  <a:lnTo>
                    <a:pt x="38" y="59"/>
                  </a:lnTo>
                  <a:lnTo>
                    <a:pt x="34" y="59"/>
                  </a:lnTo>
                  <a:lnTo>
                    <a:pt x="31" y="59"/>
                  </a:lnTo>
                  <a:lnTo>
                    <a:pt x="30" y="11"/>
                  </a:lnTo>
                  <a:lnTo>
                    <a:pt x="26" y="11"/>
                  </a:lnTo>
                  <a:lnTo>
                    <a:pt x="21" y="13"/>
                  </a:lnTo>
                  <a:lnTo>
                    <a:pt x="17" y="14"/>
                  </a:lnTo>
                  <a:lnTo>
                    <a:pt x="14" y="17"/>
                  </a:lnTo>
                  <a:lnTo>
                    <a:pt x="12" y="20"/>
                  </a:lnTo>
                  <a:lnTo>
                    <a:pt x="11" y="21"/>
                  </a:lnTo>
                  <a:lnTo>
                    <a:pt x="10" y="23"/>
                  </a:lnTo>
                  <a:lnTo>
                    <a:pt x="9" y="27"/>
                  </a:lnTo>
                  <a:lnTo>
                    <a:pt x="9" y="28"/>
                  </a:lnTo>
                  <a:lnTo>
                    <a:pt x="9" y="31"/>
                  </a:lnTo>
                  <a:lnTo>
                    <a:pt x="9" y="33"/>
                  </a:lnTo>
                  <a:lnTo>
                    <a:pt x="9" y="36"/>
                  </a:lnTo>
                  <a:lnTo>
                    <a:pt x="11" y="38"/>
                  </a:lnTo>
                  <a:lnTo>
                    <a:pt x="13" y="41"/>
                  </a:lnTo>
                  <a:lnTo>
                    <a:pt x="14" y="42"/>
                  </a:lnTo>
                  <a:lnTo>
                    <a:pt x="16" y="45"/>
                  </a:lnTo>
                  <a:lnTo>
                    <a:pt x="19" y="46"/>
                  </a:lnTo>
                  <a:lnTo>
                    <a:pt x="23" y="47"/>
                  </a:lnTo>
                  <a:lnTo>
                    <a:pt x="40" y="11"/>
                  </a:lnTo>
                  <a:lnTo>
                    <a:pt x="40" y="47"/>
                  </a:lnTo>
                  <a:lnTo>
                    <a:pt x="43" y="46"/>
                  </a:lnTo>
                  <a:lnTo>
                    <a:pt x="47" y="45"/>
                  </a:lnTo>
                  <a:lnTo>
                    <a:pt x="50" y="44"/>
                  </a:lnTo>
                  <a:lnTo>
                    <a:pt x="52" y="42"/>
                  </a:lnTo>
                  <a:lnTo>
                    <a:pt x="54" y="42"/>
                  </a:lnTo>
                  <a:lnTo>
                    <a:pt x="55" y="40"/>
                  </a:lnTo>
                  <a:lnTo>
                    <a:pt x="57" y="37"/>
                  </a:lnTo>
                  <a:lnTo>
                    <a:pt x="57" y="35"/>
                  </a:lnTo>
                  <a:lnTo>
                    <a:pt x="57" y="33"/>
                  </a:lnTo>
                  <a:lnTo>
                    <a:pt x="58" y="29"/>
                  </a:lnTo>
                  <a:lnTo>
                    <a:pt x="57" y="25"/>
                  </a:lnTo>
                  <a:lnTo>
                    <a:pt x="57" y="22"/>
                  </a:lnTo>
                  <a:lnTo>
                    <a:pt x="55" y="19"/>
                  </a:lnTo>
                  <a:lnTo>
                    <a:pt x="53" y="17"/>
                  </a:lnTo>
                  <a:lnTo>
                    <a:pt x="50" y="14"/>
                  </a:lnTo>
                  <a:lnTo>
                    <a:pt x="47" y="13"/>
                  </a:lnTo>
                  <a:lnTo>
                    <a:pt x="43" y="11"/>
                  </a:lnTo>
                  <a:lnTo>
                    <a:pt x="40" y="11"/>
                  </a:lnTo>
                  <a:lnTo>
                    <a:pt x="23" y="4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8" name="Freeform 44"/>
            <p:cNvSpPr>
              <a:spLocks/>
            </p:cNvSpPr>
            <p:nvPr/>
          </p:nvSpPr>
          <p:spPr bwMode="auto">
            <a:xfrm>
              <a:off x="706" y="3453"/>
              <a:ext cx="67" cy="54"/>
            </a:xfrm>
            <a:custGeom>
              <a:avLst/>
              <a:gdLst>
                <a:gd name="T0" fmla="*/ 21 w 67"/>
                <a:gd name="T1" fmla="*/ 11 h 54"/>
                <a:gd name="T2" fmla="*/ 16 w 67"/>
                <a:gd name="T3" fmla="*/ 13 h 54"/>
                <a:gd name="T4" fmla="*/ 13 w 67"/>
                <a:gd name="T5" fmla="*/ 16 h 54"/>
                <a:gd name="T6" fmla="*/ 11 w 67"/>
                <a:gd name="T7" fmla="*/ 19 h 54"/>
                <a:gd name="T8" fmla="*/ 9 w 67"/>
                <a:gd name="T9" fmla="*/ 25 h 54"/>
                <a:gd name="T10" fmla="*/ 9 w 67"/>
                <a:gd name="T11" fmla="*/ 32 h 54"/>
                <a:gd name="T12" fmla="*/ 11 w 67"/>
                <a:gd name="T13" fmla="*/ 37 h 54"/>
                <a:gd name="T14" fmla="*/ 14 w 67"/>
                <a:gd name="T15" fmla="*/ 41 h 54"/>
                <a:gd name="T16" fmla="*/ 17 w 67"/>
                <a:gd name="T17" fmla="*/ 43 h 54"/>
                <a:gd name="T18" fmla="*/ 21 w 67"/>
                <a:gd name="T19" fmla="*/ 43 h 54"/>
                <a:gd name="T20" fmla="*/ 24 w 67"/>
                <a:gd name="T21" fmla="*/ 41 h 54"/>
                <a:gd name="T22" fmla="*/ 26 w 67"/>
                <a:gd name="T23" fmla="*/ 37 h 54"/>
                <a:gd name="T24" fmla="*/ 28 w 67"/>
                <a:gd name="T25" fmla="*/ 28 h 54"/>
                <a:gd name="T26" fmla="*/ 32 w 67"/>
                <a:gd name="T27" fmla="*/ 14 h 54"/>
                <a:gd name="T28" fmla="*/ 34 w 67"/>
                <a:gd name="T29" fmla="*/ 9 h 54"/>
                <a:gd name="T30" fmla="*/ 37 w 67"/>
                <a:gd name="T31" fmla="*/ 5 h 54"/>
                <a:gd name="T32" fmla="*/ 41 w 67"/>
                <a:gd name="T33" fmla="*/ 3 h 54"/>
                <a:gd name="T34" fmla="*/ 45 w 67"/>
                <a:gd name="T35" fmla="*/ 1 h 54"/>
                <a:gd name="T36" fmla="*/ 52 w 67"/>
                <a:gd name="T37" fmla="*/ 1 h 54"/>
                <a:gd name="T38" fmla="*/ 55 w 67"/>
                <a:gd name="T39" fmla="*/ 3 h 54"/>
                <a:gd name="T40" fmla="*/ 62 w 67"/>
                <a:gd name="T41" fmla="*/ 7 h 54"/>
                <a:gd name="T42" fmla="*/ 65 w 67"/>
                <a:gd name="T43" fmla="*/ 14 h 54"/>
                <a:gd name="T44" fmla="*/ 66 w 67"/>
                <a:gd name="T45" fmla="*/ 19 h 54"/>
                <a:gd name="T46" fmla="*/ 67 w 67"/>
                <a:gd name="T47" fmla="*/ 23 h 54"/>
                <a:gd name="T48" fmla="*/ 67 w 67"/>
                <a:gd name="T49" fmla="*/ 30 h 54"/>
                <a:gd name="T50" fmla="*/ 66 w 67"/>
                <a:gd name="T51" fmla="*/ 37 h 54"/>
                <a:gd name="T52" fmla="*/ 63 w 67"/>
                <a:gd name="T53" fmla="*/ 42 h 54"/>
                <a:gd name="T54" fmla="*/ 60 w 67"/>
                <a:gd name="T55" fmla="*/ 46 h 54"/>
                <a:gd name="T56" fmla="*/ 55 w 67"/>
                <a:gd name="T57" fmla="*/ 48 h 54"/>
                <a:gd name="T58" fmla="*/ 50 w 67"/>
                <a:gd name="T59" fmla="*/ 50 h 54"/>
                <a:gd name="T60" fmla="*/ 51 w 67"/>
                <a:gd name="T61" fmla="*/ 39 h 54"/>
                <a:gd name="T62" fmla="*/ 54 w 67"/>
                <a:gd name="T63" fmla="*/ 37 h 54"/>
                <a:gd name="T64" fmla="*/ 57 w 67"/>
                <a:gd name="T65" fmla="*/ 33 h 54"/>
                <a:gd name="T66" fmla="*/ 58 w 67"/>
                <a:gd name="T67" fmla="*/ 28 h 54"/>
                <a:gd name="T68" fmla="*/ 58 w 67"/>
                <a:gd name="T69" fmla="*/ 21 h 54"/>
                <a:gd name="T70" fmla="*/ 56 w 67"/>
                <a:gd name="T71" fmla="*/ 17 h 54"/>
                <a:gd name="T72" fmla="*/ 54 w 67"/>
                <a:gd name="T73" fmla="*/ 13 h 54"/>
                <a:gd name="T74" fmla="*/ 51 w 67"/>
                <a:gd name="T75" fmla="*/ 12 h 54"/>
                <a:gd name="T76" fmla="*/ 47 w 67"/>
                <a:gd name="T77" fmla="*/ 12 h 54"/>
                <a:gd name="T78" fmla="*/ 44 w 67"/>
                <a:gd name="T79" fmla="*/ 15 h 54"/>
                <a:gd name="T80" fmla="*/ 40 w 67"/>
                <a:gd name="T81" fmla="*/ 27 h 54"/>
                <a:gd name="T82" fmla="*/ 36 w 67"/>
                <a:gd name="T83" fmla="*/ 44 h 54"/>
                <a:gd name="T84" fmla="*/ 31 w 67"/>
                <a:gd name="T85" fmla="*/ 51 h 54"/>
                <a:gd name="T86" fmla="*/ 29 w 67"/>
                <a:gd name="T87" fmla="*/ 52 h 54"/>
                <a:gd name="T88" fmla="*/ 24 w 67"/>
                <a:gd name="T89" fmla="*/ 54 h 54"/>
                <a:gd name="T90" fmla="*/ 19 w 67"/>
                <a:gd name="T91" fmla="*/ 54 h 54"/>
                <a:gd name="T92" fmla="*/ 14 w 67"/>
                <a:gd name="T93" fmla="*/ 53 h 54"/>
                <a:gd name="T94" fmla="*/ 9 w 67"/>
                <a:gd name="T95" fmla="*/ 50 h 54"/>
                <a:gd name="T96" fmla="*/ 5 w 67"/>
                <a:gd name="T97" fmla="*/ 45 h 54"/>
                <a:gd name="T98" fmla="*/ 2 w 67"/>
                <a:gd name="T99" fmla="*/ 40 h 54"/>
                <a:gd name="T100" fmla="*/ 0 w 67"/>
                <a:gd name="T101" fmla="*/ 33 h 54"/>
                <a:gd name="T102" fmla="*/ 0 w 67"/>
                <a:gd name="T103" fmla="*/ 23 h 54"/>
                <a:gd name="T104" fmla="*/ 2 w 67"/>
                <a:gd name="T105" fmla="*/ 13 h 54"/>
                <a:gd name="T106" fmla="*/ 7 w 67"/>
                <a:gd name="T107" fmla="*/ 6 h 54"/>
                <a:gd name="T108" fmla="*/ 14 w 67"/>
                <a:gd name="T109" fmla="*/ 2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 h="54">
                  <a:moveTo>
                    <a:pt x="19" y="0"/>
                  </a:moveTo>
                  <a:lnTo>
                    <a:pt x="21" y="11"/>
                  </a:lnTo>
                  <a:lnTo>
                    <a:pt x="18" y="12"/>
                  </a:lnTo>
                  <a:lnTo>
                    <a:pt x="16" y="13"/>
                  </a:lnTo>
                  <a:lnTo>
                    <a:pt x="14" y="15"/>
                  </a:lnTo>
                  <a:lnTo>
                    <a:pt x="13" y="16"/>
                  </a:lnTo>
                  <a:lnTo>
                    <a:pt x="11" y="17"/>
                  </a:lnTo>
                  <a:lnTo>
                    <a:pt x="11" y="19"/>
                  </a:lnTo>
                  <a:lnTo>
                    <a:pt x="10" y="22"/>
                  </a:lnTo>
                  <a:lnTo>
                    <a:pt x="9" y="25"/>
                  </a:lnTo>
                  <a:lnTo>
                    <a:pt x="9" y="29"/>
                  </a:lnTo>
                  <a:lnTo>
                    <a:pt x="9" y="32"/>
                  </a:lnTo>
                  <a:lnTo>
                    <a:pt x="10" y="35"/>
                  </a:lnTo>
                  <a:lnTo>
                    <a:pt x="11" y="37"/>
                  </a:lnTo>
                  <a:lnTo>
                    <a:pt x="12" y="40"/>
                  </a:lnTo>
                  <a:lnTo>
                    <a:pt x="14" y="41"/>
                  </a:lnTo>
                  <a:lnTo>
                    <a:pt x="16" y="42"/>
                  </a:lnTo>
                  <a:lnTo>
                    <a:pt x="17" y="43"/>
                  </a:lnTo>
                  <a:lnTo>
                    <a:pt x="20" y="43"/>
                  </a:lnTo>
                  <a:lnTo>
                    <a:pt x="21" y="43"/>
                  </a:lnTo>
                  <a:lnTo>
                    <a:pt x="23" y="42"/>
                  </a:lnTo>
                  <a:lnTo>
                    <a:pt x="24" y="41"/>
                  </a:lnTo>
                  <a:lnTo>
                    <a:pt x="25" y="39"/>
                  </a:lnTo>
                  <a:lnTo>
                    <a:pt x="26" y="37"/>
                  </a:lnTo>
                  <a:lnTo>
                    <a:pt x="27" y="35"/>
                  </a:lnTo>
                  <a:lnTo>
                    <a:pt x="28" y="28"/>
                  </a:lnTo>
                  <a:lnTo>
                    <a:pt x="31" y="18"/>
                  </a:lnTo>
                  <a:lnTo>
                    <a:pt x="32" y="14"/>
                  </a:lnTo>
                  <a:lnTo>
                    <a:pt x="33" y="11"/>
                  </a:lnTo>
                  <a:lnTo>
                    <a:pt x="34" y="9"/>
                  </a:lnTo>
                  <a:lnTo>
                    <a:pt x="35" y="7"/>
                  </a:lnTo>
                  <a:lnTo>
                    <a:pt x="37" y="5"/>
                  </a:lnTo>
                  <a:lnTo>
                    <a:pt x="38" y="4"/>
                  </a:lnTo>
                  <a:lnTo>
                    <a:pt x="41" y="3"/>
                  </a:lnTo>
                  <a:lnTo>
                    <a:pt x="42" y="2"/>
                  </a:lnTo>
                  <a:lnTo>
                    <a:pt x="45" y="1"/>
                  </a:lnTo>
                  <a:lnTo>
                    <a:pt x="47" y="1"/>
                  </a:lnTo>
                  <a:lnTo>
                    <a:pt x="52" y="1"/>
                  </a:lnTo>
                  <a:lnTo>
                    <a:pt x="53" y="2"/>
                  </a:lnTo>
                  <a:lnTo>
                    <a:pt x="55" y="3"/>
                  </a:lnTo>
                  <a:lnTo>
                    <a:pt x="59" y="5"/>
                  </a:lnTo>
                  <a:lnTo>
                    <a:pt x="62" y="7"/>
                  </a:lnTo>
                  <a:lnTo>
                    <a:pt x="63" y="10"/>
                  </a:lnTo>
                  <a:lnTo>
                    <a:pt x="65" y="14"/>
                  </a:lnTo>
                  <a:lnTo>
                    <a:pt x="66" y="17"/>
                  </a:lnTo>
                  <a:lnTo>
                    <a:pt x="66" y="19"/>
                  </a:lnTo>
                  <a:lnTo>
                    <a:pt x="66" y="21"/>
                  </a:lnTo>
                  <a:lnTo>
                    <a:pt x="67" y="23"/>
                  </a:lnTo>
                  <a:lnTo>
                    <a:pt x="67" y="27"/>
                  </a:lnTo>
                  <a:lnTo>
                    <a:pt x="67" y="30"/>
                  </a:lnTo>
                  <a:lnTo>
                    <a:pt x="66" y="34"/>
                  </a:lnTo>
                  <a:lnTo>
                    <a:pt x="66" y="37"/>
                  </a:lnTo>
                  <a:lnTo>
                    <a:pt x="64" y="40"/>
                  </a:lnTo>
                  <a:lnTo>
                    <a:pt x="63" y="42"/>
                  </a:lnTo>
                  <a:lnTo>
                    <a:pt x="62" y="44"/>
                  </a:lnTo>
                  <a:lnTo>
                    <a:pt x="60" y="46"/>
                  </a:lnTo>
                  <a:lnTo>
                    <a:pt x="58" y="47"/>
                  </a:lnTo>
                  <a:lnTo>
                    <a:pt x="55" y="48"/>
                  </a:lnTo>
                  <a:lnTo>
                    <a:pt x="53" y="49"/>
                  </a:lnTo>
                  <a:lnTo>
                    <a:pt x="50" y="50"/>
                  </a:lnTo>
                  <a:lnTo>
                    <a:pt x="48" y="40"/>
                  </a:lnTo>
                  <a:lnTo>
                    <a:pt x="51" y="39"/>
                  </a:lnTo>
                  <a:lnTo>
                    <a:pt x="52" y="37"/>
                  </a:lnTo>
                  <a:lnTo>
                    <a:pt x="54" y="37"/>
                  </a:lnTo>
                  <a:lnTo>
                    <a:pt x="55" y="35"/>
                  </a:lnTo>
                  <a:lnTo>
                    <a:pt x="57" y="33"/>
                  </a:lnTo>
                  <a:lnTo>
                    <a:pt x="58" y="30"/>
                  </a:lnTo>
                  <a:lnTo>
                    <a:pt x="58" y="28"/>
                  </a:lnTo>
                  <a:lnTo>
                    <a:pt x="58" y="25"/>
                  </a:lnTo>
                  <a:lnTo>
                    <a:pt x="58" y="21"/>
                  </a:lnTo>
                  <a:lnTo>
                    <a:pt x="57" y="19"/>
                  </a:lnTo>
                  <a:lnTo>
                    <a:pt x="56" y="17"/>
                  </a:lnTo>
                  <a:lnTo>
                    <a:pt x="55" y="14"/>
                  </a:lnTo>
                  <a:lnTo>
                    <a:pt x="54" y="13"/>
                  </a:lnTo>
                  <a:lnTo>
                    <a:pt x="52" y="12"/>
                  </a:lnTo>
                  <a:lnTo>
                    <a:pt x="51" y="12"/>
                  </a:lnTo>
                  <a:lnTo>
                    <a:pt x="49" y="11"/>
                  </a:lnTo>
                  <a:lnTo>
                    <a:pt x="47" y="12"/>
                  </a:lnTo>
                  <a:lnTo>
                    <a:pt x="45" y="13"/>
                  </a:lnTo>
                  <a:lnTo>
                    <a:pt x="44" y="15"/>
                  </a:lnTo>
                  <a:lnTo>
                    <a:pt x="42" y="17"/>
                  </a:lnTo>
                  <a:lnTo>
                    <a:pt x="40" y="27"/>
                  </a:lnTo>
                  <a:lnTo>
                    <a:pt x="38" y="37"/>
                  </a:lnTo>
                  <a:lnTo>
                    <a:pt x="36" y="44"/>
                  </a:lnTo>
                  <a:lnTo>
                    <a:pt x="34" y="47"/>
                  </a:lnTo>
                  <a:lnTo>
                    <a:pt x="31" y="51"/>
                  </a:lnTo>
                  <a:lnTo>
                    <a:pt x="30" y="51"/>
                  </a:lnTo>
                  <a:lnTo>
                    <a:pt x="29" y="52"/>
                  </a:lnTo>
                  <a:lnTo>
                    <a:pt x="27" y="53"/>
                  </a:lnTo>
                  <a:lnTo>
                    <a:pt x="24" y="54"/>
                  </a:lnTo>
                  <a:lnTo>
                    <a:pt x="21" y="54"/>
                  </a:lnTo>
                  <a:lnTo>
                    <a:pt x="19" y="54"/>
                  </a:lnTo>
                  <a:lnTo>
                    <a:pt x="16" y="54"/>
                  </a:lnTo>
                  <a:lnTo>
                    <a:pt x="14" y="53"/>
                  </a:lnTo>
                  <a:lnTo>
                    <a:pt x="11" y="51"/>
                  </a:lnTo>
                  <a:lnTo>
                    <a:pt x="9" y="50"/>
                  </a:lnTo>
                  <a:lnTo>
                    <a:pt x="7" y="47"/>
                  </a:lnTo>
                  <a:lnTo>
                    <a:pt x="5" y="45"/>
                  </a:lnTo>
                  <a:lnTo>
                    <a:pt x="4" y="43"/>
                  </a:lnTo>
                  <a:lnTo>
                    <a:pt x="2" y="40"/>
                  </a:lnTo>
                  <a:lnTo>
                    <a:pt x="1" y="37"/>
                  </a:lnTo>
                  <a:lnTo>
                    <a:pt x="0" y="33"/>
                  </a:lnTo>
                  <a:lnTo>
                    <a:pt x="0" y="29"/>
                  </a:lnTo>
                  <a:lnTo>
                    <a:pt x="0" y="23"/>
                  </a:lnTo>
                  <a:lnTo>
                    <a:pt x="0" y="18"/>
                  </a:lnTo>
                  <a:lnTo>
                    <a:pt x="2" y="13"/>
                  </a:lnTo>
                  <a:lnTo>
                    <a:pt x="4" y="10"/>
                  </a:lnTo>
                  <a:lnTo>
                    <a:pt x="7" y="6"/>
                  </a:lnTo>
                  <a:lnTo>
                    <a:pt x="11" y="4"/>
                  </a:lnTo>
                  <a:lnTo>
                    <a:pt x="14" y="2"/>
                  </a:lnTo>
                  <a:lnTo>
                    <a:pt x="1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9" name="Freeform 45"/>
            <p:cNvSpPr>
              <a:spLocks/>
            </p:cNvSpPr>
            <p:nvPr/>
          </p:nvSpPr>
          <p:spPr bwMode="auto">
            <a:xfrm>
              <a:off x="714" y="3555"/>
              <a:ext cx="69" cy="62"/>
            </a:xfrm>
            <a:custGeom>
              <a:avLst/>
              <a:gdLst>
                <a:gd name="T0" fmla="*/ 10 w 69"/>
                <a:gd name="T1" fmla="*/ 45 h 62"/>
                <a:gd name="T2" fmla="*/ 6 w 69"/>
                <a:gd name="T3" fmla="*/ 40 h 62"/>
                <a:gd name="T4" fmla="*/ 3 w 69"/>
                <a:gd name="T5" fmla="*/ 35 h 62"/>
                <a:gd name="T6" fmla="*/ 1 w 69"/>
                <a:gd name="T7" fmla="*/ 25 h 62"/>
                <a:gd name="T8" fmla="*/ 0 w 69"/>
                <a:gd name="T9" fmla="*/ 21 h 62"/>
                <a:gd name="T10" fmla="*/ 1 w 69"/>
                <a:gd name="T11" fmla="*/ 14 h 62"/>
                <a:gd name="T12" fmla="*/ 4 w 69"/>
                <a:gd name="T13" fmla="*/ 8 h 62"/>
                <a:gd name="T14" fmla="*/ 9 w 69"/>
                <a:gd name="T15" fmla="*/ 4 h 62"/>
                <a:gd name="T16" fmla="*/ 16 w 69"/>
                <a:gd name="T17" fmla="*/ 1 h 62"/>
                <a:gd name="T18" fmla="*/ 23 w 69"/>
                <a:gd name="T19" fmla="*/ 2 h 62"/>
                <a:gd name="T20" fmla="*/ 27 w 69"/>
                <a:gd name="T21" fmla="*/ 4 h 62"/>
                <a:gd name="T22" fmla="*/ 32 w 69"/>
                <a:gd name="T23" fmla="*/ 7 h 62"/>
                <a:gd name="T24" fmla="*/ 34 w 69"/>
                <a:gd name="T25" fmla="*/ 11 h 62"/>
                <a:gd name="T26" fmla="*/ 38 w 69"/>
                <a:gd name="T27" fmla="*/ 18 h 62"/>
                <a:gd name="T28" fmla="*/ 43 w 69"/>
                <a:gd name="T29" fmla="*/ 35 h 62"/>
                <a:gd name="T30" fmla="*/ 48 w 69"/>
                <a:gd name="T31" fmla="*/ 42 h 62"/>
                <a:gd name="T32" fmla="*/ 54 w 69"/>
                <a:gd name="T33" fmla="*/ 41 h 62"/>
                <a:gd name="T34" fmla="*/ 58 w 69"/>
                <a:gd name="T35" fmla="*/ 38 h 62"/>
                <a:gd name="T36" fmla="*/ 59 w 69"/>
                <a:gd name="T37" fmla="*/ 33 h 62"/>
                <a:gd name="T38" fmla="*/ 59 w 69"/>
                <a:gd name="T39" fmla="*/ 25 h 62"/>
                <a:gd name="T40" fmla="*/ 58 w 69"/>
                <a:gd name="T41" fmla="*/ 19 h 62"/>
                <a:gd name="T42" fmla="*/ 55 w 69"/>
                <a:gd name="T43" fmla="*/ 14 h 62"/>
                <a:gd name="T44" fmla="*/ 51 w 69"/>
                <a:gd name="T45" fmla="*/ 12 h 62"/>
                <a:gd name="T46" fmla="*/ 45 w 69"/>
                <a:gd name="T47" fmla="*/ 11 h 62"/>
                <a:gd name="T48" fmla="*/ 49 w 69"/>
                <a:gd name="T49" fmla="*/ 0 h 62"/>
                <a:gd name="T50" fmla="*/ 54 w 69"/>
                <a:gd name="T51" fmla="*/ 2 h 62"/>
                <a:gd name="T52" fmla="*/ 59 w 69"/>
                <a:gd name="T53" fmla="*/ 4 h 62"/>
                <a:gd name="T54" fmla="*/ 63 w 69"/>
                <a:gd name="T55" fmla="*/ 9 h 62"/>
                <a:gd name="T56" fmla="*/ 66 w 69"/>
                <a:gd name="T57" fmla="*/ 15 h 62"/>
                <a:gd name="T58" fmla="*/ 68 w 69"/>
                <a:gd name="T59" fmla="*/ 26 h 62"/>
                <a:gd name="T60" fmla="*/ 69 w 69"/>
                <a:gd name="T61" fmla="*/ 34 h 62"/>
                <a:gd name="T62" fmla="*/ 68 w 69"/>
                <a:gd name="T63" fmla="*/ 39 h 62"/>
                <a:gd name="T64" fmla="*/ 65 w 69"/>
                <a:gd name="T65" fmla="*/ 46 h 62"/>
                <a:gd name="T66" fmla="*/ 63 w 69"/>
                <a:gd name="T67" fmla="*/ 49 h 62"/>
                <a:gd name="T68" fmla="*/ 59 w 69"/>
                <a:gd name="T69" fmla="*/ 51 h 62"/>
                <a:gd name="T70" fmla="*/ 54 w 69"/>
                <a:gd name="T71" fmla="*/ 52 h 62"/>
                <a:gd name="T72" fmla="*/ 33 w 69"/>
                <a:gd name="T73" fmla="*/ 56 h 62"/>
                <a:gd name="T74" fmla="*/ 14 w 69"/>
                <a:gd name="T75" fmla="*/ 59 h 62"/>
                <a:gd name="T76" fmla="*/ 6 w 69"/>
                <a:gd name="T77" fmla="*/ 62 h 62"/>
                <a:gd name="T78" fmla="*/ 7 w 69"/>
                <a:gd name="T79" fmla="*/ 50 h 62"/>
                <a:gd name="T80" fmla="*/ 13 w 69"/>
                <a:gd name="T81" fmla="*/ 48 h 62"/>
                <a:gd name="T82" fmla="*/ 37 w 69"/>
                <a:gd name="T83" fmla="*/ 44 h 62"/>
                <a:gd name="T84" fmla="*/ 33 w 69"/>
                <a:gd name="T85" fmla="*/ 37 h 62"/>
                <a:gd name="T86" fmla="*/ 29 w 69"/>
                <a:gd name="T87" fmla="*/ 21 h 62"/>
                <a:gd name="T88" fmla="*/ 26 w 69"/>
                <a:gd name="T89" fmla="*/ 15 h 62"/>
                <a:gd name="T90" fmla="*/ 22 w 69"/>
                <a:gd name="T91" fmla="*/ 13 h 62"/>
                <a:gd name="T92" fmla="*/ 18 w 69"/>
                <a:gd name="T93" fmla="*/ 13 h 62"/>
                <a:gd name="T94" fmla="*/ 14 w 69"/>
                <a:gd name="T95" fmla="*/ 14 h 62"/>
                <a:gd name="T96" fmla="*/ 11 w 69"/>
                <a:gd name="T97" fmla="*/ 17 h 62"/>
                <a:gd name="T98" fmla="*/ 9 w 69"/>
                <a:gd name="T99" fmla="*/ 21 h 62"/>
                <a:gd name="T100" fmla="*/ 9 w 69"/>
                <a:gd name="T101" fmla="*/ 27 h 62"/>
                <a:gd name="T102" fmla="*/ 11 w 69"/>
                <a:gd name="T103" fmla="*/ 33 h 62"/>
                <a:gd name="T104" fmla="*/ 13 w 69"/>
                <a:gd name="T105" fmla="*/ 38 h 62"/>
                <a:gd name="T106" fmla="*/ 17 w 69"/>
                <a:gd name="T107" fmla="*/ 42 h 62"/>
                <a:gd name="T108" fmla="*/ 22 w 69"/>
                <a:gd name="T109" fmla="*/ 44 h 62"/>
                <a:gd name="T110" fmla="*/ 27 w 69"/>
                <a:gd name="T111" fmla="*/ 45 h 62"/>
                <a:gd name="T112" fmla="*/ 33 w 69"/>
                <a:gd name="T113" fmla="*/ 45 h 62"/>
                <a:gd name="T114" fmla="*/ 13 w 69"/>
                <a:gd name="T115" fmla="*/ 48 h 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9" h="62">
                  <a:moveTo>
                    <a:pt x="13" y="48"/>
                  </a:moveTo>
                  <a:lnTo>
                    <a:pt x="10" y="45"/>
                  </a:lnTo>
                  <a:lnTo>
                    <a:pt x="8" y="42"/>
                  </a:lnTo>
                  <a:lnTo>
                    <a:pt x="6" y="40"/>
                  </a:lnTo>
                  <a:lnTo>
                    <a:pt x="4" y="37"/>
                  </a:lnTo>
                  <a:lnTo>
                    <a:pt x="3" y="35"/>
                  </a:lnTo>
                  <a:lnTo>
                    <a:pt x="2" y="31"/>
                  </a:lnTo>
                  <a:lnTo>
                    <a:pt x="1" y="25"/>
                  </a:lnTo>
                  <a:lnTo>
                    <a:pt x="0" y="23"/>
                  </a:lnTo>
                  <a:lnTo>
                    <a:pt x="0" y="21"/>
                  </a:lnTo>
                  <a:lnTo>
                    <a:pt x="1" y="16"/>
                  </a:lnTo>
                  <a:lnTo>
                    <a:pt x="1" y="14"/>
                  </a:lnTo>
                  <a:lnTo>
                    <a:pt x="2" y="12"/>
                  </a:lnTo>
                  <a:lnTo>
                    <a:pt x="4" y="8"/>
                  </a:lnTo>
                  <a:lnTo>
                    <a:pt x="6" y="6"/>
                  </a:lnTo>
                  <a:lnTo>
                    <a:pt x="9" y="4"/>
                  </a:lnTo>
                  <a:lnTo>
                    <a:pt x="13" y="2"/>
                  </a:lnTo>
                  <a:lnTo>
                    <a:pt x="16" y="1"/>
                  </a:lnTo>
                  <a:lnTo>
                    <a:pt x="21" y="1"/>
                  </a:lnTo>
                  <a:lnTo>
                    <a:pt x="23" y="2"/>
                  </a:lnTo>
                  <a:lnTo>
                    <a:pt x="25" y="2"/>
                  </a:lnTo>
                  <a:lnTo>
                    <a:pt x="27" y="4"/>
                  </a:lnTo>
                  <a:lnTo>
                    <a:pt x="29" y="4"/>
                  </a:lnTo>
                  <a:lnTo>
                    <a:pt x="32" y="7"/>
                  </a:lnTo>
                  <a:lnTo>
                    <a:pt x="33" y="9"/>
                  </a:lnTo>
                  <a:lnTo>
                    <a:pt x="34" y="11"/>
                  </a:lnTo>
                  <a:lnTo>
                    <a:pt x="37" y="14"/>
                  </a:lnTo>
                  <a:lnTo>
                    <a:pt x="38" y="18"/>
                  </a:lnTo>
                  <a:lnTo>
                    <a:pt x="39" y="24"/>
                  </a:lnTo>
                  <a:lnTo>
                    <a:pt x="43" y="35"/>
                  </a:lnTo>
                  <a:lnTo>
                    <a:pt x="45" y="43"/>
                  </a:lnTo>
                  <a:lnTo>
                    <a:pt x="48" y="42"/>
                  </a:lnTo>
                  <a:lnTo>
                    <a:pt x="51" y="42"/>
                  </a:lnTo>
                  <a:lnTo>
                    <a:pt x="54" y="41"/>
                  </a:lnTo>
                  <a:lnTo>
                    <a:pt x="56" y="40"/>
                  </a:lnTo>
                  <a:lnTo>
                    <a:pt x="58" y="38"/>
                  </a:lnTo>
                  <a:lnTo>
                    <a:pt x="58" y="36"/>
                  </a:lnTo>
                  <a:lnTo>
                    <a:pt x="59" y="33"/>
                  </a:lnTo>
                  <a:lnTo>
                    <a:pt x="60" y="29"/>
                  </a:lnTo>
                  <a:lnTo>
                    <a:pt x="59" y="25"/>
                  </a:lnTo>
                  <a:lnTo>
                    <a:pt x="59" y="22"/>
                  </a:lnTo>
                  <a:lnTo>
                    <a:pt x="58" y="19"/>
                  </a:lnTo>
                  <a:lnTo>
                    <a:pt x="57" y="17"/>
                  </a:lnTo>
                  <a:lnTo>
                    <a:pt x="55" y="14"/>
                  </a:lnTo>
                  <a:lnTo>
                    <a:pt x="54" y="13"/>
                  </a:lnTo>
                  <a:lnTo>
                    <a:pt x="51" y="12"/>
                  </a:lnTo>
                  <a:lnTo>
                    <a:pt x="48" y="11"/>
                  </a:lnTo>
                  <a:lnTo>
                    <a:pt x="45" y="11"/>
                  </a:lnTo>
                  <a:lnTo>
                    <a:pt x="45" y="0"/>
                  </a:lnTo>
                  <a:lnTo>
                    <a:pt x="49" y="0"/>
                  </a:lnTo>
                  <a:lnTo>
                    <a:pt x="51" y="0"/>
                  </a:lnTo>
                  <a:lnTo>
                    <a:pt x="54" y="2"/>
                  </a:lnTo>
                  <a:lnTo>
                    <a:pt x="57" y="3"/>
                  </a:lnTo>
                  <a:lnTo>
                    <a:pt x="59" y="4"/>
                  </a:lnTo>
                  <a:lnTo>
                    <a:pt x="61" y="7"/>
                  </a:lnTo>
                  <a:lnTo>
                    <a:pt x="63" y="9"/>
                  </a:lnTo>
                  <a:lnTo>
                    <a:pt x="64" y="12"/>
                  </a:lnTo>
                  <a:lnTo>
                    <a:pt x="66" y="15"/>
                  </a:lnTo>
                  <a:lnTo>
                    <a:pt x="67" y="18"/>
                  </a:lnTo>
                  <a:lnTo>
                    <a:pt x="68" y="26"/>
                  </a:lnTo>
                  <a:lnTo>
                    <a:pt x="69" y="30"/>
                  </a:lnTo>
                  <a:lnTo>
                    <a:pt x="69" y="34"/>
                  </a:lnTo>
                  <a:lnTo>
                    <a:pt x="68" y="37"/>
                  </a:lnTo>
                  <a:lnTo>
                    <a:pt x="68" y="39"/>
                  </a:lnTo>
                  <a:lnTo>
                    <a:pt x="67" y="44"/>
                  </a:lnTo>
                  <a:lnTo>
                    <a:pt x="65" y="46"/>
                  </a:lnTo>
                  <a:lnTo>
                    <a:pt x="64" y="48"/>
                  </a:lnTo>
                  <a:lnTo>
                    <a:pt x="63" y="49"/>
                  </a:lnTo>
                  <a:lnTo>
                    <a:pt x="61" y="50"/>
                  </a:lnTo>
                  <a:lnTo>
                    <a:pt x="59" y="51"/>
                  </a:lnTo>
                  <a:lnTo>
                    <a:pt x="58" y="52"/>
                  </a:lnTo>
                  <a:lnTo>
                    <a:pt x="54" y="52"/>
                  </a:lnTo>
                  <a:lnTo>
                    <a:pt x="47" y="54"/>
                  </a:lnTo>
                  <a:lnTo>
                    <a:pt x="33" y="56"/>
                  </a:lnTo>
                  <a:lnTo>
                    <a:pt x="20" y="57"/>
                  </a:lnTo>
                  <a:lnTo>
                    <a:pt x="14" y="59"/>
                  </a:lnTo>
                  <a:lnTo>
                    <a:pt x="10" y="60"/>
                  </a:lnTo>
                  <a:lnTo>
                    <a:pt x="6" y="62"/>
                  </a:lnTo>
                  <a:lnTo>
                    <a:pt x="6" y="51"/>
                  </a:lnTo>
                  <a:lnTo>
                    <a:pt x="7" y="50"/>
                  </a:lnTo>
                  <a:lnTo>
                    <a:pt x="9" y="49"/>
                  </a:lnTo>
                  <a:lnTo>
                    <a:pt x="13" y="48"/>
                  </a:lnTo>
                  <a:lnTo>
                    <a:pt x="37" y="44"/>
                  </a:lnTo>
                  <a:lnTo>
                    <a:pt x="35" y="41"/>
                  </a:lnTo>
                  <a:lnTo>
                    <a:pt x="33" y="37"/>
                  </a:lnTo>
                  <a:lnTo>
                    <a:pt x="30" y="27"/>
                  </a:lnTo>
                  <a:lnTo>
                    <a:pt x="29" y="21"/>
                  </a:lnTo>
                  <a:lnTo>
                    <a:pt x="27" y="18"/>
                  </a:lnTo>
                  <a:lnTo>
                    <a:pt x="26" y="15"/>
                  </a:lnTo>
                  <a:lnTo>
                    <a:pt x="23" y="14"/>
                  </a:lnTo>
                  <a:lnTo>
                    <a:pt x="22" y="13"/>
                  </a:lnTo>
                  <a:lnTo>
                    <a:pt x="21" y="13"/>
                  </a:lnTo>
                  <a:lnTo>
                    <a:pt x="18" y="13"/>
                  </a:lnTo>
                  <a:lnTo>
                    <a:pt x="16" y="13"/>
                  </a:lnTo>
                  <a:lnTo>
                    <a:pt x="14" y="14"/>
                  </a:lnTo>
                  <a:lnTo>
                    <a:pt x="13" y="15"/>
                  </a:lnTo>
                  <a:lnTo>
                    <a:pt x="11" y="17"/>
                  </a:lnTo>
                  <a:lnTo>
                    <a:pt x="10" y="19"/>
                  </a:lnTo>
                  <a:lnTo>
                    <a:pt x="9" y="21"/>
                  </a:lnTo>
                  <a:lnTo>
                    <a:pt x="9" y="24"/>
                  </a:lnTo>
                  <a:lnTo>
                    <a:pt x="9" y="27"/>
                  </a:lnTo>
                  <a:lnTo>
                    <a:pt x="10" y="30"/>
                  </a:lnTo>
                  <a:lnTo>
                    <a:pt x="11" y="33"/>
                  </a:lnTo>
                  <a:lnTo>
                    <a:pt x="12" y="35"/>
                  </a:lnTo>
                  <a:lnTo>
                    <a:pt x="13" y="38"/>
                  </a:lnTo>
                  <a:lnTo>
                    <a:pt x="16" y="40"/>
                  </a:lnTo>
                  <a:lnTo>
                    <a:pt x="17" y="42"/>
                  </a:lnTo>
                  <a:lnTo>
                    <a:pt x="20" y="43"/>
                  </a:lnTo>
                  <a:lnTo>
                    <a:pt x="22" y="44"/>
                  </a:lnTo>
                  <a:lnTo>
                    <a:pt x="24" y="45"/>
                  </a:lnTo>
                  <a:lnTo>
                    <a:pt x="27" y="45"/>
                  </a:lnTo>
                  <a:lnTo>
                    <a:pt x="30" y="45"/>
                  </a:lnTo>
                  <a:lnTo>
                    <a:pt x="33" y="45"/>
                  </a:lnTo>
                  <a:lnTo>
                    <a:pt x="37" y="44"/>
                  </a:lnTo>
                  <a:lnTo>
                    <a:pt x="13"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0" name="Freeform 46"/>
            <p:cNvSpPr>
              <a:spLocks/>
            </p:cNvSpPr>
            <p:nvPr/>
          </p:nvSpPr>
          <p:spPr bwMode="auto">
            <a:xfrm>
              <a:off x="724" y="3624"/>
              <a:ext cx="70" cy="63"/>
            </a:xfrm>
            <a:custGeom>
              <a:avLst/>
              <a:gdLst>
                <a:gd name="T0" fmla="*/ 0 w 70"/>
                <a:gd name="T1" fmla="*/ 11 h 63"/>
                <a:gd name="T2" fmla="*/ 63 w 70"/>
                <a:gd name="T3" fmla="*/ 0 h 63"/>
                <a:gd name="T4" fmla="*/ 65 w 70"/>
                <a:gd name="T5" fmla="*/ 10 h 63"/>
                <a:gd name="T6" fmla="*/ 56 w 70"/>
                <a:gd name="T7" fmla="*/ 11 h 63"/>
                <a:gd name="T8" fmla="*/ 58 w 70"/>
                <a:gd name="T9" fmla="*/ 13 h 63"/>
                <a:gd name="T10" fmla="*/ 61 w 70"/>
                <a:gd name="T11" fmla="*/ 14 h 63"/>
                <a:gd name="T12" fmla="*/ 63 w 70"/>
                <a:gd name="T13" fmla="*/ 17 h 63"/>
                <a:gd name="T14" fmla="*/ 65 w 70"/>
                <a:gd name="T15" fmla="*/ 19 h 63"/>
                <a:gd name="T16" fmla="*/ 67 w 70"/>
                <a:gd name="T17" fmla="*/ 21 h 63"/>
                <a:gd name="T18" fmla="*/ 68 w 70"/>
                <a:gd name="T19" fmla="*/ 24 h 63"/>
                <a:gd name="T20" fmla="*/ 69 w 70"/>
                <a:gd name="T21" fmla="*/ 27 h 63"/>
                <a:gd name="T22" fmla="*/ 70 w 70"/>
                <a:gd name="T23" fmla="*/ 30 h 63"/>
                <a:gd name="T24" fmla="*/ 70 w 70"/>
                <a:gd name="T25" fmla="*/ 33 h 63"/>
                <a:gd name="T26" fmla="*/ 70 w 70"/>
                <a:gd name="T27" fmla="*/ 35 h 63"/>
                <a:gd name="T28" fmla="*/ 70 w 70"/>
                <a:gd name="T29" fmla="*/ 38 h 63"/>
                <a:gd name="T30" fmla="*/ 70 w 70"/>
                <a:gd name="T31" fmla="*/ 41 h 63"/>
                <a:gd name="T32" fmla="*/ 68 w 70"/>
                <a:gd name="T33" fmla="*/ 45 h 63"/>
                <a:gd name="T34" fmla="*/ 67 w 70"/>
                <a:gd name="T35" fmla="*/ 47 h 63"/>
                <a:gd name="T36" fmla="*/ 65 w 70"/>
                <a:gd name="T37" fmla="*/ 49 h 63"/>
                <a:gd name="T38" fmla="*/ 62 w 70"/>
                <a:gd name="T39" fmla="*/ 52 h 63"/>
                <a:gd name="T40" fmla="*/ 58 w 70"/>
                <a:gd name="T41" fmla="*/ 54 h 63"/>
                <a:gd name="T42" fmla="*/ 54 w 70"/>
                <a:gd name="T43" fmla="*/ 55 h 63"/>
                <a:gd name="T44" fmla="*/ 48 w 70"/>
                <a:gd name="T45" fmla="*/ 56 h 63"/>
                <a:gd name="T46" fmla="*/ 9 w 70"/>
                <a:gd name="T47" fmla="*/ 63 h 63"/>
                <a:gd name="T48" fmla="*/ 7 w 70"/>
                <a:gd name="T49" fmla="*/ 52 h 63"/>
                <a:gd name="T50" fmla="*/ 45 w 70"/>
                <a:gd name="T51" fmla="*/ 45 h 63"/>
                <a:gd name="T52" fmla="*/ 51 w 70"/>
                <a:gd name="T53" fmla="*/ 44 h 63"/>
                <a:gd name="T54" fmla="*/ 54 w 70"/>
                <a:gd name="T55" fmla="*/ 43 h 63"/>
                <a:gd name="T56" fmla="*/ 55 w 70"/>
                <a:gd name="T57" fmla="*/ 42 h 63"/>
                <a:gd name="T58" fmla="*/ 57 w 70"/>
                <a:gd name="T59" fmla="*/ 42 h 63"/>
                <a:gd name="T60" fmla="*/ 58 w 70"/>
                <a:gd name="T61" fmla="*/ 40 h 63"/>
                <a:gd name="T62" fmla="*/ 58 w 70"/>
                <a:gd name="T63" fmla="*/ 38 h 63"/>
                <a:gd name="T64" fmla="*/ 59 w 70"/>
                <a:gd name="T65" fmla="*/ 37 h 63"/>
                <a:gd name="T66" fmla="*/ 60 w 70"/>
                <a:gd name="T67" fmla="*/ 35 h 63"/>
                <a:gd name="T68" fmla="*/ 61 w 70"/>
                <a:gd name="T69" fmla="*/ 33 h 63"/>
                <a:gd name="T70" fmla="*/ 61 w 70"/>
                <a:gd name="T71" fmla="*/ 31 h 63"/>
                <a:gd name="T72" fmla="*/ 60 w 70"/>
                <a:gd name="T73" fmla="*/ 29 h 63"/>
                <a:gd name="T74" fmla="*/ 59 w 70"/>
                <a:gd name="T75" fmla="*/ 26 h 63"/>
                <a:gd name="T76" fmla="*/ 58 w 70"/>
                <a:gd name="T77" fmla="*/ 23 h 63"/>
                <a:gd name="T78" fmla="*/ 56 w 70"/>
                <a:gd name="T79" fmla="*/ 21 h 63"/>
                <a:gd name="T80" fmla="*/ 54 w 70"/>
                <a:gd name="T81" fmla="*/ 18 h 63"/>
                <a:gd name="T82" fmla="*/ 52 w 70"/>
                <a:gd name="T83" fmla="*/ 17 h 63"/>
                <a:gd name="T84" fmla="*/ 51 w 70"/>
                <a:gd name="T85" fmla="*/ 17 h 63"/>
                <a:gd name="T86" fmla="*/ 47 w 70"/>
                <a:gd name="T87" fmla="*/ 16 h 63"/>
                <a:gd name="T88" fmla="*/ 42 w 70"/>
                <a:gd name="T89" fmla="*/ 15 h 63"/>
                <a:gd name="T90" fmla="*/ 37 w 70"/>
                <a:gd name="T91" fmla="*/ 16 h 63"/>
                <a:gd name="T92" fmla="*/ 2 w 70"/>
                <a:gd name="T93" fmla="*/ 22 h 63"/>
                <a:gd name="T94" fmla="*/ 0 w 70"/>
                <a:gd name="T95" fmla="*/ 11 h 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 h="63">
                  <a:moveTo>
                    <a:pt x="0" y="11"/>
                  </a:moveTo>
                  <a:lnTo>
                    <a:pt x="63" y="0"/>
                  </a:lnTo>
                  <a:lnTo>
                    <a:pt x="65" y="10"/>
                  </a:lnTo>
                  <a:lnTo>
                    <a:pt x="56" y="11"/>
                  </a:lnTo>
                  <a:lnTo>
                    <a:pt x="58" y="13"/>
                  </a:lnTo>
                  <a:lnTo>
                    <a:pt x="61" y="14"/>
                  </a:lnTo>
                  <a:lnTo>
                    <a:pt x="63" y="17"/>
                  </a:lnTo>
                  <a:lnTo>
                    <a:pt x="65" y="19"/>
                  </a:lnTo>
                  <a:lnTo>
                    <a:pt x="67" y="21"/>
                  </a:lnTo>
                  <a:lnTo>
                    <a:pt x="68" y="24"/>
                  </a:lnTo>
                  <a:lnTo>
                    <a:pt x="69" y="27"/>
                  </a:lnTo>
                  <a:lnTo>
                    <a:pt x="70" y="30"/>
                  </a:lnTo>
                  <a:lnTo>
                    <a:pt x="70" y="33"/>
                  </a:lnTo>
                  <a:lnTo>
                    <a:pt x="70" y="35"/>
                  </a:lnTo>
                  <a:lnTo>
                    <a:pt x="70" y="38"/>
                  </a:lnTo>
                  <a:lnTo>
                    <a:pt x="70" y="41"/>
                  </a:lnTo>
                  <a:lnTo>
                    <a:pt x="68" y="45"/>
                  </a:lnTo>
                  <a:lnTo>
                    <a:pt x="67" y="47"/>
                  </a:lnTo>
                  <a:lnTo>
                    <a:pt x="65" y="49"/>
                  </a:lnTo>
                  <a:lnTo>
                    <a:pt x="62" y="52"/>
                  </a:lnTo>
                  <a:lnTo>
                    <a:pt x="58" y="54"/>
                  </a:lnTo>
                  <a:lnTo>
                    <a:pt x="54" y="55"/>
                  </a:lnTo>
                  <a:lnTo>
                    <a:pt x="48" y="56"/>
                  </a:lnTo>
                  <a:lnTo>
                    <a:pt x="9" y="63"/>
                  </a:lnTo>
                  <a:lnTo>
                    <a:pt x="7" y="52"/>
                  </a:lnTo>
                  <a:lnTo>
                    <a:pt x="45" y="45"/>
                  </a:lnTo>
                  <a:lnTo>
                    <a:pt x="51" y="44"/>
                  </a:lnTo>
                  <a:lnTo>
                    <a:pt x="54" y="43"/>
                  </a:lnTo>
                  <a:lnTo>
                    <a:pt x="55" y="42"/>
                  </a:lnTo>
                  <a:lnTo>
                    <a:pt x="57" y="42"/>
                  </a:lnTo>
                  <a:lnTo>
                    <a:pt x="58" y="40"/>
                  </a:lnTo>
                  <a:lnTo>
                    <a:pt x="58" y="38"/>
                  </a:lnTo>
                  <a:lnTo>
                    <a:pt x="59" y="37"/>
                  </a:lnTo>
                  <a:lnTo>
                    <a:pt x="60" y="35"/>
                  </a:lnTo>
                  <a:lnTo>
                    <a:pt x="61" y="33"/>
                  </a:lnTo>
                  <a:lnTo>
                    <a:pt x="61" y="31"/>
                  </a:lnTo>
                  <a:lnTo>
                    <a:pt x="60" y="29"/>
                  </a:lnTo>
                  <a:lnTo>
                    <a:pt x="59" y="26"/>
                  </a:lnTo>
                  <a:lnTo>
                    <a:pt x="58" y="23"/>
                  </a:lnTo>
                  <a:lnTo>
                    <a:pt x="56" y="21"/>
                  </a:lnTo>
                  <a:lnTo>
                    <a:pt x="54" y="18"/>
                  </a:lnTo>
                  <a:lnTo>
                    <a:pt x="52" y="17"/>
                  </a:lnTo>
                  <a:lnTo>
                    <a:pt x="51" y="17"/>
                  </a:lnTo>
                  <a:lnTo>
                    <a:pt x="47" y="16"/>
                  </a:lnTo>
                  <a:lnTo>
                    <a:pt x="42" y="15"/>
                  </a:lnTo>
                  <a:lnTo>
                    <a:pt x="37" y="16"/>
                  </a:lnTo>
                  <a:lnTo>
                    <a:pt x="2" y="22"/>
                  </a:lnTo>
                  <a:lnTo>
                    <a:pt x="0"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1" name="Freeform 47"/>
            <p:cNvSpPr>
              <a:spLocks/>
            </p:cNvSpPr>
            <p:nvPr/>
          </p:nvSpPr>
          <p:spPr bwMode="auto">
            <a:xfrm>
              <a:off x="741" y="3696"/>
              <a:ext cx="94" cy="63"/>
            </a:xfrm>
            <a:custGeom>
              <a:avLst/>
              <a:gdLst>
                <a:gd name="T0" fmla="*/ 13 w 94"/>
                <a:gd name="T1" fmla="*/ 51 h 63"/>
                <a:gd name="T2" fmla="*/ 9 w 94"/>
                <a:gd name="T3" fmla="*/ 49 h 63"/>
                <a:gd name="T4" fmla="*/ 3 w 94"/>
                <a:gd name="T5" fmla="*/ 43 h 63"/>
                <a:gd name="T6" fmla="*/ 1 w 94"/>
                <a:gd name="T7" fmla="*/ 38 h 63"/>
                <a:gd name="T8" fmla="*/ 0 w 94"/>
                <a:gd name="T9" fmla="*/ 32 h 63"/>
                <a:gd name="T10" fmla="*/ 0 w 94"/>
                <a:gd name="T11" fmla="*/ 25 h 63"/>
                <a:gd name="T12" fmla="*/ 3 w 94"/>
                <a:gd name="T13" fmla="*/ 18 h 63"/>
                <a:gd name="T14" fmla="*/ 7 w 94"/>
                <a:gd name="T15" fmla="*/ 11 h 63"/>
                <a:gd name="T16" fmla="*/ 14 w 94"/>
                <a:gd name="T17" fmla="*/ 7 h 63"/>
                <a:gd name="T18" fmla="*/ 22 w 94"/>
                <a:gd name="T19" fmla="*/ 3 h 63"/>
                <a:gd name="T20" fmla="*/ 31 w 94"/>
                <a:gd name="T21" fmla="*/ 0 h 63"/>
                <a:gd name="T22" fmla="*/ 40 w 94"/>
                <a:gd name="T23" fmla="*/ 0 h 63"/>
                <a:gd name="T24" fmla="*/ 48 w 94"/>
                <a:gd name="T25" fmla="*/ 1 h 63"/>
                <a:gd name="T26" fmla="*/ 55 w 94"/>
                <a:gd name="T27" fmla="*/ 5 h 63"/>
                <a:gd name="T28" fmla="*/ 61 w 94"/>
                <a:gd name="T29" fmla="*/ 10 h 63"/>
                <a:gd name="T30" fmla="*/ 65 w 94"/>
                <a:gd name="T31" fmla="*/ 17 h 63"/>
                <a:gd name="T32" fmla="*/ 66 w 94"/>
                <a:gd name="T33" fmla="*/ 26 h 63"/>
                <a:gd name="T34" fmla="*/ 65 w 94"/>
                <a:gd name="T35" fmla="*/ 31 h 63"/>
                <a:gd name="T36" fmla="*/ 64 w 94"/>
                <a:gd name="T37" fmla="*/ 35 h 63"/>
                <a:gd name="T38" fmla="*/ 92 w 94"/>
                <a:gd name="T39" fmla="*/ 32 h 63"/>
                <a:gd name="T40" fmla="*/ 8 w 94"/>
                <a:gd name="T41" fmla="*/ 63 h 63"/>
                <a:gd name="T42" fmla="*/ 6 w 94"/>
                <a:gd name="T43" fmla="*/ 53 h 63"/>
                <a:gd name="T44" fmla="*/ 24 w 94"/>
                <a:gd name="T45" fmla="*/ 14 h 63"/>
                <a:gd name="T46" fmla="*/ 17 w 94"/>
                <a:gd name="T47" fmla="*/ 18 h 63"/>
                <a:gd name="T48" fmla="*/ 13 w 94"/>
                <a:gd name="T49" fmla="*/ 21 h 63"/>
                <a:gd name="T50" fmla="*/ 10 w 94"/>
                <a:gd name="T51" fmla="*/ 25 h 63"/>
                <a:gd name="T52" fmla="*/ 9 w 94"/>
                <a:gd name="T53" fmla="*/ 31 h 63"/>
                <a:gd name="T54" fmla="*/ 10 w 94"/>
                <a:gd name="T55" fmla="*/ 36 h 63"/>
                <a:gd name="T56" fmla="*/ 12 w 94"/>
                <a:gd name="T57" fmla="*/ 41 h 63"/>
                <a:gd name="T58" fmla="*/ 17 w 94"/>
                <a:gd name="T59" fmla="*/ 45 h 63"/>
                <a:gd name="T60" fmla="*/ 26 w 94"/>
                <a:gd name="T61" fmla="*/ 47 h 63"/>
                <a:gd name="T62" fmla="*/ 36 w 94"/>
                <a:gd name="T63" fmla="*/ 46 h 63"/>
                <a:gd name="T64" fmla="*/ 47 w 94"/>
                <a:gd name="T65" fmla="*/ 42 h 63"/>
                <a:gd name="T66" fmla="*/ 54 w 94"/>
                <a:gd name="T67" fmla="*/ 37 h 63"/>
                <a:gd name="T68" fmla="*/ 56 w 94"/>
                <a:gd name="T69" fmla="*/ 34 h 63"/>
                <a:gd name="T70" fmla="*/ 58 w 94"/>
                <a:gd name="T71" fmla="*/ 27 h 63"/>
                <a:gd name="T72" fmla="*/ 57 w 94"/>
                <a:gd name="T73" fmla="*/ 21 h 63"/>
                <a:gd name="T74" fmla="*/ 54 w 94"/>
                <a:gd name="T75" fmla="*/ 17 h 63"/>
                <a:gd name="T76" fmla="*/ 51 w 94"/>
                <a:gd name="T77" fmla="*/ 14 h 63"/>
                <a:gd name="T78" fmla="*/ 44 w 94"/>
                <a:gd name="T79" fmla="*/ 11 h 63"/>
                <a:gd name="T80" fmla="*/ 35 w 94"/>
                <a:gd name="T81" fmla="*/ 11 h 63"/>
                <a:gd name="T82" fmla="*/ 6 w 94"/>
                <a:gd name="T83" fmla="*/ 53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 h="63">
                  <a:moveTo>
                    <a:pt x="6" y="53"/>
                  </a:moveTo>
                  <a:lnTo>
                    <a:pt x="13" y="51"/>
                  </a:lnTo>
                  <a:lnTo>
                    <a:pt x="11" y="50"/>
                  </a:lnTo>
                  <a:lnTo>
                    <a:pt x="9" y="49"/>
                  </a:lnTo>
                  <a:lnTo>
                    <a:pt x="5" y="45"/>
                  </a:lnTo>
                  <a:lnTo>
                    <a:pt x="3" y="43"/>
                  </a:lnTo>
                  <a:lnTo>
                    <a:pt x="2" y="41"/>
                  </a:lnTo>
                  <a:lnTo>
                    <a:pt x="1" y="38"/>
                  </a:lnTo>
                  <a:lnTo>
                    <a:pt x="0" y="36"/>
                  </a:lnTo>
                  <a:lnTo>
                    <a:pt x="0" y="32"/>
                  </a:lnTo>
                  <a:lnTo>
                    <a:pt x="0" y="28"/>
                  </a:lnTo>
                  <a:lnTo>
                    <a:pt x="0" y="25"/>
                  </a:lnTo>
                  <a:lnTo>
                    <a:pt x="1" y="21"/>
                  </a:lnTo>
                  <a:lnTo>
                    <a:pt x="3" y="18"/>
                  </a:lnTo>
                  <a:lnTo>
                    <a:pt x="5" y="14"/>
                  </a:lnTo>
                  <a:lnTo>
                    <a:pt x="7" y="11"/>
                  </a:lnTo>
                  <a:lnTo>
                    <a:pt x="10" y="9"/>
                  </a:lnTo>
                  <a:lnTo>
                    <a:pt x="14" y="7"/>
                  </a:lnTo>
                  <a:lnTo>
                    <a:pt x="18" y="4"/>
                  </a:lnTo>
                  <a:lnTo>
                    <a:pt x="22" y="3"/>
                  </a:lnTo>
                  <a:lnTo>
                    <a:pt x="27" y="1"/>
                  </a:lnTo>
                  <a:lnTo>
                    <a:pt x="31" y="0"/>
                  </a:lnTo>
                  <a:lnTo>
                    <a:pt x="36" y="0"/>
                  </a:lnTo>
                  <a:lnTo>
                    <a:pt x="40" y="0"/>
                  </a:lnTo>
                  <a:lnTo>
                    <a:pt x="44" y="0"/>
                  </a:lnTo>
                  <a:lnTo>
                    <a:pt x="48" y="1"/>
                  </a:lnTo>
                  <a:lnTo>
                    <a:pt x="52" y="3"/>
                  </a:lnTo>
                  <a:lnTo>
                    <a:pt x="55" y="5"/>
                  </a:lnTo>
                  <a:lnTo>
                    <a:pt x="58" y="7"/>
                  </a:lnTo>
                  <a:lnTo>
                    <a:pt x="61" y="10"/>
                  </a:lnTo>
                  <a:lnTo>
                    <a:pt x="63" y="13"/>
                  </a:lnTo>
                  <a:lnTo>
                    <a:pt x="65" y="17"/>
                  </a:lnTo>
                  <a:lnTo>
                    <a:pt x="65" y="20"/>
                  </a:lnTo>
                  <a:lnTo>
                    <a:pt x="66" y="26"/>
                  </a:lnTo>
                  <a:lnTo>
                    <a:pt x="66" y="28"/>
                  </a:lnTo>
                  <a:lnTo>
                    <a:pt x="65" y="31"/>
                  </a:lnTo>
                  <a:lnTo>
                    <a:pt x="65" y="33"/>
                  </a:lnTo>
                  <a:lnTo>
                    <a:pt x="64" y="35"/>
                  </a:lnTo>
                  <a:lnTo>
                    <a:pt x="61" y="39"/>
                  </a:lnTo>
                  <a:lnTo>
                    <a:pt x="92" y="32"/>
                  </a:lnTo>
                  <a:lnTo>
                    <a:pt x="94" y="43"/>
                  </a:lnTo>
                  <a:lnTo>
                    <a:pt x="8" y="63"/>
                  </a:lnTo>
                  <a:lnTo>
                    <a:pt x="6" y="53"/>
                  </a:lnTo>
                  <a:lnTo>
                    <a:pt x="29" y="12"/>
                  </a:lnTo>
                  <a:lnTo>
                    <a:pt x="24" y="14"/>
                  </a:lnTo>
                  <a:lnTo>
                    <a:pt x="19" y="16"/>
                  </a:lnTo>
                  <a:lnTo>
                    <a:pt x="17" y="18"/>
                  </a:lnTo>
                  <a:lnTo>
                    <a:pt x="15" y="18"/>
                  </a:lnTo>
                  <a:lnTo>
                    <a:pt x="13" y="21"/>
                  </a:lnTo>
                  <a:lnTo>
                    <a:pt x="11" y="23"/>
                  </a:lnTo>
                  <a:lnTo>
                    <a:pt x="10" y="25"/>
                  </a:lnTo>
                  <a:lnTo>
                    <a:pt x="9" y="28"/>
                  </a:lnTo>
                  <a:lnTo>
                    <a:pt x="9" y="31"/>
                  </a:lnTo>
                  <a:lnTo>
                    <a:pt x="9" y="35"/>
                  </a:lnTo>
                  <a:lnTo>
                    <a:pt x="10" y="36"/>
                  </a:lnTo>
                  <a:lnTo>
                    <a:pt x="10" y="38"/>
                  </a:lnTo>
                  <a:lnTo>
                    <a:pt x="12" y="41"/>
                  </a:lnTo>
                  <a:lnTo>
                    <a:pt x="14" y="43"/>
                  </a:lnTo>
                  <a:lnTo>
                    <a:pt x="17" y="45"/>
                  </a:lnTo>
                  <a:lnTo>
                    <a:pt x="21" y="47"/>
                  </a:lnTo>
                  <a:lnTo>
                    <a:pt x="26" y="47"/>
                  </a:lnTo>
                  <a:lnTo>
                    <a:pt x="31" y="47"/>
                  </a:lnTo>
                  <a:lnTo>
                    <a:pt x="36" y="46"/>
                  </a:lnTo>
                  <a:lnTo>
                    <a:pt x="42" y="45"/>
                  </a:lnTo>
                  <a:lnTo>
                    <a:pt x="47" y="42"/>
                  </a:lnTo>
                  <a:lnTo>
                    <a:pt x="51" y="40"/>
                  </a:lnTo>
                  <a:lnTo>
                    <a:pt x="54" y="37"/>
                  </a:lnTo>
                  <a:lnTo>
                    <a:pt x="55" y="35"/>
                  </a:lnTo>
                  <a:lnTo>
                    <a:pt x="56" y="34"/>
                  </a:lnTo>
                  <a:lnTo>
                    <a:pt x="57" y="30"/>
                  </a:lnTo>
                  <a:lnTo>
                    <a:pt x="58" y="27"/>
                  </a:lnTo>
                  <a:lnTo>
                    <a:pt x="57" y="23"/>
                  </a:lnTo>
                  <a:lnTo>
                    <a:pt x="57" y="21"/>
                  </a:lnTo>
                  <a:lnTo>
                    <a:pt x="56" y="20"/>
                  </a:lnTo>
                  <a:lnTo>
                    <a:pt x="54" y="17"/>
                  </a:lnTo>
                  <a:lnTo>
                    <a:pt x="53" y="16"/>
                  </a:lnTo>
                  <a:lnTo>
                    <a:pt x="51" y="14"/>
                  </a:lnTo>
                  <a:lnTo>
                    <a:pt x="48" y="13"/>
                  </a:lnTo>
                  <a:lnTo>
                    <a:pt x="44" y="11"/>
                  </a:lnTo>
                  <a:lnTo>
                    <a:pt x="41" y="11"/>
                  </a:lnTo>
                  <a:lnTo>
                    <a:pt x="35" y="11"/>
                  </a:lnTo>
                  <a:lnTo>
                    <a:pt x="29" y="12"/>
                  </a:lnTo>
                  <a:lnTo>
                    <a:pt x="6"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2" name="Freeform 48"/>
            <p:cNvSpPr>
              <a:spLocks/>
            </p:cNvSpPr>
            <p:nvPr/>
          </p:nvSpPr>
          <p:spPr bwMode="auto">
            <a:xfrm>
              <a:off x="763" y="3798"/>
              <a:ext cx="84" cy="102"/>
            </a:xfrm>
            <a:custGeom>
              <a:avLst/>
              <a:gdLst>
                <a:gd name="T0" fmla="*/ 61 w 84"/>
                <a:gd name="T1" fmla="*/ 0 h 102"/>
                <a:gd name="T2" fmla="*/ 56 w 84"/>
                <a:gd name="T3" fmla="*/ 12 h 102"/>
                <a:gd name="T4" fmla="*/ 60 w 84"/>
                <a:gd name="T5" fmla="*/ 14 h 102"/>
                <a:gd name="T6" fmla="*/ 65 w 84"/>
                <a:gd name="T7" fmla="*/ 17 h 102"/>
                <a:gd name="T8" fmla="*/ 69 w 84"/>
                <a:gd name="T9" fmla="*/ 22 h 102"/>
                <a:gd name="T10" fmla="*/ 71 w 84"/>
                <a:gd name="T11" fmla="*/ 27 h 102"/>
                <a:gd name="T12" fmla="*/ 73 w 84"/>
                <a:gd name="T13" fmla="*/ 33 h 102"/>
                <a:gd name="T14" fmla="*/ 72 w 84"/>
                <a:gd name="T15" fmla="*/ 39 h 102"/>
                <a:gd name="T16" fmla="*/ 70 w 84"/>
                <a:gd name="T17" fmla="*/ 44 h 102"/>
                <a:gd name="T18" fmla="*/ 67 w 84"/>
                <a:gd name="T19" fmla="*/ 48 h 102"/>
                <a:gd name="T20" fmla="*/ 73 w 84"/>
                <a:gd name="T21" fmla="*/ 50 h 102"/>
                <a:gd name="T22" fmla="*/ 81 w 84"/>
                <a:gd name="T23" fmla="*/ 58 h 102"/>
                <a:gd name="T24" fmla="*/ 84 w 84"/>
                <a:gd name="T25" fmla="*/ 67 h 102"/>
                <a:gd name="T26" fmla="*/ 84 w 84"/>
                <a:gd name="T27" fmla="*/ 71 h 102"/>
                <a:gd name="T28" fmla="*/ 84 w 84"/>
                <a:gd name="T29" fmla="*/ 75 h 102"/>
                <a:gd name="T30" fmla="*/ 81 w 84"/>
                <a:gd name="T31" fmla="*/ 82 h 102"/>
                <a:gd name="T32" fmla="*/ 77 w 84"/>
                <a:gd name="T33" fmla="*/ 84 h 102"/>
                <a:gd name="T34" fmla="*/ 69 w 84"/>
                <a:gd name="T35" fmla="*/ 88 h 102"/>
                <a:gd name="T36" fmla="*/ 24 w 84"/>
                <a:gd name="T37" fmla="*/ 92 h 102"/>
                <a:gd name="T38" fmla="*/ 67 w 84"/>
                <a:gd name="T39" fmla="*/ 77 h 102"/>
                <a:gd name="T40" fmla="*/ 73 w 84"/>
                <a:gd name="T41" fmla="*/ 74 h 102"/>
                <a:gd name="T42" fmla="*/ 74 w 84"/>
                <a:gd name="T43" fmla="*/ 70 h 102"/>
                <a:gd name="T44" fmla="*/ 74 w 84"/>
                <a:gd name="T45" fmla="*/ 64 h 102"/>
                <a:gd name="T46" fmla="*/ 70 w 84"/>
                <a:gd name="T47" fmla="*/ 58 h 102"/>
                <a:gd name="T48" fmla="*/ 66 w 84"/>
                <a:gd name="T49" fmla="*/ 54 h 102"/>
                <a:gd name="T50" fmla="*/ 59 w 84"/>
                <a:gd name="T51" fmla="*/ 53 h 102"/>
                <a:gd name="T52" fmla="*/ 51 w 84"/>
                <a:gd name="T53" fmla="*/ 55 h 102"/>
                <a:gd name="T54" fmla="*/ 12 w 84"/>
                <a:gd name="T55" fmla="*/ 56 h 102"/>
                <a:gd name="T56" fmla="*/ 55 w 84"/>
                <a:gd name="T57" fmla="*/ 42 h 102"/>
                <a:gd name="T58" fmla="*/ 60 w 84"/>
                <a:gd name="T59" fmla="*/ 39 h 102"/>
                <a:gd name="T60" fmla="*/ 62 w 84"/>
                <a:gd name="T61" fmla="*/ 35 h 102"/>
                <a:gd name="T62" fmla="*/ 63 w 84"/>
                <a:gd name="T63" fmla="*/ 30 h 102"/>
                <a:gd name="T64" fmla="*/ 61 w 84"/>
                <a:gd name="T65" fmla="*/ 26 h 102"/>
                <a:gd name="T66" fmla="*/ 59 w 84"/>
                <a:gd name="T67" fmla="*/ 22 h 102"/>
                <a:gd name="T68" fmla="*/ 55 w 84"/>
                <a:gd name="T69" fmla="*/ 19 h 102"/>
                <a:gd name="T70" fmla="*/ 51 w 84"/>
                <a:gd name="T71" fmla="*/ 17 h 102"/>
                <a:gd name="T72" fmla="*/ 46 w 84"/>
                <a:gd name="T73" fmla="*/ 17 h 102"/>
                <a:gd name="T74" fmla="*/ 35 w 84"/>
                <a:gd name="T75" fmla="*/ 19 h 102"/>
                <a:gd name="T76" fmla="*/ 0 w 84"/>
                <a:gd name="T77" fmla="*/ 19 h 1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4" h="102">
                  <a:moveTo>
                    <a:pt x="0" y="19"/>
                  </a:moveTo>
                  <a:lnTo>
                    <a:pt x="61" y="0"/>
                  </a:lnTo>
                  <a:lnTo>
                    <a:pt x="64" y="9"/>
                  </a:lnTo>
                  <a:lnTo>
                    <a:pt x="56" y="12"/>
                  </a:lnTo>
                  <a:lnTo>
                    <a:pt x="58" y="12"/>
                  </a:lnTo>
                  <a:lnTo>
                    <a:pt x="60" y="14"/>
                  </a:lnTo>
                  <a:lnTo>
                    <a:pt x="63" y="15"/>
                  </a:lnTo>
                  <a:lnTo>
                    <a:pt x="65" y="17"/>
                  </a:lnTo>
                  <a:lnTo>
                    <a:pt x="67" y="19"/>
                  </a:lnTo>
                  <a:lnTo>
                    <a:pt x="69" y="22"/>
                  </a:lnTo>
                  <a:lnTo>
                    <a:pt x="70" y="24"/>
                  </a:lnTo>
                  <a:lnTo>
                    <a:pt x="71" y="27"/>
                  </a:lnTo>
                  <a:lnTo>
                    <a:pt x="73" y="30"/>
                  </a:lnTo>
                  <a:lnTo>
                    <a:pt x="73" y="33"/>
                  </a:lnTo>
                  <a:lnTo>
                    <a:pt x="73" y="36"/>
                  </a:lnTo>
                  <a:lnTo>
                    <a:pt x="72" y="39"/>
                  </a:lnTo>
                  <a:lnTo>
                    <a:pt x="71" y="42"/>
                  </a:lnTo>
                  <a:lnTo>
                    <a:pt x="70" y="44"/>
                  </a:lnTo>
                  <a:lnTo>
                    <a:pt x="69" y="46"/>
                  </a:lnTo>
                  <a:lnTo>
                    <a:pt x="67" y="48"/>
                  </a:lnTo>
                  <a:lnTo>
                    <a:pt x="70" y="49"/>
                  </a:lnTo>
                  <a:lnTo>
                    <a:pt x="73" y="50"/>
                  </a:lnTo>
                  <a:lnTo>
                    <a:pt x="77" y="53"/>
                  </a:lnTo>
                  <a:lnTo>
                    <a:pt x="81" y="58"/>
                  </a:lnTo>
                  <a:lnTo>
                    <a:pt x="84" y="63"/>
                  </a:lnTo>
                  <a:lnTo>
                    <a:pt x="84" y="67"/>
                  </a:lnTo>
                  <a:lnTo>
                    <a:pt x="84" y="70"/>
                  </a:lnTo>
                  <a:lnTo>
                    <a:pt x="84" y="71"/>
                  </a:lnTo>
                  <a:lnTo>
                    <a:pt x="84" y="74"/>
                  </a:lnTo>
                  <a:lnTo>
                    <a:pt x="84" y="75"/>
                  </a:lnTo>
                  <a:lnTo>
                    <a:pt x="83" y="79"/>
                  </a:lnTo>
                  <a:lnTo>
                    <a:pt x="81" y="82"/>
                  </a:lnTo>
                  <a:lnTo>
                    <a:pt x="79" y="83"/>
                  </a:lnTo>
                  <a:lnTo>
                    <a:pt x="77" y="84"/>
                  </a:lnTo>
                  <a:lnTo>
                    <a:pt x="74" y="87"/>
                  </a:lnTo>
                  <a:lnTo>
                    <a:pt x="69" y="88"/>
                  </a:lnTo>
                  <a:lnTo>
                    <a:pt x="27" y="102"/>
                  </a:lnTo>
                  <a:lnTo>
                    <a:pt x="24" y="92"/>
                  </a:lnTo>
                  <a:lnTo>
                    <a:pt x="62" y="80"/>
                  </a:lnTo>
                  <a:lnTo>
                    <a:pt x="67" y="77"/>
                  </a:lnTo>
                  <a:lnTo>
                    <a:pt x="70" y="76"/>
                  </a:lnTo>
                  <a:lnTo>
                    <a:pt x="73" y="74"/>
                  </a:lnTo>
                  <a:lnTo>
                    <a:pt x="74" y="72"/>
                  </a:lnTo>
                  <a:lnTo>
                    <a:pt x="74" y="70"/>
                  </a:lnTo>
                  <a:lnTo>
                    <a:pt x="74" y="67"/>
                  </a:lnTo>
                  <a:lnTo>
                    <a:pt x="74" y="64"/>
                  </a:lnTo>
                  <a:lnTo>
                    <a:pt x="72" y="60"/>
                  </a:lnTo>
                  <a:lnTo>
                    <a:pt x="70" y="58"/>
                  </a:lnTo>
                  <a:lnTo>
                    <a:pt x="68" y="56"/>
                  </a:lnTo>
                  <a:lnTo>
                    <a:pt x="66" y="54"/>
                  </a:lnTo>
                  <a:lnTo>
                    <a:pt x="63" y="53"/>
                  </a:lnTo>
                  <a:lnTo>
                    <a:pt x="59" y="53"/>
                  </a:lnTo>
                  <a:lnTo>
                    <a:pt x="55" y="53"/>
                  </a:lnTo>
                  <a:lnTo>
                    <a:pt x="51" y="55"/>
                  </a:lnTo>
                  <a:lnTo>
                    <a:pt x="15" y="66"/>
                  </a:lnTo>
                  <a:lnTo>
                    <a:pt x="12" y="56"/>
                  </a:lnTo>
                  <a:lnTo>
                    <a:pt x="52" y="43"/>
                  </a:lnTo>
                  <a:lnTo>
                    <a:pt x="55" y="42"/>
                  </a:lnTo>
                  <a:lnTo>
                    <a:pt x="57" y="40"/>
                  </a:lnTo>
                  <a:lnTo>
                    <a:pt x="60" y="39"/>
                  </a:lnTo>
                  <a:lnTo>
                    <a:pt x="61" y="37"/>
                  </a:lnTo>
                  <a:lnTo>
                    <a:pt x="62" y="35"/>
                  </a:lnTo>
                  <a:lnTo>
                    <a:pt x="63" y="33"/>
                  </a:lnTo>
                  <a:lnTo>
                    <a:pt x="63" y="30"/>
                  </a:lnTo>
                  <a:lnTo>
                    <a:pt x="62" y="28"/>
                  </a:lnTo>
                  <a:lnTo>
                    <a:pt x="61" y="26"/>
                  </a:lnTo>
                  <a:lnTo>
                    <a:pt x="60" y="23"/>
                  </a:lnTo>
                  <a:lnTo>
                    <a:pt x="59" y="22"/>
                  </a:lnTo>
                  <a:lnTo>
                    <a:pt x="57" y="20"/>
                  </a:lnTo>
                  <a:lnTo>
                    <a:pt x="55" y="19"/>
                  </a:lnTo>
                  <a:lnTo>
                    <a:pt x="53" y="18"/>
                  </a:lnTo>
                  <a:lnTo>
                    <a:pt x="51" y="17"/>
                  </a:lnTo>
                  <a:lnTo>
                    <a:pt x="49" y="17"/>
                  </a:lnTo>
                  <a:lnTo>
                    <a:pt x="46" y="17"/>
                  </a:lnTo>
                  <a:lnTo>
                    <a:pt x="43" y="18"/>
                  </a:lnTo>
                  <a:lnTo>
                    <a:pt x="35" y="19"/>
                  </a:lnTo>
                  <a:lnTo>
                    <a:pt x="3" y="30"/>
                  </a:lnTo>
                  <a:lnTo>
                    <a:pt x="0"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3" name="Freeform 49"/>
            <p:cNvSpPr>
              <a:spLocks/>
            </p:cNvSpPr>
            <p:nvPr/>
          </p:nvSpPr>
          <p:spPr bwMode="auto">
            <a:xfrm>
              <a:off x="801" y="3896"/>
              <a:ext cx="74" cy="72"/>
            </a:xfrm>
            <a:custGeom>
              <a:avLst/>
              <a:gdLst>
                <a:gd name="T0" fmla="*/ 10 w 74"/>
                <a:gd name="T1" fmla="*/ 62 h 72"/>
                <a:gd name="T2" fmla="*/ 19 w 74"/>
                <a:gd name="T3" fmla="*/ 59 h 72"/>
                <a:gd name="T4" fmla="*/ 12 w 74"/>
                <a:gd name="T5" fmla="*/ 57 h 72"/>
                <a:gd name="T6" fmla="*/ 10 w 74"/>
                <a:gd name="T7" fmla="*/ 55 h 72"/>
                <a:gd name="T8" fmla="*/ 8 w 74"/>
                <a:gd name="T9" fmla="*/ 54 h 72"/>
                <a:gd name="T10" fmla="*/ 6 w 74"/>
                <a:gd name="T11" fmla="*/ 52 h 72"/>
                <a:gd name="T12" fmla="*/ 4 w 74"/>
                <a:gd name="T13" fmla="*/ 49 h 72"/>
                <a:gd name="T14" fmla="*/ 2 w 74"/>
                <a:gd name="T15" fmla="*/ 47 h 72"/>
                <a:gd name="T16" fmla="*/ 2 w 74"/>
                <a:gd name="T17" fmla="*/ 44 h 72"/>
                <a:gd name="T18" fmla="*/ 1 w 74"/>
                <a:gd name="T19" fmla="*/ 41 h 72"/>
                <a:gd name="T20" fmla="*/ 0 w 74"/>
                <a:gd name="T21" fmla="*/ 38 h 72"/>
                <a:gd name="T22" fmla="*/ 0 w 74"/>
                <a:gd name="T23" fmla="*/ 36 h 72"/>
                <a:gd name="T24" fmla="*/ 0 w 74"/>
                <a:gd name="T25" fmla="*/ 33 h 72"/>
                <a:gd name="T26" fmla="*/ 1 w 74"/>
                <a:gd name="T27" fmla="*/ 28 h 72"/>
                <a:gd name="T28" fmla="*/ 2 w 74"/>
                <a:gd name="T29" fmla="*/ 26 h 72"/>
                <a:gd name="T30" fmla="*/ 2 w 74"/>
                <a:gd name="T31" fmla="*/ 24 h 72"/>
                <a:gd name="T32" fmla="*/ 5 w 74"/>
                <a:gd name="T33" fmla="*/ 21 h 72"/>
                <a:gd name="T34" fmla="*/ 9 w 74"/>
                <a:gd name="T35" fmla="*/ 18 h 72"/>
                <a:gd name="T36" fmla="*/ 12 w 74"/>
                <a:gd name="T37" fmla="*/ 17 h 72"/>
                <a:gd name="T38" fmla="*/ 19 w 74"/>
                <a:gd name="T39" fmla="*/ 14 h 72"/>
                <a:gd name="T40" fmla="*/ 56 w 74"/>
                <a:gd name="T41" fmla="*/ 0 h 72"/>
                <a:gd name="T42" fmla="*/ 60 w 74"/>
                <a:gd name="T43" fmla="*/ 11 h 72"/>
                <a:gd name="T44" fmla="*/ 26 w 74"/>
                <a:gd name="T45" fmla="*/ 23 h 72"/>
                <a:gd name="T46" fmla="*/ 19 w 74"/>
                <a:gd name="T47" fmla="*/ 26 h 72"/>
                <a:gd name="T48" fmla="*/ 15 w 74"/>
                <a:gd name="T49" fmla="*/ 27 h 72"/>
                <a:gd name="T50" fmla="*/ 14 w 74"/>
                <a:gd name="T51" fmla="*/ 29 h 72"/>
                <a:gd name="T52" fmla="*/ 12 w 74"/>
                <a:gd name="T53" fmla="*/ 31 h 72"/>
                <a:gd name="T54" fmla="*/ 11 w 74"/>
                <a:gd name="T55" fmla="*/ 32 h 72"/>
                <a:gd name="T56" fmla="*/ 10 w 74"/>
                <a:gd name="T57" fmla="*/ 34 h 72"/>
                <a:gd name="T58" fmla="*/ 10 w 74"/>
                <a:gd name="T59" fmla="*/ 36 h 72"/>
                <a:gd name="T60" fmla="*/ 10 w 74"/>
                <a:gd name="T61" fmla="*/ 38 h 72"/>
                <a:gd name="T62" fmla="*/ 10 w 74"/>
                <a:gd name="T63" fmla="*/ 41 h 72"/>
                <a:gd name="T64" fmla="*/ 11 w 74"/>
                <a:gd name="T65" fmla="*/ 43 h 72"/>
                <a:gd name="T66" fmla="*/ 13 w 74"/>
                <a:gd name="T67" fmla="*/ 47 h 72"/>
                <a:gd name="T68" fmla="*/ 15 w 74"/>
                <a:gd name="T69" fmla="*/ 48 h 72"/>
                <a:gd name="T70" fmla="*/ 16 w 74"/>
                <a:gd name="T71" fmla="*/ 51 h 72"/>
                <a:gd name="T72" fmla="*/ 19 w 74"/>
                <a:gd name="T73" fmla="*/ 52 h 72"/>
                <a:gd name="T74" fmla="*/ 20 w 74"/>
                <a:gd name="T75" fmla="*/ 53 h 72"/>
                <a:gd name="T76" fmla="*/ 22 w 74"/>
                <a:gd name="T77" fmla="*/ 54 h 72"/>
                <a:gd name="T78" fmla="*/ 25 w 74"/>
                <a:gd name="T79" fmla="*/ 54 h 72"/>
                <a:gd name="T80" fmla="*/ 30 w 74"/>
                <a:gd name="T81" fmla="*/ 53 h 72"/>
                <a:gd name="T82" fmla="*/ 34 w 74"/>
                <a:gd name="T83" fmla="*/ 52 h 72"/>
                <a:gd name="T84" fmla="*/ 37 w 74"/>
                <a:gd name="T85" fmla="*/ 52 h 72"/>
                <a:gd name="T86" fmla="*/ 70 w 74"/>
                <a:gd name="T87" fmla="*/ 39 h 72"/>
                <a:gd name="T88" fmla="*/ 74 w 74"/>
                <a:gd name="T89" fmla="*/ 50 h 72"/>
                <a:gd name="T90" fmla="*/ 13 w 74"/>
                <a:gd name="T91" fmla="*/ 72 h 72"/>
                <a:gd name="T92" fmla="*/ 10 w 74"/>
                <a:gd name="T93" fmla="*/ 62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4" h="72">
                  <a:moveTo>
                    <a:pt x="10" y="62"/>
                  </a:moveTo>
                  <a:lnTo>
                    <a:pt x="19" y="59"/>
                  </a:lnTo>
                  <a:lnTo>
                    <a:pt x="12" y="57"/>
                  </a:lnTo>
                  <a:lnTo>
                    <a:pt x="10" y="55"/>
                  </a:lnTo>
                  <a:lnTo>
                    <a:pt x="8" y="54"/>
                  </a:lnTo>
                  <a:lnTo>
                    <a:pt x="6" y="52"/>
                  </a:lnTo>
                  <a:lnTo>
                    <a:pt x="4" y="49"/>
                  </a:lnTo>
                  <a:lnTo>
                    <a:pt x="2" y="47"/>
                  </a:lnTo>
                  <a:lnTo>
                    <a:pt x="2" y="44"/>
                  </a:lnTo>
                  <a:lnTo>
                    <a:pt x="1" y="41"/>
                  </a:lnTo>
                  <a:lnTo>
                    <a:pt x="0" y="38"/>
                  </a:lnTo>
                  <a:lnTo>
                    <a:pt x="0" y="36"/>
                  </a:lnTo>
                  <a:lnTo>
                    <a:pt x="0" y="33"/>
                  </a:lnTo>
                  <a:lnTo>
                    <a:pt x="1" y="28"/>
                  </a:lnTo>
                  <a:lnTo>
                    <a:pt x="2" y="26"/>
                  </a:lnTo>
                  <a:lnTo>
                    <a:pt x="2" y="24"/>
                  </a:lnTo>
                  <a:lnTo>
                    <a:pt x="5" y="21"/>
                  </a:lnTo>
                  <a:lnTo>
                    <a:pt x="9" y="18"/>
                  </a:lnTo>
                  <a:lnTo>
                    <a:pt x="12" y="17"/>
                  </a:lnTo>
                  <a:lnTo>
                    <a:pt x="19" y="14"/>
                  </a:lnTo>
                  <a:lnTo>
                    <a:pt x="56" y="0"/>
                  </a:lnTo>
                  <a:lnTo>
                    <a:pt x="60" y="11"/>
                  </a:lnTo>
                  <a:lnTo>
                    <a:pt x="26" y="23"/>
                  </a:lnTo>
                  <a:lnTo>
                    <a:pt x="19" y="26"/>
                  </a:lnTo>
                  <a:lnTo>
                    <a:pt x="15" y="27"/>
                  </a:lnTo>
                  <a:lnTo>
                    <a:pt x="14" y="29"/>
                  </a:lnTo>
                  <a:lnTo>
                    <a:pt x="12" y="31"/>
                  </a:lnTo>
                  <a:lnTo>
                    <a:pt x="11" y="32"/>
                  </a:lnTo>
                  <a:lnTo>
                    <a:pt x="10" y="34"/>
                  </a:lnTo>
                  <a:lnTo>
                    <a:pt x="10" y="36"/>
                  </a:lnTo>
                  <a:lnTo>
                    <a:pt x="10" y="38"/>
                  </a:lnTo>
                  <a:lnTo>
                    <a:pt x="10" y="41"/>
                  </a:lnTo>
                  <a:lnTo>
                    <a:pt x="11" y="43"/>
                  </a:lnTo>
                  <a:lnTo>
                    <a:pt x="13" y="47"/>
                  </a:lnTo>
                  <a:lnTo>
                    <a:pt x="15" y="48"/>
                  </a:lnTo>
                  <a:lnTo>
                    <a:pt x="16" y="51"/>
                  </a:lnTo>
                  <a:lnTo>
                    <a:pt x="19" y="52"/>
                  </a:lnTo>
                  <a:lnTo>
                    <a:pt x="20" y="53"/>
                  </a:lnTo>
                  <a:lnTo>
                    <a:pt x="22" y="54"/>
                  </a:lnTo>
                  <a:lnTo>
                    <a:pt x="25" y="54"/>
                  </a:lnTo>
                  <a:lnTo>
                    <a:pt x="30" y="53"/>
                  </a:lnTo>
                  <a:lnTo>
                    <a:pt x="34" y="52"/>
                  </a:lnTo>
                  <a:lnTo>
                    <a:pt x="37" y="52"/>
                  </a:lnTo>
                  <a:lnTo>
                    <a:pt x="70" y="39"/>
                  </a:lnTo>
                  <a:lnTo>
                    <a:pt x="74" y="50"/>
                  </a:lnTo>
                  <a:lnTo>
                    <a:pt x="13" y="72"/>
                  </a:lnTo>
                  <a:lnTo>
                    <a:pt x="10" y="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4" name="Freeform 50"/>
            <p:cNvSpPr>
              <a:spLocks/>
            </p:cNvSpPr>
            <p:nvPr/>
          </p:nvSpPr>
          <p:spPr bwMode="auto">
            <a:xfrm>
              <a:off x="823" y="3963"/>
              <a:ext cx="75" cy="73"/>
            </a:xfrm>
            <a:custGeom>
              <a:avLst/>
              <a:gdLst>
                <a:gd name="T0" fmla="*/ 0 w 75"/>
                <a:gd name="T1" fmla="*/ 25 h 73"/>
                <a:gd name="T2" fmla="*/ 59 w 75"/>
                <a:gd name="T3" fmla="*/ 0 h 73"/>
                <a:gd name="T4" fmla="*/ 63 w 75"/>
                <a:gd name="T5" fmla="*/ 9 h 73"/>
                <a:gd name="T6" fmla="*/ 55 w 75"/>
                <a:gd name="T7" fmla="*/ 12 h 73"/>
                <a:gd name="T8" fmla="*/ 58 w 75"/>
                <a:gd name="T9" fmla="*/ 13 h 73"/>
                <a:gd name="T10" fmla="*/ 60 w 75"/>
                <a:gd name="T11" fmla="*/ 15 h 73"/>
                <a:gd name="T12" fmla="*/ 63 w 75"/>
                <a:gd name="T13" fmla="*/ 15 h 73"/>
                <a:gd name="T14" fmla="*/ 65 w 75"/>
                <a:gd name="T15" fmla="*/ 17 h 73"/>
                <a:gd name="T16" fmla="*/ 67 w 75"/>
                <a:gd name="T17" fmla="*/ 19 h 73"/>
                <a:gd name="T18" fmla="*/ 69 w 75"/>
                <a:gd name="T19" fmla="*/ 22 h 73"/>
                <a:gd name="T20" fmla="*/ 71 w 75"/>
                <a:gd name="T21" fmla="*/ 24 h 73"/>
                <a:gd name="T22" fmla="*/ 72 w 75"/>
                <a:gd name="T23" fmla="*/ 27 h 73"/>
                <a:gd name="T24" fmla="*/ 73 w 75"/>
                <a:gd name="T25" fmla="*/ 30 h 73"/>
                <a:gd name="T26" fmla="*/ 74 w 75"/>
                <a:gd name="T27" fmla="*/ 33 h 73"/>
                <a:gd name="T28" fmla="*/ 75 w 75"/>
                <a:gd name="T29" fmla="*/ 38 h 73"/>
                <a:gd name="T30" fmla="*/ 74 w 75"/>
                <a:gd name="T31" fmla="*/ 40 h 73"/>
                <a:gd name="T32" fmla="*/ 74 w 75"/>
                <a:gd name="T33" fmla="*/ 43 h 73"/>
                <a:gd name="T34" fmla="*/ 72 w 75"/>
                <a:gd name="T35" fmla="*/ 46 h 73"/>
                <a:gd name="T36" fmla="*/ 69 w 75"/>
                <a:gd name="T37" fmla="*/ 50 h 73"/>
                <a:gd name="T38" fmla="*/ 66 w 75"/>
                <a:gd name="T39" fmla="*/ 53 h 73"/>
                <a:gd name="T40" fmla="*/ 62 w 75"/>
                <a:gd name="T41" fmla="*/ 55 h 73"/>
                <a:gd name="T42" fmla="*/ 57 w 75"/>
                <a:gd name="T43" fmla="*/ 58 h 73"/>
                <a:gd name="T44" fmla="*/ 21 w 75"/>
                <a:gd name="T45" fmla="*/ 73 h 73"/>
                <a:gd name="T46" fmla="*/ 16 w 75"/>
                <a:gd name="T47" fmla="*/ 63 h 73"/>
                <a:gd name="T48" fmla="*/ 52 w 75"/>
                <a:gd name="T49" fmla="*/ 48 h 73"/>
                <a:gd name="T50" fmla="*/ 55 w 75"/>
                <a:gd name="T51" fmla="*/ 46 h 73"/>
                <a:gd name="T52" fmla="*/ 57 w 75"/>
                <a:gd name="T53" fmla="*/ 45 h 73"/>
                <a:gd name="T54" fmla="*/ 61 w 75"/>
                <a:gd name="T55" fmla="*/ 43 h 73"/>
                <a:gd name="T56" fmla="*/ 62 w 75"/>
                <a:gd name="T57" fmla="*/ 40 h 73"/>
                <a:gd name="T58" fmla="*/ 63 w 75"/>
                <a:gd name="T59" fmla="*/ 39 h 73"/>
                <a:gd name="T60" fmla="*/ 64 w 75"/>
                <a:gd name="T61" fmla="*/ 36 h 73"/>
                <a:gd name="T62" fmla="*/ 64 w 75"/>
                <a:gd name="T63" fmla="*/ 33 h 73"/>
                <a:gd name="T64" fmla="*/ 62 w 75"/>
                <a:gd name="T65" fmla="*/ 29 h 73"/>
                <a:gd name="T66" fmla="*/ 61 w 75"/>
                <a:gd name="T67" fmla="*/ 26 h 73"/>
                <a:gd name="T68" fmla="*/ 59 w 75"/>
                <a:gd name="T69" fmla="*/ 23 h 73"/>
                <a:gd name="T70" fmla="*/ 57 w 75"/>
                <a:gd name="T71" fmla="*/ 21 h 73"/>
                <a:gd name="T72" fmla="*/ 54 w 75"/>
                <a:gd name="T73" fmla="*/ 19 h 73"/>
                <a:gd name="T74" fmla="*/ 51 w 75"/>
                <a:gd name="T75" fmla="*/ 19 h 73"/>
                <a:gd name="T76" fmla="*/ 46 w 75"/>
                <a:gd name="T77" fmla="*/ 19 h 73"/>
                <a:gd name="T78" fmla="*/ 45 w 75"/>
                <a:gd name="T79" fmla="*/ 19 h 73"/>
                <a:gd name="T80" fmla="*/ 41 w 75"/>
                <a:gd name="T81" fmla="*/ 19 h 73"/>
                <a:gd name="T82" fmla="*/ 39 w 75"/>
                <a:gd name="T83" fmla="*/ 20 h 73"/>
                <a:gd name="T84" fmla="*/ 37 w 75"/>
                <a:gd name="T85" fmla="*/ 22 h 73"/>
                <a:gd name="T86" fmla="*/ 4 w 75"/>
                <a:gd name="T87" fmla="*/ 35 h 73"/>
                <a:gd name="T88" fmla="*/ 0 w 75"/>
                <a:gd name="T89" fmla="*/ 25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 h="73">
                  <a:moveTo>
                    <a:pt x="0" y="25"/>
                  </a:moveTo>
                  <a:lnTo>
                    <a:pt x="59" y="0"/>
                  </a:lnTo>
                  <a:lnTo>
                    <a:pt x="63" y="9"/>
                  </a:lnTo>
                  <a:lnTo>
                    <a:pt x="55" y="12"/>
                  </a:lnTo>
                  <a:lnTo>
                    <a:pt x="58" y="13"/>
                  </a:lnTo>
                  <a:lnTo>
                    <a:pt x="60" y="15"/>
                  </a:lnTo>
                  <a:lnTo>
                    <a:pt x="63" y="15"/>
                  </a:lnTo>
                  <a:lnTo>
                    <a:pt x="65" y="17"/>
                  </a:lnTo>
                  <a:lnTo>
                    <a:pt x="67" y="19"/>
                  </a:lnTo>
                  <a:lnTo>
                    <a:pt x="69" y="22"/>
                  </a:lnTo>
                  <a:lnTo>
                    <a:pt x="71" y="24"/>
                  </a:lnTo>
                  <a:lnTo>
                    <a:pt x="72" y="27"/>
                  </a:lnTo>
                  <a:lnTo>
                    <a:pt x="73" y="30"/>
                  </a:lnTo>
                  <a:lnTo>
                    <a:pt x="74" y="33"/>
                  </a:lnTo>
                  <a:lnTo>
                    <a:pt x="75" y="38"/>
                  </a:lnTo>
                  <a:lnTo>
                    <a:pt x="74" y="40"/>
                  </a:lnTo>
                  <a:lnTo>
                    <a:pt x="74" y="43"/>
                  </a:lnTo>
                  <a:lnTo>
                    <a:pt x="72" y="46"/>
                  </a:lnTo>
                  <a:lnTo>
                    <a:pt x="69" y="50"/>
                  </a:lnTo>
                  <a:lnTo>
                    <a:pt x="66" y="53"/>
                  </a:lnTo>
                  <a:lnTo>
                    <a:pt x="62" y="55"/>
                  </a:lnTo>
                  <a:lnTo>
                    <a:pt x="57" y="58"/>
                  </a:lnTo>
                  <a:lnTo>
                    <a:pt x="21" y="73"/>
                  </a:lnTo>
                  <a:lnTo>
                    <a:pt x="16" y="63"/>
                  </a:lnTo>
                  <a:lnTo>
                    <a:pt x="52" y="48"/>
                  </a:lnTo>
                  <a:lnTo>
                    <a:pt x="55" y="46"/>
                  </a:lnTo>
                  <a:lnTo>
                    <a:pt x="57" y="45"/>
                  </a:lnTo>
                  <a:lnTo>
                    <a:pt x="61" y="43"/>
                  </a:lnTo>
                  <a:lnTo>
                    <a:pt x="62" y="40"/>
                  </a:lnTo>
                  <a:lnTo>
                    <a:pt x="63" y="39"/>
                  </a:lnTo>
                  <a:lnTo>
                    <a:pt x="64" y="36"/>
                  </a:lnTo>
                  <a:lnTo>
                    <a:pt x="64" y="33"/>
                  </a:lnTo>
                  <a:lnTo>
                    <a:pt x="62" y="29"/>
                  </a:lnTo>
                  <a:lnTo>
                    <a:pt x="61" y="26"/>
                  </a:lnTo>
                  <a:lnTo>
                    <a:pt x="59" y="23"/>
                  </a:lnTo>
                  <a:lnTo>
                    <a:pt x="57" y="21"/>
                  </a:lnTo>
                  <a:lnTo>
                    <a:pt x="54" y="19"/>
                  </a:lnTo>
                  <a:lnTo>
                    <a:pt x="51" y="19"/>
                  </a:lnTo>
                  <a:lnTo>
                    <a:pt x="46" y="19"/>
                  </a:lnTo>
                  <a:lnTo>
                    <a:pt x="45" y="19"/>
                  </a:lnTo>
                  <a:lnTo>
                    <a:pt x="41" y="19"/>
                  </a:lnTo>
                  <a:lnTo>
                    <a:pt x="39" y="20"/>
                  </a:lnTo>
                  <a:lnTo>
                    <a:pt x="37" y="22"/>
                  </a:lnTo>
                  <a:lnTo>
                    <a:pt x="4" y="35"/>
                  </a:lnTo>
                  <a:lnTo>
                    <a:pt x="0" y="2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5" name="Freeform 51"/>
            <p:cNvSpPr>
              <a:spLocks/>
            </p:cNvSpPr>
            <p:nvPr/>
          </p:nvSpPr>
          <p:spPr bwMode="auto">
            <a:xfrm>
              <a:off x="853" y="4017"/>
              <a:ext cx="84" cy="49"/>
            </a:xfrm>
            <a:custGeom>
              <a:avLst/>
              <a:gdLst>
                <a:gd name="T0" fmla="*/ 68 w 84"/>
                <a:gd name="T1" fmla="*/ 6 h 49"/>
                <a:gd name="T2" fmla="*/ 80 w 84"/>
                <a:gd name="T3" fmla="*/ 0 h 49"/>
                <a:gd name="T4" fmla="*/ 84 w 84"/>
                <a:gd name="T5" fmla="*/ 10 h 49"/>
                <a:gd name="T6" fmla="*/ 73 w 84"/>
                <a:gd name="T7" fmla="*/ 15 h 49"/>
                <a:gd name="T8" fmla="*/ 68 w 84"/>
                <a:gd name="T9" fmla="*/ 6 h 49"/>
                <a:gd name="T10" fmla="*/ 68 w 84"/>
                <a:gd name="T11" fmla="*/ 6 h 49"/>
                <a:gd name="T12" fmla="*/ 0 w 84"/>
                <a:gd name="T13" fmla="*/ 39 h 49"/>
                <a:gd name="T14" fmla="*/ 57 w 84"/>
                <a:gd name="T15" fmla="*/ 11 h 49"/>
                <a:gd name="T16" fmla="*/ 62 w 84"/>
                <a:gd name="T17" fmla="*/ 20 h 49"/>
                <a:gd name="T18" fmla="*/ 5 w 84"/>
                <a:gd name="T19" fmla="*/ 49 h 49"/>
                <a:gd name="T20" fmla="*/ 0 w 84"/>
                <a:gd name="T21" fmla="*/ 39 h 49"/>
                <a:gd name="T22" fmla="*/ 68 w 84"/>
                <a:gd name="T23" fmla="*/ 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49">
                  <a:moveTo>
                    <a:pt x="68" y="6"/>
                  </a:moveTo>
                  <a:lnTo>
                    <a:pt x="80" y="0"/>
                  </a:lnTo>
                  <a:lnTo>
                    <a:pt x="84" y="10"/>
                  </a:lnTo>
                  <a:lnTo>
                    <a:pt x="73" y="15"/>
                  </a:lnTo>
                  <a:lnTo>
                    <a:pt x="68" y="6"/>
                  </a:lnTo>
                  <a:lnTo>
                    <a:pt x="0" y="39"/>
                  </a:lnTo>
                  <a:lnTo>
                    <a:pt x="57" y="11"/>
                  </a:lnTo>
                  <a:lnTo>
                    <a:pt x="62" y="20"/>
                  </a:lnTo>
                  <a:lnTo>
                    <a:pt x="5" y="49"/>
                  </a:lnTo>
                  <a:lnTo>
                    <a:pt x="0" y="39"/>
                  </a:lnTo>
                  <a:lnTo>
                    <a:pt x="68"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6" name="Freeform 52"/>
            <p:cNvSpPr>
              <a:spLocks/>
            </p:cNvSpPr>
            <p:nvPr/>
          </p:nvSpPr>
          <p:spPr bwMode="auto">
            <a:xfrm>
              <a:off x="872" y="4060"/>
              <a:ext cx="67" cy="61"/>
            </a:xfrm>
            <a:custGeom>
              <a:avLst/>
              <a:gdLst>
                <a:gd name="T0" fmla="*/ 37 w 67"/>
                <a:gd name="T1" fmla="*/ 59 h 61"/>
                <a:gd name="T2" fmla="*/ 27 w 67"/>
                <a:gd name="T3" fmla="*/ 61 h 61"/>
                <a:gd name="T4" fmla="*/ 17 w 67"/>
                <a:gd name="T5" fmla="*/ 59 h 61"/>
                <a:gd name="T6" fmla="*/ 11 w 67"/>
                <a:gd name="T7" fmla="*/ 56 h 61"/>
                <a:gd name="T8" fmla="*/ 6 w 67"/>
                <a:gd name="T9" fmla="*/ 50 h 61"/>
                <a:gd name="T10" fmla="*/ 1 w 67"/>
                <a:gd name="T11" fmla="*/ 40 h 61"/>
                <a:gd name="T12" fmla="*/ 0 w 67"/>
                <a:gd name="T13" fmla="*/ 32 h 61"/>
                <a:gd name="T14" fmla="*/ 1 w 67"/>
                <a:gd name="T15" fmla="*/ 26 h 61"/>
                <a:gd name="T16" fmla="*/ 3 w 67"/>
                <a:gd name="T17" fmla="*/ 21 h 61"/>
                <a:gd name="T18" fmla="*/ 8 w 67"/>
                <a:gd name="T19" fmla="*/ 13 h 61"/>
                <a:gd name="T20" fmla="*/ 13 w 67"/>
                <a:gd name="T21" fmla="*/ 9 h 61"/>
                <a:gd name="T22" fmla="*/ 20 w 67"/>
                <a:gd name="T23" fmla="*/ 5 h 61"/>
                <a:gd name="T24" fmla="*/ 29 w 67"/>
                <a:gd name="T25" fmla="*/ 1 h 61"/>
                <a:gd name="T26" fmla="*/ 38 w 67"/>
                <a:gd name="T27" fmla="*/ 0 h 61"/>
                <a:gd name="T28" fmla="*/ 46 w 67"/>
                <a:gd name="T29" fmla="*/ 1 h 61"/>
                <a:gd name="T30" fmla="*/ 53 w 67"/>
                <a:gd name="T31" fmla="*/ 4 h 61"/>
                <a:gd name="T32" fmla="*/ 59 w 67"/>
                <a:gd name="T33" fmla="*/ 9 h 61"/>
                <a:gd name="T34" fmla="*/ 64 w 67"/>
                <a:gd name="T35" fmla="*/ 16 h 61"/>
                <a:gd name="T36" fmla="*/ 67 w 67"/>
                <a:gd name="T37" fmla="*/ 25 h 61"/>
                <a:gd name="T38" fmla="*/ 67 w 67"/>
                <a:gd name="T39" fmla="*/ 33 h 61"/>
                <a:gd name="T40" fmla="*/ 63 w 67"/>
                <a:gd name="T41" fmla="*/ 41 h 61"/>
                <a:gd name="T42" fmla="*/ 59 w 67"/>
                <a:gd name="T43" fmla="*/ 46 h 61"/>
                <a:gd name="T44" fmla="*/ 51 w 67"/>
                <a:gd name="T45" fmla="*/ 39 h 61"/>
                <a:gd name="T46" fmla="*/ 55 w 67"/>
                <a:gd name="T47" fmla="*/ 35 h 61"/>
                <a:gd name="T48" fmla="*/ 57 w 67"/>
                <a:gd name="T49" fmla="*/ 30 h 61"/>
                <a:gd name="T50" fmla="*/ 58 w 67"/>
                <a:gd name="T51" fmla="*/ 25 h 61"/>
                <a:gd name="T52" fmla="*/ 56 w 67"/>
                <a:gd name="T53" fmla="*/ 20 h 61"/>
                <a:gd name="T54" fmla="*/ 51 w 67"/>
                <a:gd name="T55" fmla="*/ 15 h 61"/>
                <a:gd name="T56" fmla="*/ 44 w 67"/>
                <a:gd name="T57" fmla="*/ 11 h 61"/>
                <a:gd name="T58" fmla="*/ 41 w 67"/>
                <a:gd name="T59" fmla="*/ 11 h 61"/>
                <a:gd name="T60" fmla="*/ 31 w 67"/>
                <a:gd name="T61" fmla="*/ 12 h 61"/>
                <a:gd name="T62" fmla="*/ 20 w 67"/>
                <a:gd name="T63" fmla="*/ 18 h 61"/>
                <a:gd name="T64" fmla="*/ 14 w 67"/>
                <a:gd name="T65" fmla="*/ 22 h 61"/>
                <a:gd name="T66" fmla="*/ 12 w 67"/>
                <a:gd name="T67" fmla="*/ 26 h 61"/>
                <a:gd name="T68" fmla="*/ 10 w 67"/>
                <a:gd name="T69" fmla="*/ 32 h 61"/>
                <a:gd name="T70" fmla="*/ 10 w 67"/>
                <a:gd name="T71" fmla="*/ 35 h 61"/>
                <a:gd name="T72" fmla="*/ 12 w 67"/>
                <a:gd name="T73" fmla="*/ 42 h 61"/>
                <a:gd name="T74" fmla="*/ 15 w 67"/>
                <a:gd name="T75" fmla="*/ 47 h 61"/>
                <a:gd name="T76" fmla="*/ 20 w 67"/>
                <a:gd name="T77" fmla="*/ 49 h 61"/>
                <a:gd name="T78" fmla="*/ 26 w 67"/>
                <a:gd name="T79" fmla="*/ 51 h 61"/>
                <a:gd name="T80" fmla="*/ 34 w 67"/>
                <a:gd name="T81" fmla="*/ 49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 h="61">
                  <a:moveTo>
                    <a:pt x="34" y="49"/>
                  </a:moveTo>
                  <a:lnTo>
                    <a:pt x="37" y="59"/>
                  </a:lnTo>
                  <a:lnTo>
                    <a:pt x="32" y="60"/>
                  </a:lnTo>
                  <a:lnTo>
                    <a:pt x="27" y="61"/>
                  </a:lnTo>
                  <a:lnTo>
                    <a:pt x="22" y="60"/>
                  </a:lnTo>
                  <a:lnTo>
                    <a:pt x="17" y="59"/>
                  </a:lnTo>
                  <a:lnTo>
                    <a:pt x="13" y="57"/>
                  </a:lnTo>
                  <a:lnTo>
                    <a:pt x="11" y="56"/>
                  </a:lnTo>
                  <a:lnTo>
                    <a:pt x="10" y="54"/>
                  </a:lnTo>
                  <a:lnTo>
                    <a:pt x="6" y="50"/>
                  </a:lnTo>
                  <a:lnTo>
                    <a:pt x="3" y="46"/>
                  </a:lnTo>
                  <a:lnTo>
                    <a:pt x="1" y="40"/>
                  </a:lnTo>
                  <a:lnTo>
                    <a:pt x="0" y="35"/>
                  </a:lnTo>
                  <a:lnTo>
                    <a:pt x="0" y="32"/>
                  </a:lnTo>
                  <a:lnTo>
                    <a:pt x="0" y="29"/>
                  </a:lnTo>
                  <a:lnTo>
                    <a:pt x="1" y="26"/>
                  </a:lnTo>
                  <a:lnTo>
                    <a:pt x="2" y="23"/>
                  </a:lnTo>
                  <a:lnTo>
                    <a:pt x="3" y="21"/>
                  </a:lnTo>
                  <a:lnTo>
                    <a:pt x="4" y="18"/>
                  </a:lnTo>
                  <a:lnTo>
                    <a:pt x="8" y="13"/>
                  </a:lnTo>
                  <a:lnTo>
                    <a:pt x="11" y="11"/>
                  </a:lnTo>
                  <a:lnTo>
                    <a:pt x="13" y="9"/>
                  </a:lnTo>
                  <a:lnTo>
                    <a:pt x="16" y="7"/>
                  </a:lnTo>
                  <a:lnTo>
                    <a:pt x="20" y="5"/>
                  </a:lnTo>
                  <a:lnTo>
                    <a:pt x="25" y="3"/>
                  </a:lnTo>
                  <a:lnTo>
                    <a:pt x="29" y="1"/>
                  </a:lnTo>
                  <a:lnTo>
                    <a:pt x="34" y="1"/>
                  </a:lnTo>
                  <a:lnTo>
                    <a:pt x="38" y="0"/>
                  </a:lnTo>
                  <a:lnTo>
                    <a:pt x="42" y="0"/>
                  </a:lnTo>
                  <a:lnTo>
                    <a:pt x="46" y="1"/>
                  </a:lnTo>
                  <a:lnTo>
                    <a:pt x="50" y="2"/>
                  </a:lnTo>
                  <a:lnTo>
                    <a:pt x="53" y="4"/>
                  </a:lnTo>
                  <a:lnTo>
                    <a:pt x="56" y="6"/>
                  </a:lnTo>
                  <a:lnTo>
                    <a:pt x="59" y="9"/>
                  </a:lnTo>
                  <a:lnTo>
                    <a:pt x="61" y="12"/>
                  </a:lnTo>
                  <a:lnTo>
                    <a:pt x="64" y="16"/>
                  </a:lnTo>
                  <a:lnTo>
                    <a:pt x="65" y="20"/>
                  </a:lnTo>
                  <a:lnTo>
                    <a:pt x="67" y="25"/>
                  </a:lnTo>
                  <a:lnTo>
                    <a:pt x="67" y="29"/>
                  </a:lnTo>
                  <a:lnTo>
                    <a:pt x="67" y="33"/>
                  </a:lnTo>
                  <a:lnTo>
                    <a:pt x="65" y="38"/>
                  </a:lnTo>
                  <a:lnTo>
                    <a:pt x="63" y="41"/>
                  </a:lnTo>
                  <a:lnTo>
                    <a:pt x="61" y="45"/>
                  </a:lnTo>
                  <a:lnTo>
                    <a:pt x="59" y="46"/>
                  </a:lnTo>
                  <a:lnTo>
                    <a:pt x="57" y="48"/>
                  </a:lnTo>
                  <a:lnTo>
                    <a:pt x="51" y="39"/>
                  </a:lnTo>
                  <a:lnTo>
                    <a:pt x="53" y="37"/>
                  </a:lnTo>
                  <a:lnTo>
                    <a:pt x="55" y="35"/>
                  </a:lnTo>
                  <a:lnTo>
                    <a:pt x="56" y="32"/>
                  </a:lnTo>
                  <a:lnTo>
                    <a:pt x="57" y="30"/>
                  </a:lnTo>
                  <a:lnTo>
                    <a:pt x="58" y="28"/>
                  </a:lnTo>
                  <a:lnTo>
                    <a:pt x="58" y="25"/>
                  </a:lnTo>
                  <a:lnTo>
                    <a:pt x="57" y="22"/>
                  </a:lnTo>
                  <a:lnTo>
                    <a:pt x="56" y="20"/>
                  </a:lnTo>
                  <a:lnTo>
                    <a:pt x="54" y="17"/>
                  </a:lnTo>
                  <a:lnTo>
                    <a:pt x="51" y="15"/>
                  </a:lnTo>
                  <a:lnTo>
                    <a:pt x="48" y="12"/>
                  </a:lnTo>
                  <a:lnTo>
                    <a:pt x="44" y="11"/>
                  </a:lnTo>
                  <a:lnTo>
                    <a:pt x="42" y="11"/>
                  </a:lnTo>
                  <a:lnTo>
                    <a:pt x="41" y="11"/>
                  </a:lnTo>
                  <a:lnTo>
                    <a:pt x="36" y="11"/>
                  </a:lnTo>
                  <a:lnTo>
                    <a:pt x="31" y="12"/>
                  </a:lnTo>
                  <a:lnTo>
                    <a:pt x="26" y="15"/>
                  </a:lnTo>
                  <a:lnTo>
                    <a:pt x="20" y="18"/>
                  </a:lnTo>
                  <a:lnTo>
                    <a:pt x="16" y="21"/>
                  </a:lnTo>
                  <a:lnTo>
                    <a:pt x="14" y="22"/>
                  </a:lnTo>
                  <a:lnTo>
                    <a:pt x="13" y="25"/>
                  </a:lnTo>
                  <a:lnTo>
                    <a:pt x="12" y="26"/>
                  </a:lnTo>
                  <a:lnTo>
                    <a:pt x="11" y="28"/>
                  </a:lnTo>
                  <a:lnTo>
                    <a:pt x="10" y="32"/>
                  </a:lnTo>
                  <a:lnTo>
                    <a:pt x="10" y="33"/>
                  </a:lnTo>
                  <a:lnTo>
                    <a:pt x="10" y="35"/>
                  </a:lnTo>
                  <a:lnTo>
                    <a:pt x="10" y="39"/>
                  </a:lnTo>
                  <a:lnTo>
                    <a:pt x="12" y="42"/>
                  </a:lnTo>
                  <a:lnTo>
                    <a:pt x="13" y="45"/>
                  </a:lnTo>
                  <a:lnTo>
                    <a:pt x="15" y="47"/>
                  </a:lnTo>
                  <a:lnTo>
                    <a:pt x="17" y="49"/>
                  </a:lnTo>
                  <a:lnTo>
                    <a:pt x="20" y="49"/>
                  </a:lnTo>
                  <a:lnTo>
                    <a:pt x="23" y="50"/>
                  </a:lnTo>
                  <a:lnTo>
                    <a:pt x="26" y="51"/>
                  </a:lnTo>
                  <a:lnTo>
                    <a:pt x="30" y="50"/>
                  </a:lnTo>
                  <a:lnTo>
                    <a:pt x="34" y="4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7" name="Freeform 53"/>
            <p:cNvSpPr>
              <a:spLocks/>
            </p:cNvSpPr>
            <p:nvPr/>
          </p:nvSpPr>
          <p:spPr bwMode="auto">
            <a:xfrm>
              <a:off x="895" y="4097"/>
              <a:ext cx="83" cy="52"/>
            </a:xfrm>
            <a:custGeom>
              <a:avLst/>
              <a:gdLst>
                <a:gd name="T0" fmla="*/ 66 w 83"/>
                <a:gd name="T1" fmla="*/ 6 h 52"/>
                <a:gd name="T2" fmla="*/ 78 w 83"/>
                <a:gd name="T3" fmla="*/ 0 h 52"/>
                <a:gd name="T4" fmla="*/ 83 w 83"/>
                <a:gd name="T5" fmla="*/ 10 h 52"/>
                <a:gd name="T6" fmla="*/ 72 w 83"/>
                <a:gd name="T7" fmla="*/ 16 h 52"/>
                <a:gd name="T8" fmla="*/ 66 w 83"/>
                <a:gd name="T9" fmla="*/ 6 h 52"/>
                <a:gd name="T10" fmla="*/ 66 w 83"/>
                <a:gd name="T11" fmla="*/ 6 h 52"/>
                <a:gd name="T12" fmla="*/ 0 w 83"/>
                <a:gd name="T13" fmla="*/ 42 h 52"/>
                <a:gd name="T14" fmla="*/ 56 w 83"/>
                <a:gd name="T15" fmla="*/ 12 h 52"/>
                <a:gd name="T16" fmla="*/ 62 w 83"/>
                <a:gd name="T17" fmla="*/ 22 h 52"/>
                <a:gd name="T18" fmla="*/ 4 w 83"/>
                <a:gd name="T19" fmla="*/ 52 h 52"/>
                <a:gd name="T20" fmla="*/ 0 w 83"/>
                <a:gd name="T21" fmla="*/ 42 h 52"/>
                <a:gd name="T22" fmla="*/ 66 w 83"/>
                <a:gd name="T23" fmla="*/ 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52">
                  <a:moveTo>
                    <a:pt x="66" y="6"/>
                  </a:moveTo>
                  <a:lnTo>
                    <a:pt x="78" y="0"/>
                  </a:lnTo>
                  <a:lnTo>
                    <a:pt x="83" y="10"/>
                  </a:lnTo>
                  <a:lnTo>
                    <a:pt x="72" y="16"/>
                  </a:lnTo>
                  <a:lnTo>
                    <a:pt x="66" y="6"/>
                  </a:lnTo>
                  <a:lnTo>
                    <a:pt x="0" y="42"/>
                  </a:lnTo>
                  <a:lnTo>
                    <a:pt x="56" y="12"/>
                  </a:lnTo>
                  <a:lnTo>
                    <a:pt x="62" y="22"/>
                  </a:lnTo>
                  <a:lnTo>
                    <a:pt x="4" y="52"/>
                  </a:lnTo>
                  <a:lnTo>
                    <a:pt x="0" y="42"/>
                  </a:lnTo>
                  <a:lnTo>
                    <a:pt x="66"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8" name="Freeform 54"/>
            <p:cNvSpPr>
              <a:spLocks/>
            </p:cNvSpPr>
            <p:nvPr/>
          </p:nvSpPr>
          <p:spPr bwMode="auto">
            <a:xfrm>
              <a:off x="888" y="4135"/>
              <a:ext cx="97" cy="70"/>
            </a:xfrm>
            <a:custGeom>
              <a:avLst/>
              <a:gdLst>
                <a:gd name="T0" fmla="*/ 77 w 97"/>
                <a:gd name="T1" fmla="*/ 0 h 70"/>
                <a:gd name="T2" fmla="*/ 75 w 97"/>
                <a:gd name="T3" fmla="*/ 12 h 70"/>
                <a:gd name="T4" fmla="*/ 86 w 97"/>
                <a:gd name="T5" fmla="*/ 15 h 70"/>
                <a:gd name="T6" fmla="*/ 90 w 97"/>
                <a:gd name="T7" fmla="*/ 19 h 70"/>
                <a:gd name="T8" fmla="*/ 93 w 97"/>
                <a:gd name="T9" fmla="*/ 23 h 70"/>
                <a:gd name="T10" fmla="*/ 96 w 97"/>
                <a:gd name="T11" fmla="*/ 29 h 70"/>
                <a:gd name="T12" fmla="*/ 97 w 97"/>
                <a:gd name="T13" fmla="*/ 34 h 70"/>
                <a:gd name="T14" fmla="*/ 97 w 97"/>
                <a:gd name="T15" fmla="*/ 42 h 70"/>
                <a:gd name="T16" fmla="*/ 93 w 97"/>
                <a:gd name="T17" fmla="*/ 49 h 70"/>
                <a:gd name="T18" fmla="*/ 89 w 97"/>
                <a:gd name="T19" fmla="*/ 56 h 70"/>
                <a:gd name="T20" fmla="*/ 84 w 97"/>
                <a:gd name="T21" fmla="*/ 60 h 70"/>
                <a:gd name="T22" fmla="*/ 79 w 97"/>
                <a:gd name="T23" fmla="*/ 64 h 70"/>
                <a:gd name="T24" fmla="*/ 70 w 97"/>
                <a:gd name="T25" fmla="*/ 68 h 70"/>
                <a:gd name="T26" fmla="*/ 62 w 97"/>
                <a:gd name="T27" fmla="*/ 70 h 70"/>
                <a:gd name="T28" fmla="*/ 53 w 97"/>
                <a:gd name="T29" fmla="*/ 70 h 70"/>
                <a:gd name="T30" fmla="*/ 46 w 97"/>
                <a:gd name="T31" fmla="*/ 67 h 70"/>
                <a:gd name="T32" fmla="*/ 40 w 97"/>
                <a:gd name="T33" fmla="*/ 63 h 70"/>
                <a:gd name="T34" fmla="*/ 35 w 97"/>
                <a:gd name="T35" fmla="*/ 57 h 70"/>
                <a:gd name="T36" fmla="*/ 33 w 97"/>
                <a:gd name="T37" fmla="*/ 53 h 70"/>
                <a:gd name="T38" fmla="*/ 32 w 97"/>
                <a:gd name="T39" fmla="*/ 48 h 70"/>
                <a:gd name="T40" fmla="*/ 33 w 97"/>
                <a:gd name="T41" fmla="*/ 39 h 70"/>
                <a:gd name="T42" fmla="*/ 0 w 97"/>
                <a:gd name="T43" fmla="*/ 46 h 70"/>
                <a:gd name="T44" fmla="*/ 54 w 97"/>
                <a:gd name="T45" fmla="*/ 25 h 70"/>
                <a:gd name="T46" fmla="*/ 45 w 97"/>
                <a:gd name="T47" fmla="*/ 32 h 70"/>
                <a:gd name="T48" fmla="*/ 42 w 97"/>
                <a:gd name="T49" fmla="*/ 37 h 70"/>
                <a:gd name="T50" fmla="*/ 41 w 97"/>
                <a:gd name="T51" fmla="*/ 40 h 70"/>
                <a:gd name="T52" fmla="*/ 40 w 97"/>
                <a:gd name="T53" fmla="*/ 46 h 70"/>
                <a:gd name="T54" fmla="*/ 42 w 97"/>
                <a:gd name="T55" fmla="*/ 50 h 70"/>
                <a:gd name="T56" fmla="*/ 45 w 97"/>
                <a:gd name="T57" fmla="*/ 55 h 70"/>
                <a:gd name="T58" fmla="*/ 50 w 97"/>
                <a:gd name="T59" fmla="*/ 59 h 70"/>
                <a:gd name="T60" fmla="*/ 58 w 97"/>
                <a:gd name="T61" fmla="*/ 60 h 70"/>
                <a:gd name="T62" fmla="*/ 68 w 97"/>
                <a:gd name="T63" fmla="*/ 57 h 70"/>
                <a:gd name="T64" fmla="*/ 78 w 97"/>
                <a:gd name="T65" fmla="*/ 51 h 70"/>
                <a:gd name="T66" fmla="*/ 84 w 97"/>
                <a:gd name="T67" fmla="*/ 44 h 70"/>
                <a:gd name="T68" fmla="*/ 87 w 97"/>
                <a:gd name="T69" fmla="*/ 37 h 70"/>
                <a:gd name="T70" fmla="*/ 86 w 97"/>
                <a:gd name="T71" fmla="*/ 30 h 70"/>
                <a:gd name="T72" fmla="*/ 83 w 97"/>
                <a:gd name="T73" fmla="*/ 24 h 70"/>
                <a:gd name="T74" fmla="*/ 77 w 97"/>
                <a:gd name="T75" fmla="*/ 21 h 70"/>
                <a:gd name="T76" fmla="*/ 69 w 97"/>
                <a:gd name="T77" fmla="*/ 19 h 70"/>
                <a:gd name="T78" fmla="*/ 59 w 97"/>
                <a:gd name="T79" fmla="*/ 22 h 70"/>
                <a:gd name="T80" fmla="*/ 0 w 97"/>
                <a:gd name="T81" fmla="*/ 46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70">
                  <a:moveTo>
                    <a:pt x="0" y="46"/>
                  </a:moveTo>
                  <a:lnTo>
                    <a:pt x="77" y="0"/>
                  </a:lnTo>
                  <a:lnTo>
                    <a:pt x="82" y="9"/>
                  </a:lnTo>
                  <a:lnTo>
                    <a:pt x="75" y="12"/>
                  </a:lnTo>
                  <a:lnTo>
                    <a:pt x="80" y="14"/>
                  </a:lnTo>
                  <a:lnTo>
                    <a:pt x="86" y="15"/>
                  </a:lnTo>
                  <a:lnTo>
                    <a:pt x="87" y="17"/>
                  </a:lnTo>
                  <a:lnTo>
                    <a:pt x="90" y="19"/>
                  </a:lnTo>
                  <a:lnTo>
                    <a:pt x="91" y="21"/>
                  </a:lnTo>
                  <a:lnTo>
                    <a:pt x="93" y="23"/>
                  </a:lnTo>
                  <a:lnTo>
                    <a:pt x="95" y="27"/>
                  </a:lnTo>
                  <a:lnTo>
                    <a:pt x="96" y="29"/>
                  </a:lnTo>
                  <a:lnTo>
                    <a:pt x="96" y="31"/>
                  </a:lnTo>
                  <a:lnTo>
                    <a:pt x="97" y="34"/>
                  </a:lnTo>
                  <a:lnTo>
                    <a:pt x="97" y="38"/>
                  </a:lnTo>
                  <a:lnTo>
                    <a:pt x="97" y="42"/>
                  </a:lnTo>
                  <a:lnTo>
                    <a:pt x="95" y="46"/>
                  </a:lnTo>
                  <a:lnTo>
                    <a:pt x="93" y="49"/>
                  </a:lnTo>
                  <a:lnTo>
                    <a:pt x="91" y="53"/>
                  </a:lnTo>
                  <a:lnTo>
                    <a:pt x="89" y="56"/>
                  </a:lnTo>
                  <a:lnTo>
                    <a:pt x="86" y="59"/>
                  </a:lnTo>
                  <a:lnTo>
                    <a:pt x="84" y="60"/>
                  </a:lnTo>
                  <a:lnTo>
                    <a:pt x="83" y="61"/>
                  </a:lnTo>
                  <a:lnTo>
                    <a:pt x="79" y="64"/>
                  </a:lnTo>
                  <a:lnTo>
                    <a:pt x="74" y="66"/>
                  </a:lnTo>
                  <a:lnTo>
                    <a:pt x="70" y="68"/>
                  </a:lnTo>
                  <a:lnTo>
                    <a:pt x="66" y="69"/>
                  </a:lnTo>
                  <a:lnTo>
                    <a:pt x="62" y="70"/>
                  </a:lnTo>
                  <a:lnTo>
                    <a:pt x="57" y="70"/>
                  </a:lnTo>
                  <a:lnTo>
                    <a:pt x="53" y="70"/>
                  </a:lnTo>
                  <a:lnTo>
                    <a:pt x="49" y="69"/>
                  </a:lnTo>
                  <a:lnTo>
                    <a:pt x="46" y="67"/>
                  </a:lnTo>
                  <a:lnTo>
                    <a:pt x="42" y="65"/>
                  </a:lnTo>
                  <a:lnTo>
                    <a:pt x="40" y="63"/>
                  </a:lnTo>
                  <a:lnTo>
                    <a:pt x="37" y="60"/>
                  </a:lnTo>
                  <a:lnTo>
                    <a:pt x="35" y="57"/>
                  </a:lnTo>
                  <a:lnTo>
                    <a:pt x="34" y="55"/>
                  </a:lnTo>
                  <a:lnTo>
                    <a:pt x="33" y="53"/>
                  </a:lnTo>
                  <a:lnTo>
                    <a:pt x="32" y="50"/>
                  </a:lnTo>
                  <a:lnTo>
                    <a:pt x="32" y="48"/>
                  </a:lnTo>
                  <a:lnTo>
                    <a:pt x="32" y="43"/>
                  </a:lnTo>
                  <a:lnTo>
                    <a:pt x="33" y="39"/>
                  </a:lnTo>
                  <a:lnTo>
                    <a:pt x="7" y="55"/>
                  </a:lnTo>
                  <a:lnTo>
                    <a:pt x="0" y="46"/>
                  </a:lnTo>
                  <a:lnTo>
                    <a:pt x="54" y="25"/>
                  </a:lnTo>
                  <a:lnTo>
                    <a:pt x="49" y="28"/>
                  </a:lnTo>
                  <a:lnTo>
                    <a:pt x="45" y="32"/>
                  </a:lnTo>
                  <a:lnTo>
                    <a:pt x="43" y="35"/>
                  </a:lnTo>
                  <a:lnTo>
                    <a:pt x="42" y="37"/>
                  </a:lnTo>
                  <a:lnTo>
                    <a:pt x="41" y="39"/>
                  </a:lnTo>
                  <a:lnTo>
                    <a:pt x="41" y="40"/>
                  </a:lnTo>
                  <a:lnTo>
                    <a:pt x="40" y="43"/>
                  </a:lnTo>
                  <a:lnTo>
                    <a:pt x="40" y="46"/>
                  </a:lnTo>
                  <a:lnTo>
                    <a:pt x="41" y="49"/>
                  </a:lnTo>
                  <a:lnTo>
                    <a:pt x="42" y="50"/>
                  </a:lnTo>
                  <a:lnTo>
                    <a:pt x="42" y="52"/>
                  </a:lnTo>
                  <a:lnTo>
                    <a:pt x="45" y="55"/>
                  </a:lnTo>
                  <a:lnTo>
                    <a:pt x="47" y="57"/>
                  </a:lnTo>
                  <a:lnTo>
                    <a:pt x="50" y="59"/>
                  </a:lnTo>
                  <a:lnTo>
                    <a:pt x="54" y="60"/>
                  </a:lnTo>
                  <a:lnTo>
                    <a:pt x="58" y="60"/>
                  </a:lnTo>
                  <a:lnTo>
                    <a:pt x="62" y="59"/>
                  </a:lnTo>
                  <a:lnTo>
                    <a:pt x="68" y="57"/>
                  </a:lnTo>
                  <a:lnTo>
                    <a:pt x="73" y="54"/>
                  </a:lnTo>
                  <a:lnTo>
                    <a:pt x="78" y="51"/>
                  </a:lnTo>
                  <a:lnTo>
                    <a:pt x="82" y="48"/>
                  </a:lnTo>
                  <a:lnTo>
                    <a:pt x="84" y="44"/>
                  </a:lnTo>
                  <a:lnTo>
                    <a:pt x="86" y="40"/>
                  </a:lnTo>
                  <a:lnTo>
                    <a:pt x="87" y="37"/>
                  </a:lnTo>
                  <a:lnTo>
                    <a:pt x="87" y="33"/>
                  </a:lnTo>
                  <a:lnTo>
                    <a:pt x="86" y="30"/>
                  </a:lnTo>
                  <a:lnTo>
                    <a:pt x="85" y="27"/>
                  </a:lnTo>
                  <a:lnTo>
                    <a:pt x="83" y="24"/>
                  </a:lnTo>
                  <a:lnTo>
                    <a:pt x="80" y="22"/>
                  </a:lnTo>
                  <a:lnTo>
                    <a:pt x="77" y="21"/>
                  </a:lnTo>
                  <a:lnTo>
                    <a:pt x="73" y="20"/>
                  </a:lnTo>
                  <a:lnTo>
                    <a:pt x="69" y="19"/>
                  </a:lnTo>
                  <a:lnTo>
                    <a:pt x="64" y="20"/>
                  </a:lnTo>
                  <a:lnTo>
                    <a:pt x="59" y="22"/>
                  </a:lnTo>
                  <a:lnTo>
                    <a:pt x="54" y="25"/>
                  </a:lnTo>
                  <a:lnTo>
                    <a:pt x="0"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9" name="Freeform 55"/>
            <p:cNvSpPr>
              <a:spLocks/>
            </p:cNvSpPr>
            <p:nvPr/>
          </p:nvSpPr>
          <p:spPr bwMode="auto">
            <a:xfrm>
              <a:off x="952" y="4202"/>
              <a:ext cx="72" cy="76"/>
            </a:xfrm>
            <a:custGeom>
              <a:avLst/>
              <a:gdLst>
                <a:gd name="T0" fmla="*/ 19 w 72"/>
                <a:gd name="T1" fmla="*/ 57 h 76"/>
                <a:gd name="T2" fmla="*/ 9 w 72"/>
                <a:gd name="T3" fmla="*/ 50 h 76"/>
                <a:gd name="T4" fmla="*/ 2 w 72"/>
                <a:gd name="T5" fmla="*/ 41 h 76"/>
                <a:gd name="T6" fmla="*/ 0 w 72"/>
                <a:gd name="T7" fmla="*/ 33 h 76"/>
                <a:gd name="T8" fmla="*/ 0 w 72"/>
                <a:gd name="T9" fmla="*/ 29 h 76"/>
                <a:gd name="T10" fmla="*/ 3 w 72"/>
                <a:gd name="T11" fmla="*/ 22 h 76"/>
                <a:gd name="T12" fmla="*/ 8 w 72"/>
                <a:gd name="T13" fmla="*/ 17 h 76"/>
                <a:gd name="T14" fmla="*/ 12 w 72"/>
                <a:gd name="T15" fmla="*/ 15 h 76"/>
                <a:gd name="T16" fmla="*/ 16 w 72"/>
                <a:gd name="T17" fmla="*/ 14 h 76"/>
                <a:gd name="T18" fmla="*/ 25 w 72"/>
                <a:gd name="T19" fmla="*/ 15 h 76"/>
                <a:gd name="T20" fmla="*/ 32 w 72"/>
                <a:gd name="T21" fmla="*/ 20 h 76"/>
                <a:gd name="T22" fmla="*/ 46 w 72"/>
                <a:gd name="T23" fmla="*/ 35 h 76"/>
                <a:gd name="T24" fmla="*/ 53 w 72"/>
                <a:gd name="T25" fmla="*/ 41 h 76"/>
                <a:gd name="T26" fmla="*/ 58 w 72"/>
                <a:gd name="T27" fmla="*/ 38 h 76"/>
                <a:gd name="T28" fmla="*/ 60 w 72"/>
                <a:gd name="T29" fmla="*/ 33 h 76"/>
                <a:gd name="T30" fmla="*/ 61 w 72"/>
                <a:gd name="T31" fmla="*/ 28 h 76"/>
                <a:gd name="T32" fmla="*/ 60 w 72"/>
                <a:gd name="T33" fmla="*/ 22 h 76"/>
                <a:gd name="T34" fmla="*/ 55 w 72"/>
                <a:gd name="T35" fmla="*/ 16 h 76"/>
                <a:gd name="T36" fmla="*/ 51 w 72"/>
                <a:gd name="T37" fmla="*/ 12 h 76"/>
                <a:gd name="T38" fmla="*/ 46 w 72"/>
                <a:gd name="T39" fmla="*/ 10 h 76"/>
                <a:gd name="T40" fmla="*/ 41 w 72"/>
                <a:gd name="T41" fmla="*/ 11 h 76"/>
                <a:gd name="T42" fmla="*/ 33 w 72"/>
                <a:gd name="T43" fmla="*/ 2 h 76"/>
                <a:gd name="T44" fmla="*/ 40 w 72"/>
                <a:gd name="T45" fmla="*/ 0 h 76"/>
                <a:gd name="T46" fmla="*/ 45 w 72"/>
                <a:gd name="T47" fmla="*/ 0 h 76"/>
                <a:gd name="T48" fmla="*/ 50 w 72"/>
                <a:gd name="T49" fmla="*/ 1 h 76"/>
                <a:gd name="T50" fmla="*/ 56 w 72"/>
                <a:gd name="T51" fmla="*/ 4 h 76"/>
                <a:gd name="T52" fmla="*/ 64 w 72"/>
                <a:gd name="T53" fmla="*/ 12 h 76"/>
                <a:gd name="T54" fmla="*/ 70 w 72"/>
                <a:gd name="T55" fmla="*/ 21 h 76"/>
                <a:gd name="T56" fmla="*/ 72 w 72"/>
                <a:gd name="T57" fmla="*/ 28 h 76"/>
                <a:gd name="T58" fmla="*/ 72 w 72"/>
                <a:gd name="T59" fmla="*/ 34 h 76"/>
                <a:gd name="T60" fmla="*/ 71 w 72"/>
                <a:gd name="T61" fmla="*/ 40 h 76"/>
                <a:gd name="T62" fmla="*/ 67 w 72"/>
                <a:gd name="T63" fmla="*/ 43 h 76"/>
                <a:gd name="T64" fmla="*/ 60 w 72"/>
                <a:gd name="T65" fmla="*/ 49 h 76"/>
                <a:gd name="T66" fmla="*/ 37 w 72"/>
                <a:gd name="T67" fmla="*/ 65 h 76"/>
                <a:gd name="T68" fmla="*/ 29 w 72"/>
                <a:gd name="T69" fmla="*/ 72 h 76"/>
                <a:gd name="T70" fmla="*/ 21 w 72"/>
                <a:gd name="T71" fmla="*/ 66 h 76"/>
                <a:gd name="T72" fmla="*/ 26 w 72"/>
                <a:gd name="T73" fmla="*/ 60 h 76"/>
                <a:gd name="T74" fmla="*/ 46 w 72"/>
                <a:gd name="T75" fmla="*/ 45 h 76"/>
                <a:gd name="T76" fmla="*/ 33 w 72"/>
                <a:gd name="T77" fmla="*/ 33 h 76"/>
                <a:gd name="T78" fmla="*/ 26 w 72"/>
                <a:gd name="T79" fmla="*/ 26 h 76"/>
                <a:gd name="T80" fmla="*/ 22 w 72"/>
                <a:gd name="T81" fmla="*/ 25 h 76"/>
                <a:gd name="T82" fmla="*/ 17 w 72"/>
                <a:gd name="T83" fmla="*/ 25 h 76"/>
                <a:gd name="T84" fmla="*/ 13 w 72"/>
                <a:gd name="T85" fmla="*/ 28 h 76"/>
                <a:gd name="T86" fmla="*/ 11 w 72"/>
                <a:gd name="T87" fmla="*/ 31 h 76"/>
                <a:gd name="T88" fmla="*/ 11 w 72"/>
                <a:gd name="T89" fmla="*/ 35 h 76"/>
                <a:gd name="T90" fmla="*/ 12 w 72"/>
                <a:gd name="T91" fmla="*/ 40 h 76"/>
                <a:gd name="T92" fmla="*/ 16 w 72"/>
                <a:gd name="T93" fmla="*/ 45 h 76"/>
                <a:gd name="T94" fmla="*/ 20 w 72"/>
                <a:gd name="T95" fmla="*/ 49 h 76"/>
                <a:gd name="T96" fmla="*/ 27 w 72"/>
                <a:gd name="T97" fmla="*/ 52 h 76"/>
                <a:gd name="T98" fmla="*/ 33 w 72"/>
                <a:gd name="T99" fmla="*/ 52 h 76"/>
                <a:gd name="T100" fmla="*/ 37 w 72"/>
                <a:gd name="T101" fmla="*/ 51 h 76"/>
                <a:gd name="T102" fmla="*/ 46 w 72"/>
                <a:gd name="T103" fmla="*/ 45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 h="76">
                  <a:moveTo>
                    <a:pt x="26" y="60"/>
                  </a:moveTo>
                  <a:lnTo>
                    <a:pt x="19" y="57"/>
                  </a:lnTo>
                  <a:lnTo>
                    <a:pt x="14" y="54"/>
                  </a:lnTo>
                  <a:lnTo>
                    <a:pt x="9" y="50"/>
                  </a:lnTo>
                  <a:lnTo>
                    <a:pt x="5" y="45"/>
                  </a:lnTo>
                  <a:lnTo>
                    <a:pt x="2" y="41"/>
                  </a:lnTo>
                  <a:lnTo>
                    <a:pt x="1" y="37"/>
                  </a:lnTo>
                  <a:lnTo>
                    <a:pt x="0" y="33"/>
                  </a:lnTo>
                  <a:lnTo>
                    <a:pt x="0" y="31"/>
                  </a:lnTo>
                  <a:lnTo>
                    <a:pt x="0" y="29"/>
                  </a:lnTo>
                  <a:lnTo>
                    <a:pt x="2" y="25"/>
                  </a:lnTo>
                  <a:lnTo>
                    <a:pt x="3" y="22"/>
                  </a:lnTo>
                  <a:lnTo>
                    <a:pt x="5" y="19"/>
                  </a:lnTo>
                  <a:lnTo>
                    <a:pt x="8" y="17"/>
                  </a:lnTo>
                  <a:lnTo>
                    <a:pt x="10" y="16"/>
                  </a:lnTo>
                  <a:lnTo>
                    <a:pt x="12" y="15"/>
                  </a:lnTo>
                  <a:lnTo>
                    <a:pt x="14" y="14"/>
                  </a:lnTo>
                  <a:lnTo>
                    <a:pt x="16" y="14"/>
                  </a:lnTo>
                  <a:lnTo>
                    <a:pt x="21" y="14"/>
                  </a:lnTo>
                  <a:lnTo>
                    <a:pt x="25" y="15"/>
                  </a:lnTo>
                  <a:lnTo>
                    <a:pt x="29" y="17"/>
                  </a:lnTo>
                  <a:lnTo>
                    <a:pt x="32" y="20"/>
                  </a:lnTo>
                  <a:lnTo>
                    <a:pt x="39" y="27"/>
                  </a:lnTo>
                  <a:lnTo>
                    <a:pt x="46" y="35"/>
                  </a:lnTo>
                  <a:lnTo>
                    <a:pt x="50" y="38"/>
                  </a:lnTo>
                  <a:lnTo>
                    <a:pt x="53" y="41"/>
                  </a:lnTo>
                  <a:lnTo>
                    <a:pt x="55" y="39"/>
                  </a:lnTo>
                  <a:lnTo>
                    <a:pt x="58" y="38"/>
                  </a:lnTo>
                  <a:lnTo>
                    <a:pt x="60" y="35"/>
                  </a:lnTo>
                  <a:lnTo>
                    <a:pt x="60" y="33"/>
                  </a:lnTo>
                  <a:lnTo>
                    <a:pt x="61" y="31"/>
                  </a:lnTo>
                  <a:lnTo>
                    <a:pt x="61" y="28"/>
                  </a:lnTo>
                  <a:lnTo>
                    <a:pt x="60" y="25"/>
                  </a:lnTo>
                  <a:lnTo>
                    <a:pt x="60" y="22"/>
                  </a:lnTo>
                  <a:lnTo>
                    <a:pt x="57" y="19"/>
                  </a:lnTo>
                  <a:lnTo>
                    <a:pt x="55" y="16"/>
                  </a:lnTo>
                  <a:lnTo>
                    <a:pt x="53" y="14"/>
                  </a:lnTo>
                  <a:lnTo>
                    <a:pt x="51" y="12"/>
                  </a:lnTo>
                  <a:lnTo>
                    <a:pt x="49" y="11"/>
                  </a:lnTo>
                  <a:lnTo>
                    <a:pt x="46" y="10"/>
                  </a:lnTo>
                  <a:lnTo>
                    <a:pt x="44" y="10"/>
                  </a:lnTo>
                  <a:lnTo>
                    <a:pt x="41" y="11"/>
                  </a:lnTo>
                  <a:lnTo>
                    <a:pt x="38" y="12"/>
                  </a:lnTo>
                  <a:lnTo>
                    <a:pt x="33" y="2"/>
                  </a:lnTo>
                  <a:lnTo>
                    <a:pt x="36" y="1"/>
                  </a:lnTo>
                  <a:lnTo>
                    <a:pt x="40" y="0"/>
                  </a:lnTo>
                  <a:lnTo>
                    <a:pt x="43" y="0"/>
                  </a:lnTo>
                  <a:lnTo>
                    <a:pt x="45" y="0"/>
                  </a:lnTo>
                  <a:lnTo>
                    <a:pt x="48" y="0"/>
                  </a:lnTo>
                  <a:lnTo>
                    <a:pt x="50" y="1"/>
                  </a:lnTo>
                  <a:lnTo>
                    <a:pt x="53" y="3"/>
                  </a:lnTo>
                  <a:lnTo>
                    <a:pt x="56" y="4"/>
                  </a:lnTo>
                  <a:lnTo>
                    <a:pt x="61" y="9"/>
                  </a:lnTo>
                  <a:lnTo>
                    <a:pt x="64" y="12"/>
                  </a:lnTo>
                  <a:lnTo>
                    <a:pt x="66" y="15"/>
                  </a:lnTo>
                  <a:lnTo>
                    <a:pt x="70" y="21"/>
                  </a:lnTo>
                  <a:lnTo>
                    <a:pt x="71" y="24"/>
                  </a:lnTo>
                  <a:lnTo>
                    <a:pt x="72" y="28"/>
                  </a:lnTo>
                  <a:lnTo>
                    <a:pt x="72" y="32"/>
                  </a:lnTo>
                  <a:lnTo>
                    <a:pt x="72" y="34"/>
                  </a:lnTo>
                  <a:lnTo>
                    <a:pt x="72" y="36"/>
                  </a:lnTo>
                  <a:lnTo>
                    <a:pt x="71" y="40"/>
                  </a:lnTo>
                  <a:lnTo>
                    <a:pt x="69" y="41"/>
                  </a:lnTo>
                  <a:lnTo>
                    <a:pt x="67" y="43"/>
                  </a:lnTo>
                  <a:lnTo>
                    <a:pt x="64" y="46"/>
                  </a:lnTo>
                  <a:lnTo>
                    <a:pt x="60" y="49"/>
                  </a:lnTo>
                  <a:lnTo>
                    <a:pt x="47" y="58"/>
                  </a:lnTo>
                  <a:lnTo>
                    <a:pt x="37" y="65"/>
                  </a:lnTo>
                  <a:lnTo>
                    <a:pt x="32" y="69"/>
                  </a:lnTo>
                  <a:lnTo>
                    <a:pt x="29" y="72"/>
                  </a:lnTo>
                  <a:lnTo>
                    <a:pt x="27" y="76"/>
                  </a:lnTo>
                  <a:lnTo>
                    <a:pt x="21" y="66"/>
                  </a:lnTo>
                  <a:lnTo>
                    <a:pt x="23" y="63"/>
                  </a:lnTo>
                  <a:lnTo>
                    <a:pt x="26" y="60"/>
                  </a:lnTo>
                  <a:lnTo>
                    <a:pt x="46" y="45"/>
                  </a:lnTo>
                  <a:lnTo>
                    <a:pt x="40" y="41"/>
                  </a:lnTo>
                  <a:lnTo>
                    <a:pt x="33" y="33"/>
                  </a:lnTo>
                  <a:lnTo>
                    <a:pt x="29" y="29"/>
                  </a:lnTo>
                  <a:lnTo>
                    <a:pt x="26" y="26"/>
                  </a:lnTo>
                  <a:lnTo>
                    <a:pt x="24" y="26"/>
                  </a:lnTo>
                  <a:lnTo>
                    <a:pt x="22" y="25"/>
                  </a:lnTo>
                  <a:lnTo>
                    <a:pt x="20" y="24"/>
                  </a:lnTo>
                  <a:lnTo>
                    <a:pt x="17" y="25"/>
                  </a:lnTo>
                  <a:lnTo>
                    <a:pt x="15" y="27"/>
                  </a:lnTo>
                  <a:lnTo>
                    <a:pt x="13" y="28"/>
                  </a:lnTo>
                  <a:lnTo>
                    <a:pt x="12" y="29"/>
                  </a:lnTo>
                  <a:lnTo>
                    <a:pt x="11" y="31"/>
                  </a:lnTo>
                  <a:lnTo>
                    <a:pt x="11" y="33"/>
                  </a:lnTo>
                  <a:lnTo>
                    <a:pt x="11" y="35"/>
                  </a:lnTo>
                  <a:lnTo>
                    <a:pt x="11" y="38"/>
                  </a:lnTo>
                  <a:lnTo>
                    <a:pt x="12" y="40"/>
                  </a:lnTo>
                  <a:lnTo>
                    <a:pt x="14" y="43"/>
                  </a:lnTo>
                  <a:lnTo>
                    <a:pt x="16" y="45"/>
                  </a:lnTo>
                  <a:lnTo>
                    <a:pt x="18" y="48"/>
                  </a:lnTo>
                  <a:lnTo>
                    <a:pt x="20" y="49"/>
                  </a:lnTo>
                  <a:lnTo>
                    <a:pt x="22" y="51"/>
                  </a:lnTo>
                  <a:lnTo>
                    <a:pt x="27" y="52"/>
                  </a:lnTo>
                  <a:lnTo>
                    <a:pt x="30" y="52"/>
                  </a:lnTo>
                  <a:lnTo>
                    <a:pt x="33" y="52"/>
                  </a:lnTo>
                  <a:lnTo>
                    <a:pt x="35" y="52"/>
                  </a:lnTo>
                  <a:lnTo>
                    <a:pt x="37" y="51"/>
                  </a:lnTo>
                  <a:lnTo>
                    <a:pt x="43" y="48"/>
                  </a:lnTo>
                  <a:lnTo>
                    <a:pt x="46" y="45"/>
                  </a:lnTo>
                  <a:lnTo>
                    <a:pt x="26"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0" name="Freeform 56"/>
            <p:cNvSpPr>
              <a:spLocks/>
            </p:cNvSpPr>
            <p:nvPr/>
          </p:nvSpPr>
          <p:spPr bwMode="auto">
            <a:xfrm>
              <a:off x="988" y="4239"/>
              <a:ext cx="79" cy="59"/>
            </a:xfrm>
            <a:custGeom>
              <a:avLst/>
              <a:gdLst>
                <a:gd name="T0" fmla="*/ 0 w 79"/>
                <a:gd name="T1" fmla="*/ 51 h 59"/>
                <a:gd name="T2" fmla="*/ 72 w 79"/>
                <a:gd name="T3" fmla="*/ 0 h 59"/>
                <a:gd name="T4" fmla="*/ 79 w 79"/>
                <a:gd name="T5" fmla="*/ 9 h 59"/>
                <a:gd name="T6" fmla="*/ 6 w 79"/>
                <a:gd name="T7" fmla="*/ 59 h 59"/>
                <a:gd name="T8" fmla="*/ 0 w 79"/>
                <a:gd name="T9" fmla="*/ 51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59">
                  <a:moveTo>
                    <a:pt x="0" y="51"/>
                  </a:moveTo>
                  <a:lnTo>
                    <a:pt x="72" y="0"/>
                  </a:lnTo>
                  <a:lnTo>
                    <a:pt x="79" y="9"/>
                  </a:lnTo>
                  <a:lnTo>
                    <a:pt x="6" y="59"/>
                  </a:lnTo>
                  <a:lnTo>
                    <a:pt x="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1" name="Freeform 57"/>
            <p:cNvSpPr>
              <a:spLocks/>
            </p:cNvSpPr>
            <p:nvPr/>
          </p:nvSpPr>
          <p:spPr bwMode="auto">
            <a:xfrm>
              <a:off x="1005" y="4262"/>
              <a:ext cx="78" cy="60"/>
            </a:xfrm>
            <a:custGeom>
              <a:avLst/>
              <a:gdLst>
                <a:gd name="T0" fmla="*/ 61 w 78"/>
                <a:gd name="T1" fmla="*/ 7 h 60"/>
                <a:gd name="T2" fmla="*/ 71 w 78"/>
                <a:gd name="T3" fmla="*/ 0 h 60"/>
                <a:gd name="T4" fmla="*/ 78 w 78"/>
                <a:gd name="T5" fmla="*/ 9 h 60"/>
                <a:gd name="T6" fmla="*/ 68 w 78"/>
                <a:gd name="T7" fmla="*/ 16 h 60"/>
                <a:gd name="T8" fmla="*/ 61 w 78"/>
                <a:gd name="T9" fmla="*/ 7 h 60"/>
                <a:gd name="T10" fmla="*/ 61 w 78"/>
                <a:gd name="T11" fmla="*/ 7 h 60"/>
                <a:gd name="T12" fmla="*/ 0 w 78"/>
                <a:gd name="T13" fmla="*/ 52 h 60"/>
                <a:gd name="T14" fmla="*/ 52 w 78"/>
                <a:gd name="T15" fmla="*/ 14 h 60"/>
                <a:gd name="T16" fmla="*/ 58 w 78"/>
                <a:gd name="T17" fmla="*/ 23 h 60"/>
                <a:gd name="T18" fmla="*/ 6 w 78"/>
                <a:gd name="T19" fmla="*/ 60 h 60"/>
                <a:gd name="T20" fmla="*/ 0 w 78"/>
                <a:gd name="T21" fmla="*/ 52 h 60"/>
                <a:gd name="T22" fmla="*/ 61 w 78"/>
                <a:gd name="T23" fmla="*/ 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60">
                  <a:moveTo>
                    <a:pt x="61" y="7"/>
                  </a:moveTo>
                  <a:lnTo>
                    <a:pt x="71" y="0"/>
                  </a:lnTo>
                  <a:lnTo>
                    <a:pt x="78" y="9"/>
                  </a:lnTo>
                  <a:lnTo>
                    <a:pt x="68" y="16"/>
                  </a:lnTo>
                  <a:lnTo>
                    <a:pt x="61" y="7"/>
                  </a:lnTo>
                  <a:lnTo>
                    <a:pt x="0" y="52"/>
                  </a:lnTo>
                  <a:lnTo>
                    <a:pt x="52" y="14"/>
                  </a:lnTo>
                  <a:lnTo>
                    <a:pt x="58" y="23"/>
                  </a:lnTo>
                  <a:lnTo>
                    <a:pt x="6" y="60"/>
                  </a:lnTo>
                  <a:lnTo>
                    <a:pt x="0" y="52"/>
                  </a:lnTo>
                  <a:lnTo>
                    <a:pt x="61"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2" name="Freeform 58"/>
            <p:cNvSpPr>
              <a:spLocks/>
            </p:cNvSpPr>
            <p:nvPr/>
          </p:nvSpPr>
          <p:spPr bwMode="auto">
            <a:xfrm>
              <a:off x="1029" y="4291"/>
              <a:ext cx="70" cy="68"/>
            </a:xfrm>
            <a:custGeom>
              <a:avLst/>
              <a:gdLst>
                <a:gd name="T0" fmla="*/ 17 w 70"/>
                <a:gd name="T1" fmla="*/ 60 h 68"/>
                <a:gd name="T2" fmla="*/ 10 w 70"/>
                <a:gd name="T3" fmla="*/ 68 h 68"/>
                <a:gd name="T4" fmla="*/ 7 w 70"/>
                <a:gd name="T5" fmla="*/ 65 h 68"/>
                <a:gd name="T6" fmla="*/ 4 w 70"/>
                <a:gd name="T7" fmla="*/ 62 h 68"/>
                <a:gd name="T8" fmla="*/ 1 w 70"/>
                <a:gd name="T9" fmla="*/ 57 h 68"/>
                <a:gd name="T10" fmla="*/ 0 w 70"/>
                <a:gd name="T11" fmla="*/ 55 h 68"/>
                <a:gd name="T12" fmla="*/ 0 w 70"/>
                <a:gd name="T13" fmla="*/ 53 h 68"/>
                <a:gd name="T14" fmla="*/ 0 w 70"/>
                <a:gd name="T15" fmla="*/ 50 h 68"/>
                <a:gd name="T16" fmla="*/ 0 w 70"/>
                <a:gd name="T17" fmla="*/ 47 h 68"/>
                <a:gd name="T18" fmla="*/ 4 w 70"/>
                <a:gd name="T19" fmla="*/ 43 h 68"/>
                <a:gd name="T20" fmla="*/ 10 w 70"/>
                <a:gd name="T21" fmla="*/ 38 h 68"/>
                <a:gd name="T22" fmla="*/ 39 w 70"/>
                <a:gd name="T23" fmla="*/ 15 h 68"/>
                <a:gd name="T24" fmla="*/ 35 w 70"/>
                <a:gd name="T25" fmla="*/ 9 h 68"/>
                <a:gd name="T26" fmla="*/ 41 w 70"/>
                <a:gd name="T27" fmla="*/ 4 h 68"/>
                <a:gd name="T28" fmla="*/ 46 w 70"/>
                <a:gd name="T29" fmla="*/ 10 h 68"/>
                <a:gd name="T30" fmla="*/ 59 w 70"/>
                <a:gd name="T31" fmla="*/ 0 h 68"/>
                <a:gd name="T32" fmla="*/ 70 w 70"/>
                <a:gd name="T33" fmla="*/ 4 h 68"/>
                <a:gd name="T34" fmla="*/ 52 w 70"/>
                <a:gd name="T35" fmla="*/ 18 h 68"/>
                <a:gd name="T36" fmla="*/ 59 w 70"/>
                <a:gd name="T37" fmla="*/ 27 h 68"/>
                <a:gd name="T38" fmla="*/ 52 w 70"/>
                <a:gd name="T39" fmla="*/ 32 h 68"/>
                <a:gd name="T40" fmla="*/ 46 w 70"/>
                <a:gd name="T41" fmla="*/ 24 h 68"/>
                <a:gd name="T42" fmla="*/ 16 w 70"/>
                <a:gd name="T43" fmla="*/ 47 h 68"/>
                <a:gd name="T44" fmla="*/ 14 w 70"/>
                <a:gd name="T45" fmla="*/ 49 h 68"/>
                <a:gd name="T46" fmla="*/ 12 w 70"/>
                <a:gd name="T47" fmla="*/ 51 h 68"/>
                <a:gd name="T48" fmla="*/ 11 w 70"/>
                <a:gd name="T49" fmla="*/ 52 h 68"/>
                <a:gd name="T50" fmla="*/ 11 w 70"/>
                <a:gd name="T51" fmla="*/ 54 h 68"/>
                <a:gd name="T52" fmla="*/ 12 w 70"/>
                <a:gd name="T53" fmla="*/ 55 h 68"/>
                <a:gd name="T54" fmla="*/ 13 w 70"/>
                <a:gd name="T55" fmla="*/ 57 h 68"/>
                <a:gd name="T56" fmla="*/ 17 w 70"/>
                <a:gd name="T57" fmla="*/ 60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 h="68">
                  <a:moveTo>
                    <a:pt x="17" y="60"/>
                  </a:moveTo>
                  <a:lnTo>
                    <a:pt x="10" y="68"/>
                  </a:lnTo>
                  <a:lnTo>
                    <a:pt x="7" y="65"/>
                  </a:lnTo>
                  <a:lnTo>
                    <a:pt x="4" y="62"/>
                  </a:lnTo>
                  <a:lnTo>
                    <a:pt x="1" y="57"/>
                  </a:lnTo>
                  <a:lnTo>
                    <a:pt x="0" y="55"/>
                  </a:lnTo>
                  <a:lnTo>
                    <a:pt x="0" y="53"/>
                  </a:lnTo>
                  <a:lnTo>
                    <a:pt x="0" y="50"/>
                  </a:lnTo>
                  <a:lnTo>
                    <a:pt x="0" y="47"/>
                  </a:lnTo>
                  <a:lnTo>
                    <a:pt x="4" y="43"/>
                  </a:lnTo>
                  <a:lnTo>
                    <a:pt x="10" y="38"/>
                  </a:lnTo>
                  <a:lnTo>
                    <a:pt x="39" y="15"/>
                  </a:lnTo>
                  <a:lnTo>
                    <a:pt x="35" y="9"/>
                  </a:lnTo>
                  <a:lnTo>
                    <a:pt x="41" y="4"/>
                  </a:lnTo>
                  <a:lnTo>
                    <a:pt x="46" y="10"/>
                  </a:lnTo>
                  <a:lnTo>
                    <a:pt x="59" y="0"/>
                  </a:lnTo>
                  <a:lnTo>
                    <a:pt x="70" y="4"/>
                  </a:lnTo>
                  <a:lnTo>
                    <a:pt x="52" y="18"/>
                  </a:lnTo>
                  <a:lnTo>
                    <a:pt x="59" y="27"/>
                  </a:lnTo>
                  <a:lnTo>
                    <a:pt x="52" y="32"/>
                  </a:lnTo>
                  <a:lnTo>
                    <a:pt x="46" y="24"/>
                  </a:lnTo>
                  <a:lnTo>
                    <a:pt x="16" y="47"/>
                  </a:lnTo>
                  <a:lnTo>
                    <a:pt x="14" y="49"/>
                  </a:lnTo>
                  <a:lnTo>
                    <a:pt x="12" y="51"/>
                  </a:lnTo>
                  <a:lnTo>
                    <a:pt x="11" y="52"/>
                  </a:lnTo>
                  <a:lnTo>
                    <a:pt x="11" y="54"/>
                  </a:lnTo>
                  <a:lnTo>
                    <a:pt x="12" y="55"/>
                  </a:lnTo>
                  <a:lnTo>
                    <a:pt x="13" y="57"/>
                  </a:lnTo>
                  <a:lnTo>
                    <a:pt x="17"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3" name="Freeform 59"/>
            <p:cNvSpPr>
              <a:spLocks/>
            </p:cNvSpPr>
            <p:nvPr/>
          </p:nvSpPr>
          <p:spPr bwMode="auto">
            <a:xfrm>
              <a:off x="1045" y="4312"/>
              <a:ext cx="76" cy="64"/>
            </a:xfrm>
            <a:custGeom>
              <a:avLst/>
              <a:gdLst>
                <a:gd name="T0" fmla="*/ 60 w 76"/>
                <a:gd name="T1" fmla="*/ 7 h 64"/>
                <a:gd name="T2" fmla="*/ 69 w 76"/>
                <a:gd name="T3" fmla="*/ 0 h 64"/>
                <a:gd name="T4" fmla="*/ 76 w 76"/>
                <a:gd name="T5" fmla="*/ 8 h 64"/>
                <a:gd name="T6" fmla="*/ 67 w 76"/>
                <a:gd name="T7" fmla="*/ 16 h 64"/>
                <a:gd name="T8" fmla="*/ 60 w 76"/>
                <a:gd name="T9" fmla="*/ 7 h 64"/>
                <a:gd name="T10" fmla="*/ 60 w 76"/>
                <a:gd name="T11" fmla="*/ 7 h 64"/>
                <a:gd name="T12" fmla="*/ 0 w 76"/>
                <a:gd name="T13" fmla="*/ 55 h 64"/>
                <a:gd name="T14" fmla="*/ 50 w 76"/>
                <a:gd name="T15" fmla="*/ 15 h 64"/>
                <a:gd name="T16" fmla="*/ 57 w 76"/>
                <a:gd name="T17" fmla="*/ 24 h 64"/>
                <a:gd name="T18" fmla="*/ 7 w 76"/>
                <a:gd name="T19" fmla="*/ 64 h 64"/>
                <a:gd name="T20" fmla="*/ 0 w 76"/>
                <a:gd name="T21" fmla="*/ 55 h 64"/>
                <a:gd name="T22" fmla="*/ 60 w 76"/>
                <a:gd name="T23" fmla="*/ 7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64">
                  <a:moveTo>
                    <a:pt x="60" y="7"/>
                  </a:moveTo>
                  <a:lnTo>
                    <a:pt x="69" y="0"/>
                  </a:lnTo>
                  <a:lnTo>
                    <a:pt x="76" y="8"/>
                  </a:lnTo>
                  <a:lnTo>
                    <a:pt x="67" y="16"/>
                  </a:lnTo>
                  <a:lnTo>
                    <a:pt x="60" y="7"/>
                  </a:lnTo>
                  <a:lnTo>
                    <a:pt x="0" y="55"/>
                  </a:lnTo>
                  <a:lnTo>
                    <a:pt x="50" y="15"/>
                  </a:lnTo>
                  <a:lnTo>
                    <a:pt x="57" y="24"/>
                  </a:lnTo>
                  <a:lnTo>
                    <a:pt x="7" y="64"/>
                  </a:lnTo>
                  <a:lnTo>
                    <a:pt x="0" y="55"/>
                  </a:lnTo>
                  <a:lnTo>
                    <a:pt x="6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4" name="Freeform 60"/>
            <p:cNvSpPr>
              <a:spLocks/>
            </p:cNvSpPr>
            <p:nvPr/>
          </p:nvSpPr>
          <p:spPr bwMode="auto">
            <a:xfrm>
              <a:off x="1074" y="4357"/>
              <a:ext cx="65" cy="66"/>
            </a:xfrm>
            <a:custGeom>
              <a:avLst/>
              <a:gdLst>
                <a:gd name="T0" fmla="*/ 41 w 65"/>
                <a:gd name="T1" fmla="*/ 63 h 66"/>
                <a:gd name="T2" fmla="*/ 33 w 65"/>
                <a:gd name="T3" fmla="*/ 66 h 66"/>
                <a:gd name="T4" fmla="*/ 28 w 65"/>
                <a:gd name="T5" fmla="*/ 66 h 66"/>
                <a:gd name="T6" fmla="*/ 19 w 65"/>
                <a:gd name="T7" fmla="*/ 65 h 66"/>
                <a:gd name="T8" fmla="*/ 11 w 65"/>
                <a:gd name="T9" fmla="*/ 59 h 66"/>
                <a:gd name="T10" fmla="*/ 7 w 65"/>
                <a:gd name="T11" fmla="*/ 55 h 66"/>
                <a:gd name="T12" fmla="*/ 4 w 65"/>
                <a:gd name="T13" fmla="*/ 50 h 66"/>
                <a:gd name="T14" fmla="*/ 0 w 65"/>
                <a:gd name="T15" fmla="*/ 44 h 66"/>
                <a:gd name="T16" fmla="*/ 0 w 65"/>
                <a:gd name="T17" fmla="*/ 39 h 66"/>
                <a:gd name="T18" fmla="*/ 0 w 65"/>
                <a:gd name="T19" fmla="*/ 27 h 66"/>
                <a:gd name="T20" fmla="*/ 4 w 65"/>
                <a:gd name="T21" fmla="*/ 21 h 66"/>
                <a:gd name="T22" fmla="*/ 7 w 65"/>
                <a:gd name="T23" fmla="*/ 16 h 66"/>
                <a:gd name="T24" fmla="*/ 18 w 65"/>
                <a:gd name="T25" fmla="*/ 7 h 66"/>
                <a:gd name="T26" fmla="*/ 28 w 65"/>
                <a:gd name="T27" fmla="*/ 2 h 66"/>
                <a:gd name="T28" fmla="*/ 34 w 65"/>
                <a:gd name="T29" fmla="*/ 1 h 66"/>
                <a:gd name="T30" fmla="*/ 40 w 65"/>
                <a:gd name="T31" fmla="*/ 1 h 66"/>
                <a:gd name="T32" fmla="*/ 45 w 65"/>
                <a:gd name="T33" fmla="*/ 3 h 66"/>
                <a:gd name="T34" fmla="*/ 51 w 65"/>
                <a:gd name="T35" fmla="*/ 5 h 66"/>
                <a:gd name="T36" fmla="*/ 58 w 65"/>
                <a:gd name="T37" fmla="*/ 11 h 66"/>
                <a:gd name="T38" fmla="*/ 62 w 65"/>
                <a:gd name="T39" fmla="*/ 16 h 66"/>
                <a:gd name="T40" fmla="*/ 65 w 65"/>
                <a:gd name="T41" fmla="*/ 24 h 66"/>
                <a:gd name="T42" fmla="*/ 65 w 65"/>
                <a:gd name="T43" fmla="*/ 33 h 66"/>
                <a:gd name="T44" fmla="*/ 64 w 65"/>
                <a:gd name="T45" fmla="*/ 38 h 66"/>
                <a:gd name="T46" fmla="*/ 61 w 65"/>
                <a:gd name="T47" fmla="*/ 44 h 66"/>
                <a:gd name="T48" fmla="*/ 57 w 65"/>
                <a:gd name="T49" fmla="*/ 50 h 66"/>
                <a:gd name="T50" fmla="*/ 52 w 65"/>
                <a:gd name="T51" fmla="*/ 55 h 66"/>
                <a:gd name="T52" fmla="*/ 18 w 65"/>
                <a:gd name="T53" fmla="*/ 20 h 66"/>
                <a:gd name="T54" fmla="*/ 14 w 65"/>
                <a:gd name="T55" fmla="*/ 24 h 66"/>
                <a:gd name="T56" fmla="*/ 10 w 65"/>
                <a:gd name="T57" fmla="*/ 32 h 66"/>
                <a:gd name="T58" fmla="*/ 10 w 65"/>
                <a:gd name="T59" fmla="*/ 40 h 66"/>
                <a:gd name="T60" fmla="*/ 12 w 65"/>
                <a:gd name="T61" fmla="*/ 47 h 66"/>
                <a:gd name="T62" fmla="*/ 14 w 65"/>
                <a:gd name="T63" fmla="*/ 50 h 66"/>
                <a:gd name="T64" fmla="*/ 18 w 65"/>
                <a:gd name="T65" fmla="*/ 54 h 66"/>
                <a:gd name="T66" fmla="*/ 24 w 65"/>
                <a:gd name="T67" fmla="*/ 55 h 66"/>
                <a:gd name="T68" fmla="*/ 29 w 65"/>
                <a:gd name="T69" fmla="*/ 55 h 66"/>
                <a:gd name="T70" fmla="*/ 35 w 65"/>
                <a:gd name="T71" fmla="*/ 54 h 66"/>
                <a:gd name="T72" fmla="*/ 25 w 65"/>
                <a:gd name="T73" fmla="*/ 15 h 66"/>
                <a:gd name="T74" fmla="*/ 52 w 65"/>
                <a:gd name="T75" fmla="*/ 40 h 66"/>
                <a:gd name="T76" fmla="*/ 55 w 65"/>
                <a:gd name="T77" fmla="*/ 34 h 66"/>
                <a:gd name="T78" fmla="*/ 55 w 65"/>
                <a:gd name="T79" fmla="*/ 30 h 66"/>
                <a:gd name="T80" fmla="*/ 55 w 65"/>
                <a:gd name="T81" fmla="*/ 26 h 66"/>
                <a:gd name="T82" fmla="*/ 53 w 65"/>
                <a:gd name="T83" fmla="*/ 20 h 66"/>
                <a:gd name="T84" fmla="*/ 48 w 65"/>
                <a:gd name="T85" fmla="*/ 14 h 66"/>
                <a:gd name="T86" fmla="*/ 42 w 65"/>
                <a:gd name="T87" fmla="*/ 11 h 66"/>
                <a:gd name="T88" fmla="*/ 35 w 65"/>
                <a:gd name="T89" fmla="*/ 11 h 66"/>
                <a:gd name="T90" fmla="*/ 28 w 65"/>
                <a:gd name="T91" fmla="*/ 14 h 66"/>
                <a:gd name="T92" fmla="*/ 35 w 65"/>
                <a:gd name="T93" fmla="*/ 54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66">
                  <a:moveTo>
                    <a:pt x="35" y="54"/>
                  </a:moveTo>
                  <a:lnTo>
                    <a:pt x="41" y="63"/>
                  </a:lnTo>
                  <a:lnTo>
                    <a:pt x="37" y="65"/>
                  </a:lnTo>
                  <a:lnTo>
                    <a:pt x="33" y="66"/>
                  </a:lnTo>
                  <a:lnTo>
                    <a:pt x="31" y="66"/>
                  </a:lnTo>
                  <a:lnTo>
                    <a:pt x="28" y="66"/>
                  </a:lnTo>
                  <a:lnTo>
                    <a:pt x="24" y="66"/>
                  </a:lnTo>
                  <a:lnTo>
                    <a:pt x="19" y="65"/>
                  </a:lnTo>
                  <a:lnTo>
                    <a:pt x="15" y="62"/>
                  </a:lnTo>
                  <a:lnTo>
                    <a:pt x="11" y="59"/>
                  </a:lnTo>
                  <a:lnTo>
                    <a:pt x="9" y="58"/>
                  </a:lnTo>
                  <a:lnTo>
                    <a:pt x="7" y="55"/>
                  </a:lnTo>
                  <a:lnTo>
                    <a:pt x="5" y="53"/>
                  </a:lnTo>
                  <a:lnTo>
                    <a:pt x="4" y="50"/>
                  </a:lnTo>
                  <a:lnTo>
                    <a:pt x="2" y="48"/>
                  </a:lnTo>
                  <a:lnTo>
                    <a:pt x="0" y="44"/>
                  </a:lnTo>
                  <a:lnTo>
                    <a:pt x="0" y="42"/>
                  </a:lnTo>
                  <a:lnTo>
                    <a:pt x="0" y="39"/>
                  </a:lnTo>
                  <a:lnTo>
                    <a:pt x="0" y="33"/>
                  </a:lnTo>
                  <a:lnTo>
                    <a:pt x="0" y="27"/>
                  </a:lnTo>
                  <a:lnTo>
                    <a:pt x="2" y="24"/>
                  </a:lnTo>
                  <a:lnTo>
                    <a:pt x="4" y="21"/>
                  </a:lnTo>
                  <a:lnTo>
                    <a:pt x="5" y="19"/>
                  </a:lnTo>
                  <a:lnTo>
                    <a:pt x="7" y="16"/>
                  </a:lnTo>
                  <a:lnTo>
                    <a:pt x="12" y="11"/>
                  </a:lnTo>
                  <a:lnTo>
                    <a:pt x="18" y="7"/>
                  </a:lnTo>
                  <a:lnTo>
                    <a:pt x="24" y="3"/>
                  </a:lnTo>
                  <a:lnTo>
                    <a:pt x="28" y="2"/>
                  </a:lnTo>
                  <a:lnTo>
                    <a:pt x="31" y="1"/>
                  </a:lnTo>
                  <a:lnTo>
                    <a:pt x="34" y="1"/>
                  </a:lnTo>
                  <a:lnTo>
                    <a:pt x="37" y="0"/>
                  </a:lnTo>
                  <a:lnTo>
                    <a:pt x="40" y="1"/>
                  </a:lnTo>
                  <a:lnTo>
                    <a:pt x="43" y="1"/>
                  </a:lnTo>
                  <a:lnTo>
                    <a:pt x="45" y="3"/>
                  </a:lnTo>
                  <a:lnTo>
                    <a:pt x="48" y="3"/>
                  </a:lnTo>
                  <a:lnTo>
                    <a:pt x="51" y="5"/>
                  </a:lnTo>
                  <a:lnTo>
                    <a:pt x="53" y="7"/>
                  </a:lnTo>
                  <a:lnTo>
                    <a:pt x="58" y="11"/>
                  </a:lnTo>
                  <a:lnTo>
                    <a:pt x="60" y="14"/>
                  </a:lnTo>
                  <a:lnTo>
                    <a:pt x="62" y="16"/>
                  </a:lnTo>
                  <a:lnTo>
                    <a:pt x="64" y="21"/>
                  </a:lnTo>
                  <a:lnTo>
                    <a:pt x="65" y="24"/>
                  </a:lnTo>
                  <a:lnTo>
                    <a:pt x="65" y="27"/>
                  </a:lnTo>
                  <a:lnTo>
                    <a:pt x="65" y="33"/>
                  </a:lnTo>
                  <a:lnTo>
                    <a:pt x="65" y="36"/>
                  </a:lnTo>
                  <a:lnTo>
                    <a:pt x="64" y="38"/>
                  </a:lnTo>
                  <a:lnTo>
                    <a:pt x="62" y="41"/>
                  </a:lnTo>
                  <a:lnTo>
                    <a:pt x="61" y="44"/>
                  </a:lnTo>
                  <a:lnTo>
                    <a:pt x="59" y="47"/>
                  </a:lnTo>
                  <a:lnTo>
                    <a:pt x="57" y="50"/>
                  </a:lnTo>
                  <a:lnTo>
                    <a:pt x="55" y="52"/>
                  </a:lnTo>
                  <a:lnTo>
                    <a:pt x="52" y="55"/>
                  </a:lnTo>
                  <a:lnTo>
                    <a:pt x="49" y="57"/>
                  </a:lnTo>
                  <a:lnTo>
                    <a:pt x="18" y="20"/>
                  </a:lnTo>
                  <a:lnTo>
                    <a:pt x="16" y="23"/>
                  </a:lnTo>
                  <a:lnTo>
                    <a:pt x="14" y="24"/>
                  </a:lnTo>
                  <a:lnTo>
                    <a:pt x="12" y="28"/>
                  </a:lnTo>
                  <a:lnTo>
                    <a:pt x="10" y="32"/>
                  </a:lnTo>
                  <a:lnTo>
                    <a:pt x="10" y="36"/>
                  </a:lnTo>
                  <a:lnTo>
                    <a:pt x="10" y="40"/>
                  </a:lnTo>
                  <a:lnTo>
                    <a:pt x="10" y="44"/>
                  </a:lnTo>
                  <a:lnTo>
                    <a:pt x="12" y="47"/>
                  </a:lnTo>
                  <a:lnTo>
                    <a:pt x="13" y="48"/>
                  </a:lnTo>
                  <a:lnTo>
                    <a:pt x="14" y="50"/>
                  </a:lnTo>
                  <a:lnTo>
                    <a:pt x="17" y="52"/>
                  </a:lnTo>
                  <a:lnTo>
                    <a:pt x="18" y="54"/>
                  </a:lnTo>
                  <a:lnTo>
                    <a:pt x="21" y="55"/>
                  </a:lnTo>
                  <a:lnTo>
                    <a:pt x="24" y="55"/>
                  </a:lnTo>
                  <a:lnTo>
                    <a:pt x="26" y="56"/>
                  </a:lnTo>
                  <a:lnTo>
                    <a:pt x="29" y="55"/>
                  </a:lnTo>
                  <a:lnTo>
                    <a:pt x="32" y="55"/>
                  </a:lnTo>
                  <a:lnTo>
                    <a:pt x="35" y="54"/>
                  </a:lnTo>
                  <a:lnTo>
                    <a:pt x="25" y="15"/>
                  </a:lnTo>
                  <a:lnTo>
                    <a:pt x="48" y="42"/>
                  </a:lnTo>
                  <a:lnTo>
                    <a:pt x="52" y="40"/>
                  </a:lnTo>
                  <a:lnTo>
                    <a:pt x="53" y="37"/>
                  </a:lnTo>
                  <a:lnTo>
                    <a:pt x="55" y="34"/>
                  </a:lnTo>
                  <a:lnTo>
                    <a:pt x="55" y="31"/>
                  </a:lnTo>
                  <a:lnTo>
                    <a:pt x="55" y="30"/>
                  </a:lnTo>
                  <a:lnTo>
                    <a:pt x="55" y="27"/>
                  </a:lnTo>
                  <a:lnTo>
                    <a:pt x="55" y="26"/>
                  </a:lnTo>
                  <a:lnTo>
                    <a:pt x="55" y="24"/>
                  </a:lnTo>
                  <a:lnTo>
                    <a:pt x="53" y="20"/>
                  </a:lnTo>
                  <a:lnTo>
                    <a:pt x="51" y="17"/>
                  </a:lnTo>
                  <a:lnTo>
                    <a:pt x="48" y="14"/>
                  </a:lnTo>
                  <a:lnTo>
                    <a:pt x="45" y="13"/>
                  </a:lnTo>
                  <a:lnTo>
                    <a:pt x="42" y="11"/>
                  </a:lnTo>
                  <a:lnTo>
                    <a:pt x="39" y="11"/>
                  </a:lnTo>
                  <a:lnTo>
                    <a:pt x="35" y="11"/>
                  </a:lnTo>
                  <a:lnTo>
                    <a:pt x="32" y="12"/>
                  </a:lnTo>
                  <a:lnTo>
                    <a:pt x="28" y="14"/>
                  </a:lnTo>
                  <a:lnTo>
                    <a:pt x="25" y="15"/>
                  </a:lnTo>
                  <a:lnTo>
                    <a:pt x="35" y="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5" name="Freeform 61"/>
            <p:cNvSpPr>
              <a:spLocks/>
            </p:cNvSpPr>
            <p:nvPr/>
          </p:nvSpPr>
          <p:spPr bwMode="auto">
            <a:xfrm>
              <a:off x="1118" y="4408"/>
              <a:ext cx="66" cy="66"/>
            </a:xfrm>
            <a:custGeom>
              <a:avLst/>
              <a:gdLst>
                <a:gd name="T0" fmla="*/ 14 w 66"/>
                <a:gd name="T1" fmla="*/ 28 h 66"/>
                <a:gd name="T2" fmla="*/ 11 w 66"/>
                <a:gd name="T3" fmla="*/ 34 h 66"/>
                <a:gd name="T4" fmla="*/ 10 w 66"/>
                <a:gd name="T5" fmla="*/ 39 h 66"/>
                <a:gd name="T6" fmla="*/ 11 w 66"/>
                <a:gd name="T7" fmla="*/ 45 h 66"/>
                <a:gd name="T8" fmla="*/ 15 w 66"/>
                <a:gd name="T9" fmla="*/ 50 h 66"/>
                <a:gd name="T10" fmla="*/ 21 w 66"/>
                <a:gd name="T11" fmla="*/ 54 h 66"/>
                <a:gd name="T12" fmla="*/ 23 w 66"/>
                <a:gd name="T13" fmla="*/ 55 h 66"/>
                <a:gd name="T14" fmla="*/ 28 w 66"/>
                <a:gd name="T15" fmla="*/ 55 h 66"/>
                <a:gd name="T16" fmla="*/ 32 w 66"/>
                <a:gd name="T17" fmla="*/ 55 h 66"/>
                <a:gd name="T18" fmla="*/ 35 w 66"/>
                <a:gd name="T19" fmla="*/ 52 h 66"/>
                <a:gd name="T20" fmla="*/ 35 w 66"/>
                <a:gd name="T21" fmla="*/ 49 h 66"/>
                <a:gd name="T22" fmla="*/ 34 w 66"/>
                <a:gd name="T23" fmla="*/ 43 h 66"/>
                <a:gd name="T24" fmla="*/ 25 w 66"/>
                <a:gd name="T25" fmla="*/ 28 h 66"/>
                <a:gd name="T26" fmla="*/ 22 w 66"/>
                <a:gd name="T27" fmla="*/ 18 h 66"/>
                <a:gd name="T28" fmla="*/ 22 w 66"/>
                <a:gd name="T29" fmla="*/ 14 h 66"/>
                <a:gd name="T30" fmla="*/ 23 w 66"/>
                <a:gd name="T31" fmla="*/ 10 h 66"/>
                <a:gd name="T32" fmla="*/ 25 w 66"/>
                <a:gd name="T33" fmla="*/ 6 h 66"/>
                <a:gd name="T34" fmla="*/ 31 w 66"/>
                <a:gd name="T35" fmla="*/ 1 h 66"/>
                <a:gd name="T36" fmla="*/ 39 w 66"/>
                <a:gd name="T37" fmla="*/ 0 h 66"/>
                <a:gd name="T38" fmla="*/ 42 w 66"/>
                <a:gd name="T39" fmla="*/ 0 h 66"/>
                <a:gd name="T40" fmla="*/ 49 w 66"/>
                <a:gd name="T41" fmla="*/ 3 h 66"/>
                <a:gd name="T42" fmla="*/ 57 w 66"/>
                <a:gd name="T43" fmla="*/ 8 h 66"/>
                <a:gd name="T44" fmla="*/ 61 w 66"/>
                <a:gd name="T45" fmla="*/ 14 h 66"/>
                <a:gd name="T46" fmla="*/ 64 w 66"/>
                <a:gd name="T47" fmla="*/ 20 h 66"/>
                <a:gd name="T48" fmla="*/ 66 w 66"/>
                <a:gd name="T49" fmla="*/ 25 h 66"/>
                <a:gd name="T50" fmla="*/ 65 w 66"/>
                <a:gd name="T51" fmla="*/ 32 h 66"/>
                <a:gd name="T52" fmla="*/ 63 w 66"/>
                <a:gd name="T53" fmla="*/ 37 h 66"/>
                <a:gd name="T54" fmla="*/ 52 w 66"/>
                <a:gd name="T55" fmla="*/ 33 h 66"/>
                <a:gd name="T56" fmla="*/ 56 w 66"/>
                <a:gd name="T57" fmla="*/ 24 h 66"/>
                <a:gd name="T58" fmla="*/ 54 w 66"/>
                <a:gd name="T59" fmla="*/ 20 h 66"/>
                <a:gd name="T60" fmla="*/ 51 w 66"/>
                <a:gd name="T61" fmla="*/ 15 h 66"/>
                <a:gd name="T62" fmla="*/ 46 w 66"/>
                <a:gd name="T63" fmla="*/ 11 h 66"/>
                <a:gd name="T64" fmla="*/ 42 w 66"/>
                <a:gd name="T65" fmla="*/ 9 h 66"/>
                <a:gd name="T66" fmla="*/ 37 w 66"/>
                <a:gd name="T67" fmla="*/ 10 h 66"/>
                <a:gd name="T68" fmla="*/ 35 w 66"/>
                <a:gd name="T69" fmla="*/ 11 h 66"/>
                <a:gd name="T70" fmla="*/ 34 w 66"/>
                <a:gd name="T71" fmla="*/ 14 h 66"/>
                <a:gd name="T72" fmla="*/ 33 w 66"/>
                <a:gd name="T73" fmla="*/ 17 h 66"/>
                <a:gd name="T74" fmla="*/ 39 w 66"/>
                <a:gd name="T75" fmla="*/ 28 h 66"/>
                <a:gd name="T76" fmla="*/ 46 w 66"/>
                <a:gd name="T77" fmla="*/ 44 h 66"/>
                <a:gd name="T78" fmla="*/ 47 w 66"/>
                <a:gd name="T79" fmla="*/ 48 h 66"/>
                <a:gd name="T80" fmla="*/ 47 w 66"/>
                <a:gd name="T81" fmla="*/ 52 h 66"/>
                <a:gd name="T82" fmla="*/ 45 w 66"/>
                <a:gd name="T83" fmla="*/ 57 h 66"/>
                <a:gd name="T84" fmla="*/ 42 w 66"/>
                <a:gd name="T85" fmla="*/ 61 h 66"/>
                <a:gd name="T86" fmla="*/ 37 w 66"/>
                <a:gd name="T87" fmla="*/ 64 h 66"/>
                <a:gd name="T88" fmla="*/ 32 w 66"/>
                <a:gd name="T89" fmla="*/ 66 h 66"/>
                <a:gd name="T90" fmla="*/ 26 w 66"/>
                <a:gd name="T91" fmla="*/ 66 h 66"/>
                <a:gd name="T92" fmla="*/ 20 w 66"/>
                <a:gd name="T93" fmla="*/ 64 h 66"/>
                <a:gd name="T94" fmla="*/ 15 w 66"/>
                <a:gd name="T95" fmla="*/ 61 h 66"/>
                <a:gd name="T96" fmla="*/ 9 w 66"/>
                <a:gd name="T97" fmla="*/ 55 h 66"/>
                <a:gd name="T98" fmla="*/ 3 w 66"/>
                <a:gd name="T99" fmla="*/ 47 h 66"/>
                <a:gd name="T100" fmla="*/ 0 w 66"/>
                <a:gd name="T101" fmla="*/ 41 h 66"/>
                <a:gd name="T102" fmla="*/ 0 w 66"/>
                <a:gd name="T103" fmla="*/ 36 h 66"/>
                <a:gd name="T104" fmla="*/ 1 w 66"/>
                <a:gd name="T105" fmla="*/ 30 h 66"/>
                <a:gd name="T106" fmla="*/ 5 w 66"/>
                <a:gd name="T107" fmla="*/ 21 h 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6" h="66">
                  <a:moveTo>
                    <a:pt x="5" y="21"/>
                  </a:moveTo>
                  <a:lnTo>
                    <a:pt x="14" y="28"/>
                  </a:lnTo>
                  <a:lnTo>
                    <a:pt x="12" y="31"/>
                  </a:lnTo>
                  <a:lnTo>
                    <a:pt x="11" y="34"/>
                  </a:lnTo>
                  <a:lnTo>
                    <a:pt x="11" y="36"/>
                  </a:lnTo>
                  <a:lnTo>
                    <a:pt x="10" y="39"/>
                  </a:lnTo>
                  <a:lnTo>
                    <a:pt x="11" y="42"/>
                  </a:lnTo>
                  <a:lnTo>
                    <a:pt x="11" y="45"/>
                  </a:lnTo>
                  <a:lnTo>
                    <a:pt x="14" y="47"/>
                  </a:lnTo>
                  <a:lnTo>
                    <a:pt x="15" y="50"/>
                  </a:lnTo>
                  <a:lnTo>
                    <a:pt x="18" y="52"/>
                  </a:lnTo>
                  <a:lnTo>
                    <a:pt x="21" y="54"/>
                  </a:lnTo>
                  <a:lnTo>
                    <a:pt x="21" y="55"/>
                  </a:lnTo>
                  <a:lnTo>
                    <a:pt x="23" y="55"/>
                  </a:lnTo>
                  <a:lnTo>
                    <a:pt x="25" y="55"/>
                  </a:lnTo>
                  <a:lnTo>
                    <a:pt x="28" y="55"/>
                  </a:lnTo>
                  <a:lnTo>
                    <a:pt x="30" y="55"/>
                  </a:lnTo>
                  <a:lnTo>
                    <a:pt x="32" y="55"/>
                  </a:lnTo>
                  <a:lnTo>
                    <a:pt x="33" y="53"/>
                  </a:lnTo>
                  <a:lnTo>
                    <a:pt x="35" y="52"/>
                  </a:lnTo>
                  <a:lnTo>
                    <a:pt x="35" y="51"/>
                  </a:lnTo>
                  <a:lnTo>
                    <a:pt x="35" y="49"/>
                  </a:lnTo>
                  <a:lnTo>
                    <a:pt x="35" y="47"/>
                  </a:lnTo>
                  <a:lnTo>
                    <a:pt x="34" y="43"/>
                  </a:lnTo>
                  <a:lnTo>
                    <a:pt x="30" y="37"/>
                  </a:lnTo>
                  <a:lnTo>
                    <a:pt x="25" y="28"/>
                  </a:lnTo>
                  <a:lnTo>
                    <a:pt x="23" y="21"/>
                  </a:lnTo>
                  <a:lnTo>
                    <a:pt x="22" y="18"/>
                  </a:lnTo>
                  <a:lnTo>
                    <a:pt x="22" y="16"/>
                  </a:lnTo>
                  <a:lnTo>
                    <a:pt x="22" y="14"/>
                  </a:lnTo>
                  <a:lnTo>
                    <a:pt x="22" y="11"/>
                  </a:lnTo>
                  <a:lnTo>
                    <a:pt x="23" y="10"/>
                  </a:lnTo>
                  <a:lnTo>
                    <a:pt x="25" y="7"/>
                  </a:lnTo>
                  <a:lnTo>
                    <a:pt x="25" y="6"/>
                  </a:lnTo>
                  <a:lnTo>
                    <a:pt x="27" y="4"/>
                  </a:lnTo>
                  <a:lnTo>
                    <a:pt x="31" y="1"/>
                  </a:lnTo>
                  <a:lnTo>
                    <a:pt x="35" y="0"/>
                  </a:lnTo>
                  <a:lnTo>
                    <a:pt x="39" y="0"/>
                  </a:lnTo>
                  <a:lnTo>
                    <a:pt x="40" y="0"/>
                  </a:lnTo>
                  <a:lnTo>
                    <a:pt x="42" y="0"/>
                  </a:lnTo>
                  <a:lnTo>
                    <a:pt x="45" y="0"/>
                  </a:lnTo>
                  <a:lnTo>
                    <a:pt x="49" y="3"/>
                  </a:lnTo>
                  <a:lnTo>
                    <a:pt x="53" y="5"/>
                  </a:lnTo>
                  <a:lnTo>
                    <a:pt x="57" y="8"/>
                  </a:lnTo>
                  <a:lnTo>
                    <a:pt x="59" y="11"/>
                  </a:lnTo>
                  <a:lnTo>
                    <a:pt x="61" y="14"/>
                  </a:lnTo>
                  <a:lnTo>
                    <a:pt x="63" y="17"/>
                  </a:lnTo>
                  <a:lnTo>
                    <a:pt x="64" y="20"/>
                  </a:lnTo>
                  <a:lnTo>
                    <a:pt x="66" y="22"/>
                  </a:lnTo>
                  <a:lnTo>
                    <a:pt x="66" y="25"/>
                  </a:lnTo>
                  <a:lnTo>
                    <a:pt x="66" y="30"/>
                  </a:lnTo>
                  <a:lnTo>
                    <a:pt x="65" y="32"/>
                  </a:lnTo>
                  <a:lnTo>
                    <a:pt x="64" y="35"/>
                  </a:lnTo>
                  <a:lnTo>
                    <a:pt x="63" y="37"/>
                  </a:lnTo>
                  <a:lnTo>
                    <a:pt x="61" y="39"/>
                  </a:lnTo>
                  <a:lnTo>
                    <a:pt x="52" y="33"/>
                  </a:lnTo>
                  <a:lnTo>
                    <a:pt x="55" y="28"/>
                  </a:lnTo>
                  <a:lnTo>
                    <a:pt x="56" y="24"/>
                  </a:lnTo>
                  <a:lnTo>
                    <a:pt x="55" y="22"/>
                  </a:lnTo>
                  <a:lnTo>
                    <a:pt x="54" y="20"/>
                  </a:lnTo>
                  <a:lnTo>
                    <a:pt x="52" y="18"/>
                  </a:lnTo>
                  <a:lnTo>
                    <a:pt x="51" y="15"/>
                  </a:lnTo>
                  <a:lnTo>
                    <a:pt x="49" y="13"/>
                  </a:lnTo>
                  <a:lnTo>
                    <a:pt x="46" y="11"/>
                  </a:lnTo>
                  <a:lnTo>
                    <a:pt x="44" y="10"/>
                  </a:lnTo>
                  <a:lnTo>
                    <a:pt x="42" y="9"/>
                  </a:lnTo>
                  <a:lnTo>
                    <a:pt x="39" y="9"/>
                  </a:lnTo>
                  <a:lnTo>
                    <a:pt x="37" y="10"/>
                  </a:lnTo>
                  <a:lnTo>
                    <a:pt x="35" y="11"/>
                  </a:lnTo>
                  <a:lnTo>
                    <a:pt x="34" y="12"/>
                  </a:lnTo>
                  <a:lnTo>
                    <a:pt x="34" y="14"/>
                  </a:lnTo>
                  <a:lnTo>
                    <a:pt x="33" y="14"/>
                  </a:lnTo>
                  <a:lnTo>
                    <a:pt x="33" y="17"/>
                  </a:lnTo>
                  <a:lnTo>
                    <a:pt x="34" y="19"/>
                  </a:lnTo>
                  <a:lnTo>
                    <a:pt x="39" y="28"/>
                  </a:lnTo>
                  <a:lnTo>
                    <a:pt x="43" y="38"/>
                  </a:lnTo>
                  <a:lnTo>
                    <a:pt x="46" y="44"/>
                  </a:lnTo>
                  <a:lnTo>
                    <a:pt x="46" y="46"/>
                  </a:lnTo>
                  <a:lnTo>
                    <a:pt x="47" y="48"/>
                  </a:lnTo>
                  <a:lnTo>
                    <a:pt x="47" y="50"/>
                  </a:lnTo>
                  <a:lnTo>
                    <a:pt x="47" y="52"/>
                  </a:lnTo>
                  <a:lnTo>
                    <a:pt x="46" y="55"/>
                  </a:lnTo>
                  <a:lnTo>
                    <a:pt x="45" y="57"/>
                  </a:lnTo>
                  <a:lnTo>
                    <a:pt x="43" y="59"/>
                  </a:lnTo>
                  <a:lnTo>
                    <a:pt x="42" y="61"/>
                  </a:lnTo>
                  <a:lnTo>
                    <a:pt x="39" y="62"/>
                  </a:lnTo>
                  <a:lnTo>
                    <a:pt x="37" y="64"/>
                  </a:lnTo>
                  <a:lnTo>
                    <a:pt x="35" y="65"/>
                  </a:lnTo>
                  <a:lnTo>
                    <a:pt x="32" y="66"/>
                  </a:lnTo>
                  <a:lnTo>
                    <a:pt x="29" y="66"/>
                  </a:lnTo>
                  <a:lnTo>
                    <a:pt x="26" y="66"/>
                  </a:lnTo>
                  <a:lnTo>
                    <a:pt x="23" y="65"/>
                  </a:lnTo>
                  <a:lnTo>
                    <a:pt x="20" y="64"/>
                  </a:lnTo>
                  <a:lnTo>
                    <a:pt x="18" y="62"/>
                  </a:lnTo>
                  <a:lnTo>
                    <a:pt x="15" y="61"/>
                  </a:lnTo>
                  <a:lnTo>
                    <a:pt x="11" y="59"/>
                  </a:lnTo>
                  <a:lnTo>
                    <a:pt x="9" y="55"/>
                  </a:lnTo>
                  <a:lnTo>
                    <a:pt x="5" y="52"/>
                  </a:lnTo>
                  <a:lnTo>
                    <a:pt x="3" y="47"/>
                  </a:lnTo>
                  <a:lnTo>
                    <a:pt x="1" y="42"/>
                  </a:lnTo>
                  <a:lnTo>
                    <a:pt x="0" y="41"/>
                  </a:lnTo>
                  <a:lnTo>
                    <a:pt x="0" y="38"/>
                  </a:lnTo>
                  <a:lnTo>
                    <a:pt x="0" y="36"/>
                  </a:lnTo>
                  <a:lnTo>
                    <a:pt x="0" y="34"/>
                  </a:lnTo>
                  <a:lnTo>
                    <a:pt x="1" y="30"/>
                  </a:lnTo>
                  <a:lnTo>
                    <a:pt x="3" y="26"/>
                  </a:lnTo>
                  <a:lnTo>
                    <a:pt x="5"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65950" name="Group 62"/>
          <p:cNvGrpSpPr>
            <a:grpSpLocks/>
          </p:cNvGrpSpPr>
          <p:nvPr/>
        </p:nvGrpSpPr>
        <p:grpSpPr bwMode="auto">
          <a:xfrm>
            <a:off x="2032000" y="3649663"/>
            <a:ext cx="2997200" cy="2541587"/>
            <a:chOff x="1235" y="3441"/>
            <a:chExt cx="1888" cy="1601"/>
          </a:xfrm>
        </p:grpSpPr>
        <p:sp>
          <p:nvSpPr>
            <p:cNvPr id="12459" name="Freeform 63"/>
            <p:cNvSpPr>
              <a:spLocks/>
            </p:cNvSpPr>
            <p:nvPr/>
          </p:nvSpPr>
          <p:spPr bwMode="auto">
            <a:xfrm>
              <a:off x="1235" y="3441"/>
              <a:ext cx="1888" cy="1601"/>
            </a:xfrm>
            <a:custGeom>
              <a:avLst/>
              <a:gdLst>
                <a:gd name="T0" fmla="*/ 1180 w 1888"/>
                <a:gd name="T1" fmla="*/ 324 h 1601"/>
                <a:gd name="T2" fmla="*/ 1652 w 1888"/>
                <a:gd name="T3" fmla="*/ 974 h 1601"/>
                <a:gd name="T4" fmla="*/ 1863 w 1888"/>
                <a:gd name="T5" fmla="*/ 1317 h 1601"/>
                <a:gd name="T6" fmla="*/ 1809 w 1888"/>
                <a:gd name="T7" fmla="*/ 1352 h 1601"/>
                <a:gd name="T8" fmla="*/ 1754 w 1888"/>
                <a:gd name="T9" fmla="*/ 1385 h 1601"/>
                <a:gd name="T10" fmla="*/ 1699 w 1888"/>
                <a:gd name="T11" fmla="*/ 1416 h 1601"/>
                <a:gd name="T12" fmla="*/ 1642 w 1888"/>
                <a:gd name="T13" fmla="*/ 1445 h 1601"/>
                <a:gd name="T14" fmla="*/ 1585 w 1888"/>
                <a:gd name="T15" fmla="*/ 1470 h 1601"/>
                <a:gd name="T16" fmla="*/ 1526 w 1888"/>
                <a:gd name="T17" fmla="*/ 1494 h 1601"/>
                <a:gd name="T18" fmla="*/ 1467 w 1888"/>
                <a:gd name="T19" fmla="*/ 1515 h 1601"/>
                <a:gd name="T20" fmla="*/ 1407 w 1888"/>
                <a:gd name="T21" fmla="*/ 1535 h 1601"/>
                <a:gd name="T22" fmla="*/ 1347 w 1888"/>
                <a:gd name="T23" fmla="*/ 1551 h 1601"/>
                <a:gd name="T24" fmla="*/ 1286 w 1888"/>
                <a:gd name="T25" fmla="*/ 1566 h 1601"/>
                <a:gd name="T26" fmla="*/ 1224 w 1888"/>
                <a:gd name="T27" fmla="*/ 1577 h 1601"/>
                <a:gd name="T28" fmla="*/ 1163 w 1888"/>
                <a:gd name="T29" fmla="*/ 1586 h 1601"/>
                <a:gd name="T30" fmla="*/ 1100 w 1888"/>
                <a:gd name="T31" fmla="*/ 1593 h 1601"/>
                <a:gd name="T32" fmla="*/ 1038 w 1888"/>
                <a:gd name="T33" fmla="*/ 1598 h 1601"/>
                <a:gd name="T34" fmla="*/ 975 w 1888"/>
                <a:gd name="T35" fmla="*/ 1600 h 1601"/>
                <a:gd name="T36" fmla="*/ 913 w 1888"/>
                <a:gd name="T37" fmla="*/ 1600 h 1601"/>
                <a:gd name="T38" fmla="*/ 850 w 1888"/>
                <a:gd name="T39" fmla="*/ 1598 h 1601"/>
                <a:gd name="T40" fmla="*/ 788 w 1888"/>
                <a:gd name="T41" fmla="*/ 1593 h 1601"/>
                <a:gd name="T42" fmla="*/ 726 w 1888"/>
                <a:gd name="T43" fmla="*/ 1586 h 1601"/>
                <a:gd name="T44" fmla="*/ 664 w 1888"/>
                <a:gd name="T45" fmla="*/ 1577 h 1601"/>
                <a:gd name="T46" fmla="*/ 602 w 1888"/>
                <a:gd name="T47" fmla="*/ 1566 h 1601"/>
                <a:gd name="T48" fmla="*/ 542 w 1888"/>
                <a:gd name="T49" fmla="*/ 1551 h 1601"/>
                <a:gd name="T50" fmla="*/ 481 w 1888"/>
                <a:gd name="T51" fmla="*/ 1535 h 1601"/>
                <a:gd name="T52" fmla="*/ 421 w 1888"/>
                <a:gd name="T53" fmla="*/ 1515 h 1601"/>
                <a:gd name="T54" fmla="*/ 362 w 1888"/>
                <a:gd name="T55" fmla="*/ 1494 h 1601"/>
                <a:gd name="T56" fmla="*/ 303 w 1888"/>
                <a:gd name="T57" fmla="*/ 1470 h 1601"/>
                <a:gd name="T58" fmla="*/ 246 w 1888"/>
                <a:gd name="T59" fmla="*/ 1445 h 1601"/>
                <a:gd name="T60" fmla="*/ 190 w 1888"/>
                <a:gd name="T61" fmla="*/ 1416 h 1601"/>
                <a:gd name="T62" fmla="*/ 134 w 1888"/>
                <a:gd name="T63" fmla="*/ 1385 h 1601"/>
                <a:gd name="T64" fmla="*/ 79 w 1888"/>
                <a:gd name="T65" fmla="*/ 1352 h 1601"/>
                <a:gd name="T66" fmla="*/ 25 w 1888"/>
                <a:gd name="T67" fmla="*/ 1317 h 1601"/>
                <a:gd name="T68" fmla="*/ 235 w 1888"/>
                <a:gd name="T69" fmla="*/ 974 h 1601"/>
                <a:gd name="T70" fmla="*/ 708 w 1888"/>
                <a:gd name="T71" fmla="*/ 324 h 16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88" h="1601">
                  <a:moveTo>
                    <a:pt x="944" y="0"/>
                  </a:moveTo>
                  <a:lnTo>
                    <a:pt x="1180" y="324"/>
                  </a:lnTo>
                  <a:lnTo>
                    <a:pt x="1416" y="649"/>
                  </a:lnTo>
                  <a:lnTo>
                    <a:pt x="1652" y="974"/>
                  </a:lnTo>
                  <a:lnTo>
                    <a:pt x="1888" y="1298"/>
                  </a:lnTo>
                  <a:lnTo>
                    <a:pt x="1863" y="1317"/>
                  </a:lnTo>
                  <a:lnTo>
                    <a:pt x="1836" y="1335"/>
                  </a:lnTo>
                  <a:lnTo>
                    <a:pt x="1809" y="1352"/>
                  </a:lnTo>
                  <a:lnTo>
                    <a:pt x="1782" y="1369"/>
                  </a:lnTo>
                  <a:lnTo>
                    <a:pt x="1754" y="1385"/>
                  </a:lnTo>
                  <a:lnTo>
                    <a:pt x="1727" y="1401"/>
                  </a:lnTo>
                  <a:lnTo>
                    <a:pt x="1699" y="1416"/>
                  </a:lnTo>
                  <a:lnTo>
                    <a:pt x="1671" y="1431"/>
                  </a:lnTo>
                  <a:lnTo>
                    <a:pt x="1642" y="1445"/>
                  </a:lnTo>
                  <a:lnTo>
                    <a:pt x="1613" y="1458"/>
                  </a:lnTo>
                  <a:lnTo>
                    <a:pt x="1585" y="1470"/>
                  </a:lnTo>
                  <a:lnTo>
                    <a:pt x="1555" y="1483"/>
                  </a:lnTo>
                  <a:lnTo>
                    <a:pt x="1526" y="1494"/>
                  </a:lnTo>
                  <a:lnTo>
                    <a:pt x="1496" y="1505"/>
                  </a:lnTo>
                  <a:lnTo>
                    <a:pt x="1467" y="1515"/>
                  </a:lnTo>
                  <a:lnTo>
                    <a:pt x="1437" y="1525"/>
                  </a:lnTo>
                  <a:lnTo>
                    <a:pt x="1407" y="1535"/>
                  </a:lnTo>
                  <a:lnTo>
                    <a:pt x="1377" y="1543"/>
                  </a:lnTo>
                  <a:lnTo>
                    <a:pt x="1347" y="1551"/>
                  </a:lnTo>
                  <a:lnTo>
                    <a:pt x="1316" y="1559"/>
                  </a:lnTo>
                  <a:lnTo>
                    <a:pt x="1286" y="1566"/>
                  </a:lnTo>
                  <a:lnTo>
                    <a:pt x="1255" y="1572"/>
                  </a:lnTo>
                  <a:lnTo>
                    <a:pt x="1224" y="1577"/>
                  </a:lnTo>
                  <a:lnTo>
                    <a:pt x="1194" y="1582"/>
                  </a:lnTo>
                  <a:lnTo>
                    <a:pt x="1163" y="1586"/>
                  </a:lnTo>
                  <a:lnTo>
                    <a:pt x="1132" y="1590"/>
                  </a:lnTo>
                  <a:lnTo>
                    <a:pt x="1100" y="1593"/>
                  </a:lnTo>
                  <a:lnTo>
                    <a:pt x="1069" y="1597"/>
                  </a:lnTo>
                  <a:lnTo>
                    <a:pt x="1038" y="1598"/>
                  </a:lnTo>
                  <a:lnTo>
                    <a:pt x="1007" y="1600"/>
                  </a:lnTo>
                  <a:lnTo>
                    <a:pt x="975" y="1600"/>
                  </a:lnTo>
                  <a:lnTo>
                    <a:pt x="944" y="1601"/>
                  </a:lnTo>
                  <a:lnTo>
                    <a:pt x="913" y="1600"/>
                  </a:lnTo>
                  <a:lnTo>
                    <a:pt x="881" y="1600"/>
                  </a:lnTo>
                  <a:lnTo>
                    <a:pt x="850" y="1598"/>
                  </a:lnTo>
                  <a:lnTo>
                    <a:pt x="819" y="1597"/>
                  </a:lnTo>
                  <a:lnTo>
                    <a:pt x="788" y="1593"/>
                  </a:lnTo>
                  <a:lnTo>
                    <a:pt x="757" y="1590"/>
                  </a:lnTo>
                  <a:lnTo>
                    <a:pt x="726" y="1586"/>
                  </a:lnTo>
                  <a:lnTo>
                    <a:pt x="695" y="1582"/>
                  </a:lnTo>
                  <a:lnTo>
                    <a:pt x="664" y="1577"/>
                  </a:lnTo>
                  <a:lnTo>
                    <a:pt x="633" y="1572"/>
                  </a:lnTo>
                  <a:lnTo>
                    <a:pt x="602" y="1566"/>
                  </a:lnTo>
                  <a:lnTo>
                    <a:pt x="572" y="1559"/>
                  </a:lnTo>
                  <a:lnTo>
                    <a:pt x="542" y="1551"/>
                  </a:lnTo>
                  <a:lnTo>
                    <a:pt x="511" y="1543"/>
                  </a:lnTo>
                  <a:lnTo>
                    <a:pt x="481" y="1535"/>
                  </a:lnTo>
                  <a:lnTo>
                    <a:pt x="451" y="1525"/>
                  </a:lnTo>
                  <a:lnTo>
                    <a:pt x="421" y="1515"/>
                  </a:lnTo>
                  <a:lnTo>
                    <a:pt x="392" y="1505"/>
                  </a:lnTo>
                  <a:lnTo>
                    <a:pt x="362" y="1494"/>
                  </a:lnTo>
                  <a:lnTo>
                    <a:pt x="333" y="1483"/>
                  </a:lnTo>
                  <a:lnTo>
                    <a:pt x="303" y="1470"/>
                  </a:lnTo>
                  <a:lnTo>
                    <a:pt x="275" y="1458"/>
                  </a:lnTo>
                  <a:lnTo>
                    <a:pt x="246" y="1445"/>
                  </a:lnTo>
                  <a:lnTo>
                    <a:pt x="217" y="1431"/>
                  </a:lnTo>
                  <a:lnTo>
                    <a:pt x="190" y="1416"/>
                  </a:lnTo>
                  <a:lnTo>
                    <a:pt x="162" y="1401"/>
                  </a:lnTo>
                  <a:lnTo>
                    <a:pt x="134" y="1385"/>
                  </a:lnTo>
                  <a:lnTo>
                    <a:pt x="106" y="1369"/>
                  </a:lnTo>
                  <a:lnTo>
                    <a:pt x="79" y="1352"/>
                  </a:lnTo>
                  <a:lnTo>
                    <a:pt x="52" y="1335"/>
                  </a:lnTo>
                  <a:lnTo>
                    <a:pt x="25" y="1317"/>
                  </a:lnTo>
                  <a:lnTo>
                    <a:pt x="0" y="1298"/>
                  </a:lnTo>
                  <a:lnTo>
                    <a:pt x="235" y="974"/>
                  </a:lnTo>
                  <a:lnTo>
                    <a:pt x="472" y="649"/>
                  </a:lnTo>
                  <a:lnTo>
                    <a:pt x="708" y="324"/>
                  </a:lnTo>
                  <a:lnTo>
                    <a:pt x="944" y="0"/>
                  </a:lnTo>
                  <a:close/>
                </a:path>
              </a:pathLst>
            </a:custGeom>
            <a:solidFill>
              <a:srgbClr val="00813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0" name="Freeform 64"/>
            <p:cNvSpPr>
              <a:spLocks/>
            </p:cNvSpPr>
            <p:nvPr/>
          </p:nvSpPr>
          <p:spPr bwMode="auto">
            <a:xfrm>
              <a:off x="1521" y="4675"/>
              <a:ext cx="93" cy="113"/>
            </a:xfrm>
            <a:custGeom>
              <a:avLst/>
              <a:gdLst>
                <a:gd name="T0" fmla="*/ 37 w 93"/>
                <a:gd name="T1" fmla="*/ 0 h 113"/>
                <a:gd name="T2" fmla="*/ 78 w 93"/>
                <a:gd name="T3" fmla="*/ 19 h 113"/>
                <a:gd name="T4" fmla="*/ 86 w 93"/>
                <a:gd name="T5" fmla="*/ 24 h 113"/>
                <a:gd name="T6" fmla="*/ 90 w 93"/>
                <a:gd name="T7" fmla="*/ 29 h 113"/>
                <a:gd name="T8" fmla="*/ 93 w 93"/>
                <a:gd name="T9" fmla="*/ 35 h 113"/>
                <a:gd name="T10" fmla="*/ 93 w 93"/>
                <a:gd name="T11" fmla="*/ 42 h 113"/>
                <a:gd name="T12" fmla="*/ 93 w 93"/>
                <a:gd name="T13" fmla="*/ 49 h 113"/>
                <a:gd name="T14" fmla="*/ 90 w 93"/>
                <a:gd name="T15" fmla="*/ 54 h 113"/>
                <a:gd name="T16" fmla="*/ 86 w 93"/>
                <a:gd name="T17" fmla="*/ 59 h 113"/>
                <a:gd name="T18" fmla="*/ 79 w 93"/>
                <a:gd name="T19" fmla="*/ 63 h 113"/>
                <a:gd name="T20" fmla="*/ 75 w 93"/>
                <a:gd name="T21" fmla="*/ 65 h 113"/>
                <a:gd name="T22" fmla="*/ 64 w 93"/>
                <a:gd name="T23" fmla="*/ 64 h 113"/>
                <a:gd name="T24" fmla="*/ 58 w 93"/>
                <a:gd name="T25" fmla="*/ 63 h 113"/>
                <a:gd name="T26" fmla="*/ 63 w 93"/>
                <a:gd name="T27" fmla="*/ 70 h 113"/>
                <a:gd name="T28" fmla="*/ 65 w 93"/>
                <a:gd name="T29" fmla="*/ 77 h 113"/>
                <a:gd name="T30" fmla="*/ 70 w 93"/>
                <a:gd name="T31" fmla="*/ 113 h 113"/>
                <a:gd name="T32" fmla="*/ 54 w 93"/>
                <a:gd name="T33" fmla="*/ 85 h 113"/>
                <a:gd name="T34" fmla="*/ 52 w 93"/>
                <a:gd name="T35" fmla="*/ 70 h 113"/>
                <a:gd name="T36" fmla="*/ 48 w 93"/>
                <a:gd name="T37" fmla="*/ 63 h 113"/>
                <a:gd name="T38" fmla="*/ 45 w 93"/>
                <a:gd name="T39" fmla="*/ 58 h 113"/>
                <a:gd name="T40" fmla="*/ 39 w 93"/>
                <a:gd name="T41" fmla="*/ 55 h 113"/>
                <a:gd name="T42" fmla="*/ 10 w 93"/>
                <a:gd name="T43" fmla="*/ 85 h 113"/>
                <a:gd name="T44" fmla="*/ 0 w 93"/>
                <a:gd name="T45" fmla="*/ 81 h 113"/>
                <a:gd name="T46" fmla="*/ 54 w 93"/>
                <a:gd name="T47" fmla="*/ 51 h 113"/>
                <a:gd name="T48" fmla="*/ 66 w 93"/>
                <a:gd name="T49" fmla="*/ 55 h 113"/>
                <a:gd name="T50" fmla="*/ 71 w 93"/>
                <a:gd name="T51" fmla="*/ 54 h 113"/>
                <a:gd name="T52" fmla="*/ 75 w 93"/>
                <a:gd name="T53" fmla="*/ 53 h 113"/>
                <a:gd name="T54" fmla="*/ 79 w 93"/>
                <a:gd name="T55" fmla="*/ 49 h 113"/>
                <a:gd name="T56" fmla="*/ 81 w 93"/>
                <a:gd name="T57" fmla="*/ 44 h 113"/>
                <a:gd name="T58" fmla="*/ 81 w 93"/>
                <a:gd name="T59" fmla="*/ 38 h 113"/>
                <a:gd name="T60" fmla="*/ 79 w 93"/>
                <a:gd name="T61" fmla="*/ 33 h 113"/>
                <a:gd name="T62" fmla="*/ 76 w 93"/>
                <a:gd name="T63" fmla="*/ 30 h 113"/>
                <a:gd name="T64" fmla="*/ 69 w 93"/>
                <a:gd name="T65" fmla="*/ 26 h 113"/>
                <a:gd name="T66" fmla="*/ 31 w 93"/>
                <a:gd name="T67" fmla="*/ 40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 h="113">
                  <a:moveTo>
                    <a:pt x="0" y="81"/>
                  </a:moveTo>
                  <a:lnTo>
                    <a:pt x="37" y="0"/>
                  </a:lnTo>
                  <a:lnTo>
                    <a:pt x="72" y="16"/>
                  </a:lnTo>
                  <a:lnTo>
                    <a:pt x="78" y="19"/>
                  </a:lnTo>
                  <a:lnTo>
                    <a:pt x="82" y="22"/>
                  </a:lnTo>
                  <a:lnTo>
                    <a:pt x="86" y="24"/>
                  </a:lnTo>
                  <a:lnTo>
                    <a:pt x="88" y="26"/>
                  </a:lnTo>
                  <a:lnTo>
                    <a:pt x="90" y="29"/>
                  </a:lnTo>
                  <a:lnTo>
                    <a:pt x="92" y="32"/>
                  </a:lnTo>
                  <a:lnTo>
                    <a:pt x="93" y="35"/>
                  </a:lnTo>
                  <a:lnTo>
                    <a:pt x="93" y="38"/>
                  </a:lnTo>
                  <a:lnTo>
                    <a:pt x="93" y="42"/>
                  </a:lnTo>
                  <a:lnTo>
                    <a:pt x="93" y="45"/>
                  </a:lnTo>
                  <a:lnTo>
                    <a:pt x="93" y="49"/>
                  </a:lnTo>
                  <a:lnTo>
                    <a:pt x="91" y="52"/>
                  </a:lnTo>
                  <a:lnTo>
                    <a:pt x="90" y="54"/>
                  </a:lnTo>
                  <a:lnTo>
                    <a:pt x="89" y="56"/>
                  </a:lnTo>
                  <a:lnTo>
                    <a:pt x="86" y="59"/>
                  </a:lnTo>
                  <a:lnTo>
                    <a:pt x="83" y="62"/>
                  </a:lnTo>
                  <a:lnTo>
                    <a:pt x="79" y="63"/>
                  </a:lnTo>
                  <a:lnTo>
                    <a:pt x="77" y="64"/>
                  </a:lnTo>
                  <a:lnTo>
                    <a:pt x="75" y="65"/>
                  </a:lnTo>
                  <a:lnTo>
                    <a:pt x="69" y="65"/>
                  </a:lnTo>
                  <a:lnTo>
                    <a:pt x="64" y="64"/>
                  </a:lnTo>
                  <a:lnTo>
                    <a:pt x="62" y="64"/>
                  </a:lnTo>
                  <a:lnTo>
                    <a:pt x="58" y="63"/>
                  </a:lnTo>
                  <a:lnTo>
                    <a:pt x="61" y="67"/>
                  </a:lnTo>
                  <a:lnTo>
                    <a:pt x="63" y="70"/>
                  </a:lnTo>
                  <a:lnTo>
                    <a:pt x="64" y="74"/>
                  </a:lnTo>
                  <a:lnTo>
                    <a:pt x="65" y="77"/>
                  </a:lnTo>
                  <a:lnTo>
                    <a:pt x="67" y="85"/>
                  </a:lnTo>
                  <a:lnTo>
                    <a:pt x="70" y="113"/>
                  </a:lnTo>
                  <a:lnTo>
                    <a:pt x="57" y="107"/>
                  </a:lnTo>
                  <a:lnTo>
                    <a:pt x="54" y="85"/>
                  </a:lnTo>
                  <a:lnTo>
                    <a:pt x="53" y="77"/>
                  </a:lnTo>
                  <a:lnTo>
                    <a:pt x="52" y="70"/>
                  </a:lnTo>
                  <a:lnTo>
                    <a:pt x="50" y="66"/>
                  </a:lnTo>
                  <a:lnTo>
                    <a:pt x="48" y="63"/>
                  </a:lnTo>
                  <a:lnTo>
                    <a:pt x="47" y="60"/>
                  </a:lnTo>
                  <a:lnTo>
                    <a:pt x="45" y="58"/>
                  </a:lnTo>
                  <a:lnTo>
                    <a:pt x="43" y="57"/>
                  </a:lnTo>
                  <a:lnTo>
                    <a:pt x="39" y="55"/>
                  </a:lnTo>
                  <a:lnTo>
                    <a:pt x="27" y="50"/>
                  </a:lnTo>
                  <a:lnTo>
                    <a:pt x="10" y="85"/>
                  </a:lnTo>
                  <a:lnTo>
                    <a:pt x="0" y="81"/>
                  </a:lnTo>
                  <a:lnTo>
                    <a:pt x="31" y="40"/>
                  </a:lnTo>
                  <a:lnTo>
                    <a:pt x="54" y="51"/>
                  </a:lnTo>
                  <a:lnTo>
                    <a:pt x="61" y="53"/>
                  </a:lnTo>
                  <a:lnTo>
                    <a:pt x="66" y="55"/>
                  </a:lnTo>
                  <a:lnTo>
                    <a:pt x="69" y="55"/>
                  </a:lnTo>
                  <a:lnTo>
                    <a:pt x="71" y="54"/>
                  </a:lnTo>
                  <a:lnTo>
                    <a:pt x="72" y="54"/>
                  </a:lnTo>
                  <a:lnTo>
                    <a:pt x="75" y="53"/>
                  </a:lnTo>
                  <a:lnTo>
                    <a:pt x="78" y="50"/>
                  </a:lnTo>
                  <a:lnTo>
                    <a:pt x="79" y="49"/>
                  </a:lnTo>
                  <a:lnTo>
                    <a:pt x="80" y="46"/>
                  </a:lnTo>
                  <a:lnTo>
                    <a:pt x="81" y="44"/>
                  </a:lnTo>
                  <a:lnTo>
                    <a:pt x="82" y="41"/>
                  </a:lnTo>
                  <a:lnTo>
                    <a:pt x="81" y="38"/>
                  </a:lnTo>
                  <a:lnTo>
                    <a:pt x="80" y="36"/>
                  </a:lnTo>
                  <a:lnTo>
                    <a:pt x="79" y="33"/>
                  </a:lnTo>
                  <a:lnTo>
                    <a:pt x="78" y="31"/>
                  </a:lnTo>
                  <a:lnTo>
                    <a:pt x="76" y="30"/>
                  </a:lnTo>
                  <a:lnTo>
                    <a:pt x="73" y="28"/>
                  </a:lnTo>
                  <a:lnTo>
                    <a:pt x="69" y="26"/>
                  </a:lnTo>
                  <a:lnTo>
                    <a:pt x="44" y="14"/>
                  </a:lnTo>
                  <a:lnTo>
                    <a:pt x="31" y="40"/>
                  </a:lnTo>
                  <a:lnTo>
                    <a:pt x="0" y="8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1" name="Freeform 65"/>
            <p:cNvSpPr>
              <a:spLocks/>
            </p:cNvSpPr>
            <p:nvPr/>
          </p:nvSpPr>
          <p:spPr bwMode="auto">
            <a:xfrm>
              <a:off x="1610" y="4741"/>
              <a:ext cx="62" cy="67"/>
            </a:xfrm>
            <a:custGeom>
              <a:avLst/>
              <a:gdLst>
                <a:gd name="T0" fmla="*/ 54 w 62"/>
                <a:gd name="T1" fmla="*/ 56 h 67"/>
                <a:gd name="T2" fmla="*/ 47 w 62"/>
                <a:gd name="T3" fmla="*/ 63 h 67"/>
                <a:gd name="T4" fmla="*/ 43 w 62"/>
                <a:gd name="T5" fmla="*/ 65 h 67"/>
                <a:gd name="T6" fmla="*/ 35 w 62"/>
                <a:gd name="T7" fmla="*/ 67 h 67"/>
                <a:gd name="T8" fmla="*/ 25 w 62"/>
                <a:gd name="T9" fmla="*/ 66 h 67"/>
                <a:gd name="T10" fmla="*/ 17 w 62"/>
                <a:gd name="T11" fmla="*/ 63 h 67"/>
                <a:gd name="T12" fmla="*/ 11 w 62"/>
                <a:gd name="T13" fmla="*/ 59 h 67"/>
                <a:gd name="T14" fmla="*/ 7 w 62"/>
                <a:gd name="T15" fmla="*/ 56 h 67"/>
                <a:gd name="T16" fmla="*/ 4 w 62"/>
                <a:gd name="T17" fmla="*/ 51 h 67"/>
                <a:gd name="T18" fmla="*/ 1 w 62"/>
                <a:gd name="T19" fmla="*/ 46 h 67"/>
                <a:gd name="T20" fmla="*/ 0 w 62"/>
                <a:gd name="T21" fmla="*/ 39 h 67"/>
                <a:gd name="T22" fmla="*/ 0 w 62"/>
                <a:gd name="T23" fmla="*/ 33 h 67"/>
                <a:gd name="T24" fmla="*/ 4 w 62"/>
                <a:gd name="T25" fmla="*/ 22 h 67"/>
                <a:gd name="T26" fmla="*/ 9 w 62"/>
                <a:gd name="T27" fmla="*/ 12 h 67"/>
                <a:gd name="T28" fmla="*/ 13 w 62"/>
                <a:gd name="T29" fmla="*/ 8 h 67"/>
                <a:gd name="T30" fmla="*/ 18 w 62"/>
                <a:gd name="T31" fmla="*/ 4 h 67"/>
                <a:gd name="T32" fmla="*/ 24 w 62"/>
                <a:gd name="T33" fmla="*/ 1 h 67"/>
                <a:gd name="T34" fmla="*/ 32 w 62"/>
                <a:gd name="T35" fmla="*/ 0 h 67"/>
                <a:gd name="T36" fmla="*/ 42 w 62"/>
                <a:gd name="T37" fmla="*/ 1 h 67"/>
                <a:gd name="T38" fmla="*/ 47 w 62"/>
                <a:gd name="T39" fmla="*/ 3 h 67"/>
                <a:gd name="T40" fmla="*/ 55 w 62"/>
                <a:gd name="T41" fmla="*/ 8 h 67"/>
                <a:gd name="T42" fmla="*/ 58 w 62"/>
                <a:gd name="T43" fmla="*/ 13 h 67"/>
                <a:gd name="T44" fmla="*/ 62 w 62"/>
                <a:gd name="T45" fmla="*/ 21 h 67"/>
                <a:gd name="T46" fmla="*/ 62 w 62"/>
                <a:gd name="T47" fmla="*/ 27 h 67"/>
                <a:gd name="T48" fmla="*/ 61 w 62"/>
                <a:gd name="T49" fmla="*/ 37 h 67"/>
                <a:gd name="T50" fmla="*/ 58 w 62"/>
                <a:gd name="T51" fmla="*/ 46 h 67"/>
                <a:gd name="T52" fmla="*/ 12 w 62"/>
                <a:gd name="T53" fmla="*/ 34 h 67"/>
                <a:gd name="T54" fmla="*/ 12 w 62"/>
                <a:gd name="T55" fmla="*/ 42 h 67"/>
                <a:gd name="T56" fmla="*/ 14 w 62"/>
                <a:gd name="T57" fmla="*/ 48 h 67"/>
                <a:gd name="T58" fmla="*/ 17 w 62"/>
                <a:gd name="T59" fmla="*/ 52 h 67"/>
                <a:gd name="T60" fmla="*/ 21 w 62"/>
                <a:gd name="T61" fmla="*/ 56 h 67"/>
                <a:gd name="T62" fmla="*/ 26 w 62"/>
                <a:gd name="T63" fmla="*/ 57 h 67"/>
                <a:gd name="T64" fmla="*/ 31 w 62"/>
                <a:gd name="T65" fmla="*/ 58 h 67"/>
                <a:gd name="T66" fmla="*/ 36 w 62"/>
                <a:gd name="T67" fmla="*/ 56 h 67"/>
                <a:gd name="T68" fmla="*/ 42 w 62"/>
                <a:gd name="T69" fmla="*/ 52 h 67"/>
                <a:gd name="T70" fmla="*/ 44 w 62"/>
                <a:gd name="T71" fmla="*/ 50 h 67"/>
                <a:gd name="T72" fmla="*/ 51 w 62"/>
                <a:gd name="T73" fmla="*/ 34 h 67"/>
                <a:gd name="T74" fmla="*/ 52 w 62"/>
                <a:gd name="T75" fmla="*/ 27 h 67"/>
                <a:gd name="T76" fmla="*/ 52 w 62"/>
                <a:gd name="T77" fmla="*/ 22 h 67"/>
                <a:gd name="T78" fmla="*/ 48 w 62"/>
                <a:gd name="T79" fmla="*/ 15 h 67"/>
                <a:gd name="T80" fmla="*/ 45 w 62"/>
                <a:gd name="T81" fmla="*/ 12 h 67"/>
                <a:gd name="T82" fmla="*/ 38 w 62"/>
                <a:gd name="T83" fmla="*/ 9 h 67"/>
                <a:gd name="T84" fmla="*/ 31 w 62"/>
                <a:gd name="T85" fmla="*/ 9 h 67"/>
                <a:gd name="T86" fmla="*/ 26 w 62"/>
                <a:gd name="T87" fmla="*/ 11 h 67"/>
                <a:gd name="T88" fmla="*/ 23 w 62"/>
                <a:gd name="T89" fmla="*/ 13 h 67"/>
                <a:gd name="T90" fmla="*/ 21 w 62"/>
                <a:gd name="T91" fmla="*/ 15 h 67"/>
                <a:gd name="T92" fmla="*/ 18 w 62"/>
                <a:gd name="T93" fmla="*/ 21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 h="67">
                  <a:moveTo>
                    <a:pt x="44" y="50"/>
                  </a:moveTo>
                  <a:lnTo>
                    <a:pt x="54" y="56"/>
                  </a:lnTo>
                  <a:lnTo>
                    <a:pt x="51" y="59"/>
                  </a:lnTo>
                  <a:lnTo>
                    <a:pt x="47" y="63"/>
                  </a:lnTo>
                  <a:lnTo>
                    <a:pt x="45" y="64"/>
                  </a:lnTo>
                  <a:lnTo>
                    <a:pt x="43" y="65"/>
                  </a:lnTo>
                  <a:lnTo>
                    <a:pt x="38" y="66"/>
                  </a:lnTo>
                  <a:lnTo>
                    <a:pt x="35" y="67"/>
                  </a:lnTo>
                  <a:lnTo>
                    <a:pt x="30" y="67"/>
                  </a:lnTo>
                  <a:lnTo>
                    <a:pt x="25" y="66"/>
                  </a:lnTo>
                  <a:lnTo>
                    <a:pt x="20" y="64"/>
                  </a:lnTo>
                  <a:lnTo>
                    <a:pt x="17" y="63"/>
                  </a:lnTo>
                  <a:lnTo>
                    <a:pt x="14" y="62"/>
                  </a:lnTo>
                  <a:lnTo>
                    <a:pt x="11" y="59"/>
                  </a:lnTo>
                  <a:lnTo>
                    <a:pt x="9" y="58"/>
                  </a:lnTo>
                  <a:lnTo>
                    <a:pt x="7" y="56"/>
                  </a:lnTo>
                  <a:lnTo>
                    <a:pt x="5" y="53"/>
                  </a:lnTo>
                  <a:lnTo>
                    <a:pt x="4" y="51"/>
                  </a:lnTo>
                  <a:lnTo>
                    <a:pt x="2" y="48"/>
                  </a:lnTo>
                  <a:lnTo>
                    <a:pt x="1" y="46"/>
                  </a:lnTo>
                  <a:lnTo>
                    <a:pt x="0" y="42"/>
                  </a:lnTo>
                  <a:lnTo>
                    <a:pt x="0" y="39"/>
                  </a:lnTo>
                  <a:lnTo>
                    <a:pt x="0" y="36"/>
                  </a:lnTo>
                  <a:lnTo>
                    <a:pt x="0" y="33"/>
                  </a:lnTo>
                  <a:lnTo>
                    <a:pt x="1" y="29"/>
                  </a:lnTo>
                  <a:lnTo>
                    <a:pt x="4" y="22"/>
                  </a:lnTo>
                  <a:lnTo>
                    <a:pt x="7" y="15"/>
                  </a:lnTo>
                  <a:lnTo>
                    <a:pt x="9" y="12"/>
                  </a:lnTo>
                  <a:lnTo>
                    <a:pt x="11" y="10"/>
                  </a:lnTo>
                  <a:lnTo>
                    <a:pt x="13" y="8"/>
                  </a:lnTo>
                  <a:lnTo>
                    <a:pt x="16" y="5"/>
                  </a:lnTo>
                  <a:lnTo>
                    <a:pt x="18" y="4"/>
                  </a:lnTo>
                  <a:lnTo>
                    <a:pt x="21" y="2"/>
                  </a:lnTo>
                  <a:lnTo>
                    <a:pt x="24" y="1"/>
                  </a:lnTo>
                  <a:lnTo>
                    <a:pt x="27" y="1"/>
                  </a:lnTo>
                  <a:lnTo>
                    <a:pt x="32" y="0"/>
                  </a:lnTo>
                  <a:lnTo>
                    <a:pt x="38" y="0"/>
                  </a:lnTo>
                  <a:lnTo>
                    <a:pt x="42" y="1"/>
                  </a:lnTo>
                  <a:lnTo>
                    <a:pt x="45" y="2"/>
                  </a:lnTo>
                  <a:lnTo>
                    <a:pt x="47" y="3"/>
                  </a:lnTo>
                  <a:lnTo>
                    <a:pt x="50" y="4"/>
                  </a:lnTo>
                  <a:lnTo>
                    <a:pt x="55" y="8"/>
                  </a:lnTo>
                  <a:lnTo>
                    <a:pt x="56" y="11"/>
                  </a:lnTo>
                  <a:lnTo>
                    <a:pt x="58" y="13"/>
                  </a:lnTo>
                  <a:lnTo>
                    <a:pt x="61" y="18"/>
                  </a:lnTo>
                  <a:lnTo>
                    <a:pt x="62" y="21"/>
                  </a:lnTo>
                  <a:lnTo>
                    <a:pt x="62" y="24"/>
                  </a:lnTo>
                  <a:lnTo>
                    <a:pt x="62" y="27"/>
                  </a:lnTo>
                  <a:lnTo>
                    <a:pt x="62" y="30"/>
                  </a:lnTo>
                  <a:lnTo>
                    <a:pt x="61" y="37"/>
                  </a:lnTo>
                  <a:lnTo>
                    <a:pt x="59" y="44"/>
                  </a:lnTo>
                  <a:lnTo>
                    <a:pt x="58" y="46"/>
                  </a:lnTo>
                  <a:lnTo>
                    <a:pt x="14" y="28"/>
                  </a:lnTo>
                  <a:lnTo>
                    <a:pt x="12" y="34"/>
                  </a:lnTo>
                  <a:lnTo>
                    <a:pt x="11" y="38"/>
                  </a:lnTo>
                  <a:lnTo>
                    <a:pt x="12" y="42"/>
                  </a:lnTo>
                  <a:lnTo>
                    <a:pt x="13" y="46"/>
                  </a:lnTo>
                  <a:lnTo>
                    <a:pt x="14" y="48"/>
                  </a:lnTo>
                  <a:lnTo>
                    <a:pt x="14" y="49"/>
                  </a:lnTo>
                  <a:lnTo>
                    <a:pt x="17" y="52"/>
                  </a:lnTo>
                  <a:lnTo>
                    <a:pt x="20" y="55"/>
                  </a:lnTo>
                  <a:lnTo>
                    <a:pt x="21" y="56"/>
                  </a:lnTo>
                  <a:lnTo>
                    <a:pt x="23" y="56"/>
                  </a:lnTo>
                  <a:lnTo>
                    <a:pt x="26" y="57"/>
                  </a:lnTo>
                  <a:lnTo>
                    <a:pt x="28" y="58"/>
                  </a:lnTo>
                  <a:lnTo>
                    <a:pt x="31" y="58"/>
                  </a:lnTo>
                  <a:lnTo>
                    <a:pt x="34" y="57"/>
                  </a:lnTo>
                  <a:lnTo>
                    <a:pt x="36" y="56"/>
                  </a:lnTo>
                  <a:lnTo>
                    <a:pt x="39" y="55"/>
                  </a:lnTo>
                  <a:lnTo>
                    <a:pt x="42" y="52"/>
                  </a:lnTo>
                  <a:lnTo>
                    <a:pt x="44" y="50"/>
                  </a:lnTo>
                  <a:lnTo>
                    <a:pt x="18" y="21"/>
                  </a:lnTo>
                  <a:lnTo>
                    <a:pt x="51" y="34"/>
                  </a:lnTo>
                  <a:lnTo>
                    <a:pt x="52" y="30"/>
                  </a:lnTo>
                  <a:lnTo>
                    <a:pt x="52" y="27"/>
                  </a:lnTo>
                  <a:lnTo>
                    <a:pt x="52" y="24"/>
                  </a:lnTo>
                  <a:lnTo>
                    <a:pt x="52" y="22"/>
                  </a:lnTo>
                  <a:lnTo>
                    <a:pt x="49" y="18"/>
                  </a:lnTo>
                  <a:lnTo>
                    <a:pt x="48" y="15"/>
                  </a:lnTo>
                  <a:lnTo>
                    <a:pt x="46" y="13"/>
                  </a:lnTo>
                  <a:lnTo>
                    <a:pt x="45" y="12"/>
                  </a:lnTo>
                  <a:lnTo>
                    <a:pt x="41" y="11"/>
                  </a:lnTo>
                  <a:lnTo>
                    <a:pt x="38" y="9"/>
                  </a:lnTo>
                  <a:lnTo>
                    <a:pt x="35" y="9"/>
                  </a:lnTo>
                  <a:lnTo>
                    <a:pt x="31" y="9"/>
                  </a:lnTo>
                  <a:lnTo>
                    <a:pt x="28" y="10"/>
                  </a:lnTo>
                  <a:lnTo>
                    <a:pt x="26" y="11"/>
                  </a:lnTo>
                  <a:lnTo>
                    <a:pt x="25" y="12"/>
                  </a:lnTo>
                  <a:lnTo>
                    <a:pt x="23" y="13"/>
                  </a:lnTo>
                  <a:lnTo>
                    <a:pt x="21" y="15"/>
                  </a:lnTo>
                  <a:lnTo>
                    <a:pt x="19" y="17"/>
                  </a:lnTo>
                  <a:lnTo>
                    <a:pt x="18" y="21"/>
                  </a:lnTo>
                  <a:lnTo>
                    <a:pt x="44" y="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2" name="Freeform 66"/>
            <p:cNvSpPr>
              <a:spLocks/>
            </p:cNvSpPr>
            <p:nvPr/>
          </p:nvSpPr>
          <p:spPr bwMode="auto">
            <a:xfrm>
              <a:off x="1669" y="4765"/>
              <a:ext cx="76" cy="90"/>
            </a:xfrm>
            <a:custGeom>
              <a:avLst/>
              <a:gdLst>
                <a:gd name="T0" fmla="*/ 11 w 76"/>
                <a:gd name="T1" fmla="*/ 68 h 90"/>
                <a:gd name="T2" fmla="*/ 12 w 76"/>
                <a:gd name="T3" fmla="*/ 73 h 90"/>
                <a:gd name="T4" fmla="*/ 16 w 76"/>
                <a:gd name="T5" fmla="*/ 77 h 90"/>
                <a:gd name="T6" fmla="*/ 25 w 76"/>
                <a:gd name="T7" fmla="*/ 80 h 90"/>
                <a:gd name="T8" fmla="*/ 34 w 76"/>
                <a:gd name="T9" fmla="*/ 80 h 90"/>
                <a:gd name="T10" fmla="*/ 40 w 76"/>
                <a:gd name="T11" fmla="*/ 77 h 90"/>
                <a:gd name="T12" fmla="*/ 47 w 76"/>
                <a:gd name="T13" fmla="*/ 62 h 90"/>
                <a:gd name="T14" fmla="*/ 38 w 76"/>
                <a:gd name="T15" fmla="*/ 65 h 90"/>
                <a:gd name="T16" fmla="*/ 22 w 76"/>
                <a:gd name="T17" fmla="*/ 61 h 90"/>
                <a:gd name="T18" fmla="*/ 15 w 76"/>
                <a:gd name="T19" fmla="*/ 56 h 90"/>
                <a:gd name="T20" fmla="*/ 10 w 76"/>
                <a:gd name="T21" fmla="*/ 45 h 90"/>
                <a:gd name="T22" fmla="*/ 10 w 76"/>
                <a:gd name="T23" fmla="*/ 30 h 90"/>
                <a:gd name="T24" fmla="*/ 16 w 76"/>
                <a:gd name="T25" fmla="*/ 16 h 90"/>
                <a:gd name="T26" fmla="*/ 24 w 76"/>
                <a:gd name="T27" fmla="*/ 6 h 90"/>
                <a:gd name="T28" fmla="*/ 34 w 76"/>
                <a:gd name="T29" fmla="*/ 1 h 90"/>
                <a:gd name="T30" fmla="*/ 45 w 76"/>
                <a:gd name="T31" fmla="*/ 1 h 90"/>
                <a:gd name="T32" fmla="*/ 54 w 76"/>
                <a:gd name="T33" fmla="*/ 4 h 90"/>
                <a:gd name="T34" fmla="*/ 62 w 76"/>
                <a:gd name="T35" fmla="*/ 11 h 90"/>
                <a:gd name="T36" fmla="*/ 66 w 76"/>
                <a:gd name="T37" fmla="*/ 9 h 90"/>
                <a:gd name="T38" fmla="*/ 55 w 76"/>
                <a:gd name="T39" fmla="*/ 71 h 90"/>
                <a:gd name="T40" fmla="*/ 48 w 76"/>
                <a:gd name="T41" fmla="*/ 84 h 90"/>
                <a:gd name="T42" fmla="*/ 39 w 76"/>
                <a:gd name="T43" fmla="*/ 89 h 90"/>
                <a:gd name="T44" fmla="*/ 27 w 76"/>
                <a:gd name="T45" fmla="*/ 90 h 90"/>
                <a:gd name="T46" fmla="*/ 14 w 76"/>
                <a:gd name="T47" fmla="*/ 86 h 90"/>
                <a:gd name="T48" fmla="*/ 6 w 76"/>
                <a:gd name="T49" fmla="*/ 80 h 90"/>
                <a:gd name="T50" fmla="*/ 1 w 76"/>
                <a:gd name="T51" fmla="*/ 73 h 90"/>
                <a:gd name="T52" fmla="*/ 0 w 76"/>
                <a:gd name="T53" fmla="*/ 65 h 90"/>
                <a:gd name="T54" fmla="*/ 2 w 76"/>
                <a:gd name="T55" fmla="*/ 60 h 90"/>
                <a:gd name="T56" fmla="*/ 21 w 76"/>
                <a:gd name="T57" fmla="*/ 32 h 90"/>
                <a:gd name="T58" fmla="*/ 21 w 76"/>
                <a:gd name="T59" fmla="*/ 42 h 90"/>
                <a:gd name="T60" fmla="*/ 23 w 76"/>
                <a:gd name="T61" fmla="*/ 49 h 90"/>
                <a:gd name="T62" fmla="*/ 28 w 76"/>
                <a:gd name="T63" fmla="*/ 54 h 90"/>
                <a:gd name="T64" fmla="*/ 35 w 76"/>
                <a:gd name="T65" fmla="*/ 56 h 90"/>
                <a:gd name="T66" fmla="*/ 44 w 76"/>
                <a:gd name="T67" fmla="*/ 55 h 90"/>
                <a:gd name="T68" fmla="*/ 48 w 76"/>
                <a:gd name="T69" fmla="*/ 52 h 90"/>
                <a:gd name="T70" fmla="*/ 56 w 76"/>
                <a:gd name="T71" fmla="*/ 39 h 90"/>
                <a:gd name="T72" fmla="*/ 58 w 76"/>
                <a:gd name="T73" fmla="*/ 24 h 90"/>
                <a:gd name="T74" fmla="*/ 55 w 76"/>
                <a:gd name="T75" fmla="*/ 17 h 90"/>
                <a:gd name="T76" fmla="*/ 50 w 76"/>
                <a:gd name="T77" fmla="*/ 12 h 90"/>
                <a:gd name="T78" fmla="*/ 40 w 76"/>
                <a:gd name="T79" fmla="*/ 10 h 90"/>
                <a:gd name="T80" fmla="*/ 31 w 76"/>
                <a:gd name="T81" fmla="*/ 13 h 90"/>
                <a:gd name="T82" fmla="*/ 25 w 76"/>
                <a:gd name="T83" fmla="*/ 22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6" h="90">
                  <a:moveTo>
                    <a:pt x="2" y="60"/>
                  </a:moveTo>
                  <a:lnTo>
                    <a:pt x="11" y="66"/>
                  </a:lnTo>
                  <a:lnTo>
                    <a:pt x="11" y="68"/>
                  </a:lnTo>
                  <a:lnTo>
                    <a:pt x="11" y="70"/>
                  </a:lnTo>
                  <a:lnTo>
                    <a:pt x="11" y="72"/>
                  </a:lnTo>
                  <a:lnTo>
                    <a:pt x="12" y="73"/>
                  </a:lnTo>
                  <a:lnTo>
                    <a:pt x="13" y="74"/>
                  </a:lnTo>
                  <a:lnTo>
                    <a:pt x="14" y="75"/>
                  </a:lnTo>
                  <a:lnTo>
                    <a:pt x="16" y="77"/>
                  </a:lnTo>
                  <a:lnTo>
                    <a:pt x="19" y="79"/>
                  </a:lnTo>
                  <a:lnTo>
                    <a:pt x="22" y="80"/>
                  </a:lnTo>
                  <a:lnTo>
                    <a:pt x="25" y="80"/>
                  </a:lnTo>
                  <a:lnTo>
                    <a:pt x="28" y="81"/>
                  </a:lnTo>
                  <a:lnTo>
                    <a:pt x="31" y="81"/>
                  </a:lnTo>
                  <a:lnTo>
                    <a:pt x="34" y="80"/>
                  </a:lnTo>
                  <a:lnTo>
                    <a:pt x="36" y="80"/>
                  </a:lnTo>
                  <a:lnTo>
                    <a:pt x="38" y="78"/>
                  </a:lnTo>
                  <a:lnTo>
                    <a:pt x="40" y="77"/>
                  </a:lnTo>
                  <a:lnTo>
                    <a:pt x="42" y="74"/>
                  </a:lnTo>
                  <a:lnTo>
                    <a:pt x="44" y="70"/>
                  </a:lnTo>
                  <a:lnTo>
                    <a:pt x="47" y="62"/>
                  </a:lnTo>
                  <a:lnTo>
                    <a:pt x="45" y="63"/>
                  </a:lnTo>
                  <a:lnTo>
                    <a:pt x="42" y="64"/>
                  </a:lnTo>
                  <a:lnTo>
                    <a:pt x="38" y="65"/>
                  </a:lnTo>
                  <a:lnTo>
                    <a:pt x="33" y="65"/>
                  </a:lnTo>
                  <a:lnTo>
                    <a:pt x="27" y="63"/>
                  </a:lnTo>
                  <a:lnTo>
                    <a:pt x="22" y="61"/>
                  </a:lnTo>
                  <a:lnTo>
                    <a:pt x="20" y="59"/>
                  </a:lnTo>
                  <a:lnTo>
                    <a:pt x="17" y="58"/>
                  </a:lnTo>
                  <a:lnTo>
                    <a:pt x="15" y="56"/>
                  </a:lnTo>
                  <a:lnTo>
                    <a:pt x="14" y="53"/>
                  </a:lnTo>
                  <a:lnTo>
                    <a:pt x="11" y="48"/>
                  </a:lnTo>
                  <a:lnTo>
                    <a:pt x="10" y="45"/>
                  </a:lnTo>
                  <a:lnTo>
                    <a:pt x="10" y="42"/>
                  </a:lnTo>
                  <a:lnTo>
                    <a:pt x="10" y="36"/>
                  </a:lnTo>
                  <a:lnTo>
                    <a:pt x="10" y="30"/>
                  </a:lnTo>
                  <a:lnTo>
                    <a:pt x="12" y="24"/>
                  </a:lnTo>
                  <a:lnTo>
                    <a:pt x="14" y="20"/>
                  </a:lnTo>
                  <a:lnTo>
                    <a:pt x="16" y="16"/>
                  </a:lnTo>
                  <a:lnTo>
                    <a:pt x="18" y="12"/>
                  </a:lnTo>
                  <a:lnTo>
                    <a:pt x="21" y="9"/>
                  </a:lnTo>
                  <a:lnTo>
                    <a:pt x="24" y="6"/>
                  </a:lnTo>
                  <a:lnTo>
                    <a:pt x="27" y="4"/>
                  </a:lnTo>
                  <a:lnTo>
                    <a:pt x="30" y="2"/>
                  </a:lnTo>
                  <a:lnTo>
                    <a:pt x="34" y="1"/>
                  </a:lnTo>
                  <a:lnTo>
                    <a:pt x="38" y="0"/>
                  </a:lnTo>
                  <a:lnTo>
                    <a:pt x="41" y="0"/>
                  </a:lnTo>
                  <a:lnTo>
                    <a:pt x="45" y="1"/>
                  </a:lnTo>
                  <a:lnTo>
                    <a:pt x="49" y="1"/>
                  </a:lnTo>
                  <a:lnTo>
                    <a:pt x="51" y="3"/>
                  </a:lnTo>
                  <a:lnTo>
                    <a:pt x="54" y="4"/>
                  </a:lnTo>
                  <a:lnTo>
                    <a:pt x="56" y="5"/>
                  </a:lnTo>
                  <a:lnTo>
                    <a:pt x="58" y="7"/>
                  </a:lnTo>
                  <a:lnTo>
                    <a:pt x="62" y="11"/>
                  </a:lnTo>
                  <a:lnTo>
                    <a:pt x="62" y="14"/>
                  </a:lnTo>
                  <a:lnTo>
                    <a:pt x="64" y="16"/>
                  </a:lnTo>
                  <a:lnTo>
                    <a:pt x="66" y="9"/>
                  </a:lnTo>
                  <a:lnTo>
                    <a:pt x="76" y="12"/>
                  </a:lnTo>
                  <a:lnTo>
                    <a:pt x="58" y="65"/>
                  </a:lnTo>
                  <a:lnTo>
                    <a:pt x="55" y="71"/>
                  </a:lnTo>
                  <a:lnTo>
                    <a:pt x="53" y="77"/>
                  </a:lnTo>
                  <a:lnTo>
                    <a:pt x="51" y="81"/>
                  </a:lnTo>
                  <a:lnTo>
                    <a:pt x="48" y="84"/>
                  </a:lnTo>
                  <a:lnTo>
                    <a:pt x="45" y="86"/>
                  </a:lnTo>
                  <a:lnTo>
                    <a:pt x="42" y="88"/>
                  </a:lnTo>
                  <a:lnTo>
                    <a:pt x="39" y="89"/>
                  </a:lnTo>
                  <a:lnTo>
                    <a:pt x="35" y="90"/>
                  </a:lnTo>
                  <a:lnTo>
                    <a:pt x="31" y="90"/>
                  </a:lnTo>
                  <a:lnTo>
                    <a:pt x="27" y="90"/>
                  </a:lnTo>
                  <a:lnTo>
                    <a:pt x="24" y="90"/>
                  </a:lnTo>
                  <a:lnTo>
                    <a:pt x="19" y="88"/>
                  </a:lnTo>
                  <a:lnTo>
                    <a:pt x="14" y="86"/>
                  </a:lnTo>
                  <a:lnTo>
                    <a:pt x="12" y="85"/>
                  </a:lnTo>
                  <a:lnTo>
                    <a:pt x="10" y="84"/>
                  </a:lnTo>
                  <a:lnTo>
                    <a:pt x="6" y="80"/>
                  </a:lnTo>
                  <a:lnTo>
                    <a:pt x="4" y="79"/>
                  </a:lnTo>
                  <a:lnTo>
                    <a:pt x="3" y="77"/>
                  </a:lnTo>
                  <a:lnTo>
                    <a:pt x="1" y="73"/>
                  </a:lnTo>
                  <a:lnTo>
                    <a:pt x="0" y="70"/>
                  </a:lnTo>
                  <a:lnTo>
                    <a:pt x="0" y="67"/>
                  </a:lnTo>
                  <a:lnTo>
                    <a:pt x="0" y="65"/>
                  </a:lnTo>
                  <a:lnTo>
                    <a:pt x="1" y="63"/>
                  </a:lnTo>
                  <a:lnTo>
                    <a:pt x="2" y="60"/>
                  </a:lnTo>
                  <a:lnTo>
                    <a:pt x="23" y="27"/>
                  </a:lnTo>
                  <a:lnTo>
                    <a:pt x="22" y="30"/>
                  </a:lnTo>
                  <a:lnTo>
                    <a:pt x="21" y="32"/>
                  </a:lnTo>
                  <a:lnTo>
                    <a:pt x="21" y="38"/>
                  </a:lnTo>
                  <a:lnTo>
                    <a:pt x="21" y="40"/>
                  </a:lnTo>
                  <a:lnTo>
                    <a:pt x="21" y="42"/>
                  </a:lnTo>
                  <a:lnTo>
                    <a:pt x="21" y="46"/>
                  </a:lnTo>
                  <a:lnTo>
                    <a:pt x="22" y="48"/>
                  </a:lnTo>
                  <a:lnTo>
                    <a:pt x="23" y="49"/>
                  </a:lnTo>
                  <a:lnTo>
                    <a:pt x="24" y="51"/>
                  </a:lnTo>
                  <a:lnTo>
                    <a:pt x="25" y="52"/>
                  </a:lnTo>
                  <a:lnTo>
                    <a:pt x="28" y="54"/>
                  </a:lnTo>
                  <a:lnTo>
                    <a:pt x="31" y="56"/>
                  </a:lnTo>
                  <a:lnTo>
                    <a:pt x="33" y="56"/>
                  </a:lnTo>
                  <a:lnTo>
                    <a:pt x="35" y="56"/>
                  </a:lnTo>
                  <a:lnTo>
                    <a:pt x="38" y="56"/>
                  </a:lnTo>
                  <a:lnTo>
                    <a:pt x="42" y="56"/>
                  </a:lnTo>
                  <a:lnTo>
                    <a:pt x="44" y="55"/>
                  </a:lnTo>
                  <a:lnTo>
                    <a:pt x="45" y="54"/>
                  </a:lnTo>
                  <a:lnTo>
                    <a:pt x="47" y="53"/>
                  </a:lnTo>
                  <a:lnTo>
                    <a:pt x="48" y="52"/>
                  </a:lnTo>
                  <a:lnTo>
                    <a:pt x="51" y="49"/>
                  </a:lnTo>
                  <a:lnTo>
                    <a:pt x="54" y="44"/>
                  </a:lnTo>
                  <a:lnTo>
                    <a:pt x="56" y="39"/>
                  </a:lnTo>
                  <a:lnTo>
                    <a:pt x="58" y="33"/>
                  </a:lnTo>
                  <a:lnTo>
                    <a:pt x="58" y="28"/>
                  </a:lnTo>
                  <a:lnTo>
                    <a:pt x="58" y="24"/>
                  </a:lnTo>
                  <a:lnTo>
                    <a:pt x="58" y="22"/>
                  </a:lnTo>
                  <a:lnTo>
                    <a:pt x="57" y="20"/>
                  </a:lnTo>
                  <a:lnTo>
                    <a:pt x="55" y="17"/>
                  </a:lnTo>
                  <a:lnTo>
                    <a:pt x="54" y="15"/>
                  </a:lnTo>
                  <a:lnTo>
                    <a:pt x="53" y="14"/>
                  </a:lnTo>
                  <a:lnTo>
                    <a:pt x="50" y="12"/>
                  </a:lnTo>
                  <a:lnTo>
                    <a:pt x="47" y="11"/>
                  </a:lnTo>
                  <a:lnTo>
                    <a:pt x="44" y="10"/>
                  </a:lnTo>
                  <a:lnTo>
                    <a:pt x="40" y="10"/>
                  </a:lnTo>
                  <a:lnTo>
                    <a:pt x="37" y="11"/>
                  </a:lnTo>
                  <a:lnTo>
                    <a:pt x="33" y="12"/>
                  </a:lnTo>
                  <a:lnTo>
                    <a:pt x="31" y="13"/>
                  </a:lnTo>
                  <a:lnTo>
                    <a:pt x="30" y="15"/>
                  </a:lnTo>
                  <a:lnTo>
                    <a:pt x="27" y="18"/>
                  </a:lnTo>
                  <a:lnTo>
                    <a:pt x="25" y="22"/>
                  </a:lnTo>
                  <a:lnTo>
                    <a:pt x="23" y="27"/>
                  </a:lnTo>
                  <a:lnTo>
                    <a:pt x="2" y="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3" name="Freeform 67"/>
            <p:cNvSpPr>
              <a:spLocks/>
            </p:cNvSpPr>
            <p:nvPr/>
          </p:nvSpPr>
          <p:spPr bwMode="auto">
            <a:xfrm>
              <a:off x="1745" y="4759"/>
              <a:ext cx="34" cy="88"/>
            </a:xfrm>
            <a:custGeom>
              <a:avLst/>
              <a:gdLst>
                <a:gd name="T0" fmla="*/ 20 w 34"/>
                <a:gd name="T1" fmla="*/ 12 h 88"/>
                <a:gd name="T2" fmla="*/ 24 w 34"/>
                <a:gd name="T3" fmla="*/ 0 h 88"/>
                <a:gd name="T4" fmla="*/ 34 w 34"/>
                <a:gd name="T5" fmla="*/ 3 h 88"/>
                <a:gd name="T6" fmla="*/ 31 w 34"/>
                <a:gd name="T7" fmla="*/ 15 h 88"/>
                <a:gd name="T8" fmla="*/ 20 w 34"/>
                <a:gd name="T9" fmla="*/ 12 h 88"/>
                <a:gd name="T10" fmla="*/ 20 w 34"/>
                <a:gd name="T11" fmla="*/ 12 h 88"/>
                <a:gd name="T12" fmla="*/ 0 w 34"/>
                <a:gd name="T13" fmla="*/ 85 h 88"/>
                <a:gd name="T14" fmla="*/ 17 w 34"/>
                <a:gd name="T15" fmla="*/ 24 h 88"/>
                <a:gd name="T16" fmla="*/ 28 w 34"/>
                <a:gd name="T17" fmla="*/ 27 h 88"/>
                <a:gd name="T18" fmla="*/ 10 w 34"/>
                <a:gd name="T19" fmla="*/ 88 h 88"/>
                <a:gd name="T20" fmla="*/ 0 w 34"/>
                <a:gd name="T21" fmla="*/ 85 h 88"/>
                <a:gd name="T22" fmla="*/ 20 w 34"/>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88">
                  <a:moveTo>
                    <a:pt x="20" y="12"/>
                  </a:moveTo>
                  <a:lnTo>
                    <a:pt x="24" y="0"/>
                  </a:lnTo>
                  <a:lnTo>
                    <a:pt x="34" y="3"/>
                  </a:lnTo>
                  <a:lnTo>
                    <a:pt x="31" y="15"/>
                  </a:lnTo>
                  <a:lnTo>
                    <a:pt x="20" y="12"/>
                  </a:lnTo>
                  <a:lnTo>
                    <a:pt x="0" y="85"/>
                  </a:lnTo>
                  <a:lnTo>
                    <a:pt x="17" y="24"/>
                  </a:lnTo>
                  <a:lnTo>
                    <a:pt x="28" y="27"/>
                  </a:lnTo>
                  <a:lnTo>
                    <a:pt x="10" y="88"/>
                  </a:lnTo>
                  <a:lnTo>
                    <a:pt x="0" y="85"/>
                  </a:lnTo>
                  <a:lnTo>
                    <a:pt x="20"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4" name="Freeform 68"/>
            <p:cNvSpPr>
              <a:spLocks/>
            </p:cNvSpPr>
            <p:nvPr/>
          </p:nvSpPr>
          <p:spPr bwMode="auto">
            <a:xfrm>
              <a:off x="1777" y="4794"/>
              <a:ext cx="61" cy="68"/>
            </a:xfrm>
            <a:custGeom>
              <a:avLst/>
              <a:gdLst>
                <a:gd name="T0" fmla="*/ 2 w 61"/>
                <a:gd name="T1" fmla="*/ 23 h 68"/>
                <a:gd name="T2" fmla="*/ 5 w 61"/>
                <a:gd name="T3" fmla="*/ 16 h 68"/>
                <a:gd name="T4" fmla="*/ 9 w 61"/>
                <a:gd name="T5" fmla="*/ 10 h 68"/>
                <a:gd name="T6" fmla="*/ 15 w 61"/>
                <a:gd name="T7" fmla="*/ 5 h 68"/>
                <a:gd name="T8" fmla="*/ 19 w 61"/>
                <a:gd name="T9" fmla="*/ 3 h 68"/>
                <a:gd name="T10" fmla="*/ 25 w 61"/>
                <a:gd name="T11" fmla="*/ 1 h 68"/>
                <a:gd name="T12" fmla="*/ 33 w 61"/>
                <a:gd name="T13" fmla="*/ 0 h 68"/>
                <a:gd name="T14" fmla="*/ 39 w 61"/>
                <a:gd name="T15" fmla="*/ 2 h 68"/>
                <a:gd name="T16" fmla="*/ 45 w 61"/>
                <a:gd name="T17" fmla="*/ 3 h 68"/>
                <a:gd name="T18" fmla="*/ 50 w 61"/>
                <a:gd name="T19" fmla="*/ 6 h 68"/>
                <a:gd name="T20" fmla="*/ 54 w 61"/>
                <a:gd name="T21" fmla="*/ 10 h 68"/>
                <a:gd name="T22" fmla="*/ 57 w 61"/>
                <a:gd name="T23" fmla="*/ 15 h 68"/>
                <a:gd name="T24" fmla="*/ 60 w 61"/>
                <a:gd name="T25" fmla="*/ 24 h 68"/>
                <a:gd name="T26" fmla="*/ 61 w 61"/>
                <a:gd name="T27" fmla="*/ 34 h 68"/>
                <a:gd name="T28" fmla="*/ 59 w 61"/>
                <a:gd name="T29" fmla="*/ 44 h 68"/>
                <a:gd name="T30" fmla="*/ 57 w 61"/>
                <a:gd name="T31" fmla="*/ 51 h 68"/>
                <a:gd name="T32" fmla="*/ 54 w 61"/>
                <a:gd name="T33" fmla="*/ 55 h 68"/>
                <a:gd name="T34" fmla="*/ 50 w 61"/>
                <a:gd name="T35" fmla="*/ 60 h 68"/>
                <a:gd name="T36" fmla="*/ 46 w 61"/>
                <a:gd name="T37" fmla="*/ 64 h 68"/>
                <a:gd name="T38" fmla="*/ 38 w 61"/>
                <a:gd name="T39" fmla="*/ 67 h 68"/>
                <a:gd name="T40" fmla="*/ 30 w 61"/>
                <a:gd name="T41" fmla="*/ 68 h 68"/>
                <a:gd name="T42" fmla="*/ 23 w 61"/>
                <a:gd name="T43" fmla="*/ 67 h 68"/>
                <a:gd name="T44" fmla="*/ 16 w 61"/>
                <a:gd name="T45" fmla="*/ 65 h 68"/>
                <a:gd name="T46" fmla="*/ 11 w 61"/>
                <a:gd name="T47" fmla="*/ 61 h 68"/>
                <a:gd name="T48" fmla="*/ 7 w 61"/>
                <a:gd name="T49" fmla="*/ 58 h 68"/>
                <a:gd name="T50" fmla="*/ 3 w 61"/>
                <a:gd name="T51" fmla="*/ 53 h 68"/>
                <a:gd name="T52" fmla="*/ 1 w 61"/>
                <a:gd name="T53" fmla="*/ 48 h 68"/>
                <a:gd name="T54" fmla="*/ 0 w 61"/>
                <a:gd name="T55" fmla="*/ 41 h 68"/>
                <a:gd name="T56" fmla="*/ 0 w 61"/>
                <a:gd name="T57" fmla="*/ 34 h 68"/>
                <a:gd name="T58" fmla="*/ 2 w 61"/>
                <a:gd name="T59" fmla="*/ 27 h 68"/>
                <a:gd name="T60" fmla="*/ 12 w 61"/>
                <a:gd name="T61" fmla="*/ 30 h 68"/>
                <a:gd name="T62" fmla="*/ 11 w 61"/>
                <a:gd name="T63" fmla="*/ 37 h 68"/>
                <a:gd name="T64" fmla="*/ 11 w 61"/>
                <a:gd name="T65" fmla="*/ 43 h 68"/>
                <a:gd name="T66" fmla="*/ 13 w 61"/>
                <a:gd name="T67" fmla="*/ 49 h 68"/>
                <a:gd name="T68" fmla="*/ 18 w 61"/>
                <a:gd name="T69" fmla="*/ 55 h 68"/>
                <a:gd name="T70" fmla="*/ 25 w 61"/>
                <a:gd name="T71" fmla="*/ 58 h 68"/>
                <a:gd name="T72" fmla="*/ 32 w 61"/>
                <a:gd name="T73" fmla="*/ 58 h 68"/>
                <a:gd name="T74" fmla="*/ 39 w 61"/>
                <a:gd name="T75" fmla="*/ 55 h 68"/>
                <a:gd name="T76" fmla="*/ 42 w 61"/>
                <a:gd name="T77" fmla="*/ 52 h 68"/>
                <a:gd name="T78" fmla="*/ 47 w 61"/>
                <a:gd name="T79" fmla="*/ 44 h 68"/>
                <a:gd name="T80" fmla="*/ 50 w 61"/>
                <a:gd name="T81" fmla="*/ 33 h 68"/>
                <a:gd name="T82" fmla="*/ 50 w 61"/>
                <a:gd name="T83" fmla="*/ 24 h 68"/>
                <a:gd name="T84" fmla="*/ 48 w 61"/>
                <a:gd name="T85" fmla="*/ 20 h 68"/>
                <a:gd name="T86" fmla="*/ 43 w 61"/>
                <a:gd name="T87" fmla="*/ 13 h 68"/>
                <a:gd name="T88" fmla="*/ 36 w 61"/>
                <a:gd name="T89" fmla="*/ 10 h 68"/>
                <a:gd name="T90" fmla="*/ 29 w 61"/>
                <a:gd name="T91" fmla="*/ 10 h 68"/>
                <a:gd name="T92" fmla="*/ 22 w 61"/>
                <a:gd name="T93" fmla="*/ 13 h 68"/>
                <a:gd name="T94" fmla="*/ 16 w 61"/>
                <a:gd name="T95" fmla="*/ 20 h 68"/>
                <a:gd name="T96" fmla="*/ 12 w 61"/>
                <a:gd name="T97" fmla="*/ 3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 h="68">
                  <a:moveTo>
                    <a:pt x="2" y="27"/>
                  </a:moveTo>
                  <a:lnTo>
                    <a:pt x="2" y="23"/>
                  </a:lnTo>
                  <a:lnTo>
                    <a:pt x="4" y="19"/>
                  </a:lnTo>
                  <a:lnTo>
                    <a:pt x="5" y="16"/>
                  </a:lnTo>
                  <a:lnTo>
                    <a:pt x="8" y="13"/>
                  </a:lnTo>
                  <a:lnTo>
                    <a:pt x="9" y="10"/>
                  </a:lnTo>
                  <a:lnTo>
                    <a:pt x="12" y="7"/>
                  </a:lnTo>
                  <a:lnTo>
                    <a:pt x="15" y="5"/>
                  </a:lnTo>
                  <a:lnTo>
                    <a:pt x="17" y="3"/>
                  </a:lnTo>
                  <a:lnTo>
                    <a:pt x="19" y="3"/>
                  </a:lnTo>
                  <a:lnTo>
                    <a:pt x="23" y="2"/>
                  </a:lnTo>
                  <a:lnTo>
                    <a:pt x="25" y="1"/>
                  </a:lnTo>
                  <a:lnTo>
                    <a:pt x="27" y="0"/>
                  </a:lnTo>
                  <a:lnTo>
                    <a:pt x="33" y="0"/>
                  </a:lnTo>
                  <a:lnTo>
                    <a:pt x="36" y="1"/>
                  </a:lnTo>
                  <a:lnTo>
                    <a:pt x="39" y="2"/>
                  </a:lnTo>
                  <a:lnTo>
                    <a:pt x="42" y="3"/>
                  </a:lnTo>
                  <a:lnTo>
                    <a:pt x="45" y="3"/>
                  </a:lnTo>
                  <a:lnTo>
                    <a:pt x="47" y="5"/>
                  </a:lnTo>
                  <a:lnTo>
                    <a:pt x="50" y="6"/>
                  </a:lnTo>
                  <a:lnTo>
                    <a:pt x="52" y="8"/>
                  </a:lnTo>
                  <a:lnTo>
                    <a:pt x="54" y="10"/>
                  </a:lnTo>
                  <a:lnTo>
                    <a:pt x="56" y="13"/>
                  </a:lnTo>
                  <a:lnTo>
                    <a:pt x="57" y="15"/>
                  </a:lnTo>
                  <a:lnTo>
                    <a:pt x="60" y="20"/>
                  </a:lnTo>
                  <a:lnTo>
                    <a:pt x="60" y="24"/>
                  </a:lnTo>
                  <a:lnTo>
                    <a:pt x="61" y="27"/>
                  </a:lnTo>
                  <a:lnTo>
                    <a:pt x="61" y="34"/>
                  </a:lnTo>
                  <a:lnTo>
                    <a:pt x="60" y="41"/>
                  </a:lnTo>
                  <a:lnTo>
                    <a:pt x="59" y="44"/>
                  </a:lnTo>
                  <a:lnTo>
                    <a:pt x="58" y="46"/>
                  </a:lnTo>
                  <a:lnTo>
                    <a:pt x="57" y="51"/>
                  </a:lnTo>
                  <a:lnTo>
                    <a:pt x="55" y="53"/>
                  </a:lnTo>
                  <a:lnTo>
                    <a:pt x="54" y="55"/>
                  </a:lnTo>
                  <a:lnTo>
                    <a:pt x="51" y="58"/>
                  </a:lnTo>
                  <a:lnTo>
                    <a:pt x="50" y="60"/>
                  </a:lnTo>
                  <a:lnTo>
                    <a:pt x="49" y="61"/>
                  </a:lnTo>
                  <a:lnTo>
                    <a:pt x="46" y="64"/>
                  </a:lnTo>
                  <a:lnTo>
                    <a:pt x="42" y="65"/>
                  </a:lnTo>
                  <a:lnTo>
                    <a:pt x="38" y="67"/>
                  </a:lnTo>
                  <a:lnTo>
                    <a:pt x="34" y="68"/>
                  </a:lnTo>
                  <a:lnTo>
                    <a:pt x="30" y="68"/>
                  </a:lnTo>
                  <a:lnTo>
                    <a:pt x="26" y="68"/>
                  </a:lnTo>
                  <a:lnTo>
                    <a:pt x="23" y="67"/>
                  </a:lnTo>
                  <a:lnTo>
                    <a:pt x="19" y="66"/>
                  </a:lnTo>
                  <a:lnTo>
                    <a:pt x="16" y="65"/>
                  </a:lnTo>
                  <a:lnTo>
                    <a:pt x="13" y="63"/>
                  </a:lnTo>
                  <a:lnTo>
                    <a:pt x="11" y="61"/>
                  </a:lnTo>
                  <a:lnTo>
                    <a:pt x="9" y="60"/>
                  </a:lnTo>
                  <a:lnTo>
                    <a:pt x="7" y="58"/>
                  </a:lnTo>
                  <a:lnTo>
                    <a:pt x="5" y="55"/>
                  </a:lnTo>
                  <a:lnTo>
                    <a:pt x="3" y="53"/>
                  </a:lnTo>
                  <a:lnTo>
                    <a:pt x="2" y="51"/>
                  </a:lnTo>
                  <a:lnTo>
                    <a:pt x="1" y="48"/>
                  </a:lnTo>
                  <a:lnTo>
                    <a:pt x="0" y="44"/>
                  </a:lnTo>
                  <a:lnTo>
                    <a:pt x="0" y="41"/>
                  </a:lnTo>
                  <a:lnTo>
                    <a:pt x="0" y="38"/>
                  </a:lnTo>
                  <a:lnTo>
                    <a:pt x="0" y="34"/>
                  </a:lnTo>
                  <a:lnTo>
                    <a:pt x="0" y="30"/>
                  </a:lnTo>
                  <a:lnTo>
                    <a:pt x="2" y="27"/>
                  </a:lnTo>
                  <a:lnTo>
                    <a:pt x="12" y="30"/>
                  </a:lnTo>
                  <a:lnTo>
                    <a:pt x="11" y="35"/>
                  </a:lnTo>
                  <a:lnTo>
                    <a:pt x="11" y="37"/>
                  </a:lnTo>
                  <a:lnTo>
                    <a:pt x="11" y="41"/>
                  </a:lnTo>
                  <a:lnTo>
                    <a:pt x="11" y="43"/>
                  </a:lnTo>
                  <a:lnTo>
                    <a:pt x="12" y="45"/>
                  </a:lnTo>
                  <a:lnTo>
                    <a:pt x="13" y="49"/>
                  </a:lnTo>
                  <a:lnTo>
                    <a:pt x="15" y="52"/>
                  </a:lnTo>
                  <a:lnTo>
                    <a:pt x="18" y="55"/>
                  </a:lnTo>
                  <a:lnTo>
                    <a:pt x="21" y="57"/>
                  </a:lnTo>
                  <a:lnTo>
                    <a:pt x="25" y="58"/>
                  </a:lnTo>
                  <a:lnTo>
                    <a:pt x="29" y="58"/>
                  </a:lnTo>
                  <a:lnTo>
                    <a:pt x="32" y="58"/>
                  </a:lnTo>
                  <a:lnTo>
                    <a:pt x="36" y="57"/>
                  </a:lnTo>
                  <a:lnTo>
                    <a:pt x="39" y="55"/>
                  </a:lnTo>
                  <a:lnTo>
                    <a:pt x="41" y="54"/>
                  </a:lnTo>
                  <a:lnTo>
                    <a:pt x="42" y="52"/>
                  </a:lnTo>
                  <a:lnTo>
                    <a:pt x="45" y="48"/>
                  </a:lnTo>
                  <a:lnTo>
                    <a:pt x="47" y="44"/>
                  </a:lnTo>
                  <a:lnTo>
                    <a:pt x="49" y="38"/>
                  </a:lnTo>
                  <a:lnTo>
                    <a:pt x="50" y="33"/>
                  </a:lnTo>
                  <a:lnTo>
                    <a:pt x="50" y="28"/>
                  </a:lnTo>
                  <a:lnTo>
                    <a:pt x="50" y="24"/>
                  </a:lnTo>
                  <a:lnTo>
                    <a:pt x="49" y="21"/>
                  </a:lnTo>
                  <a:lnTo>
                    <a:pt x="48" y="20"/>
                  </a:lnTo>
                  <a:lnTo>
                    <a:pt x="46" y="17"/>
                  </a:lnTo>
                  <a:lnTo>
                    <a:pt x="43" y="13"/>
                  </a:lnTo>
                  <a:lnTo>
                    <a:pt x="40" y="12"/>
                  </a:lnTo>
                  <a:lnTo>
                    <a:pt x="36" y="10"/>
                  </a:lnTo>
                  <a:lnTo>
                    <a:pt x="33" y="10"/>
                  </a:lnTo>
                  <a:lnTo>
                    <a:pt x="29" y="10"/>
                  </a:lnTo>
                  <a:lnTo>
                    <a:pt x="26" y="11"/>
                  </a:lnTo>
                  <a:lnTo>
                    <a:pt x="22" y="13"/>
                  </a:lnTo>
                  <a:lnTo>
                    <a:pt x="19" y="16"/>
                  </a:lnTo>
                  <a:lnTo>
                    <a:pt x="16" y="20"/>
                  </a:lnTo>
                  <a:lnTo>
                    <a:pt x="14" y="24"/>
                  </a:lnTo>
                  <a:lnTo>
                    <a:pt x="12" y="30"/>
                  </a:lnTo>
                  <a:lnTo>
                    <a:pt x="2"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5" name="Freeform 69"/>
            <p:cNvSpPr>
              <a:spLocks/>
            </p:cNvSpPr>
            <p:nvPr/>
          </p:nvSpPr>
          <p:spPr bwMode="auto">
            <a:xfrm>
              <a:off x="1846" y="4808"/>
              <a:ext cx="60" cy="73"/>
            </a:xfrm>
            <a:custGeom>
              <a:avLst/>
              <a:gdLst>
                <a:gd name="T0" fmla="*/ 0 w 60"/>
                <a:gd name="T1" fmla="*/ 63 h 73"/>
                <a:gd name="T2" fmla="*/ 12 w 60"/>
                <a:gd name="T3" fmla="*/ 0 h 73"/>
                <a:gd name="T4" fmla="*/ 22 w 60"/>
                <a:gd name="T5" fmla="*/ 2 h 73"/>
                <a:gd name="T6" fmla="*/ 20 w 60"/>
                <a:gd name="T7" fmla="*/ 11 h 73"/>
                <a:gd name="T8" fmla="*/ 22 w 60"/>
                <a:gd name="T9" fmla="*/ 9 h 73"/>
                <a:gd name="T10" fmla="*/ 26 w 60"/>
                <a:gd name="T11" fmla="*/ 7 h 73"/>
                <a:gd name="T12" fmla="*/ 30 w 60"/>
                <a:gd name="T13" fmla="*/ 5 h 73"/>
                <a:gd name="T14" fmla="*/ 33 w 60"/>
                <a:gd name="T15" fmla="*/ 4 h 73"/>
                <a:gd name="T16" fmla="*/ 36 w 60"/>
                <a:gd name="T17" fmla="*/ 4 h 73"/>
                <a:gd name="T18" fmla="*/ 43 w 60"/>
                <a:gd name="T19" fmla="*/ 4 h 73"/>
                <a:gd name="T20" fmla="*/ 48 w 60"/>
                <a:gd name="T21" fmla="*/ 6 h 73"/>
                <a:gd name="T22" fmla="*/ 53 w 60"/>
                <a:gd name="T23" fmla="*/ 9 h 73"/>
                <a:gd name="T24" fmla="*/ 55 w 60"/>
                <a:gd name="T25" fmla="*/ 10 h 73"/>
                <a:gd name="T26" fmla="*/ 57 w 60"/>
                <a:gd name="T27" fmla="*/ 12 h 73"/>
                <a:gd name="T28" fmla="*/ 59 w 60"/>
                <a:gd name="T29" fmla="*/ 15 h 73"/>
                <a:gd name="T30" fmla="*/ 60 w 60"/>
                <a:gd name="T31" fmla="*/ 19 h 73"/>
                <a:gd name="T32" fmla="*/ 60 w 60"/>
                <a:gd name="T33" fmla="*/ 21 h 73"/>
                <a:gd name="T34" fmla="*/ 60 w 60"/>
                <a:gd name="T35" fmla="*/ 23 h 73"/>
                <a:gd name="T36" fmla="*/ 60 w 60"/>
                <a:gd name="T37" fmla="*/ 28 h 73"/>
                <a:gd name="T38" fmla="*/ 59 w 60"/>
                <a:gd name="T39" fmla="*/ 34 h 73"/>
                <a:gd name="T40" fmla="*/ 52 w 60"/>
                <a:gd name="T41" fmla="*/ 73 h 73"/>
                <a:gd name="T42" fmla="*/ 41 w 60"/>
                <a:gd name="T43" fmla="*/ 71 h 73"/>
                <a:gd name="T44" fmla="*/ 48 w 60"/>
                <a:gd name="T45" fmla="*/ 33 h 73"/>
                <a:gd name="T46" fmla="*/ 49 w 60"/>
                <a:gd name="T47" fmla="*/ 30 h 73"/>
                <a:gd name="T48" fmla="*/ 49 w 60"/>
                <a:gd name="T49" fmla="*/ 27 h 73"/>
                <a:gd name="T50" fmla="*/ 50 w 60"/>
                <a:gd name="T51" fmla="*/ 24 h 73"/>
                <a:gd name="T52" fmla="*/ 49 w 60"/>
                <a:gd name="T53" fmla="*/ 23 h 73"/>
                <a:gd name="T54" fmla="*/ 49 w 60"/>
                <a:gd name="T55" fmla="*/ 21 h 73"/>
                <a:gd name="T56" fmla="*/ 48 w 60"/>
                <a:gd name="T57" fmla="*/ 20 h 73"/>
                <a:gd name="T58" fmla="*/ 46 w 60"/>
                <a:gd name="T59" fmla="*/ 18 h 73"/>
                <a:gd name="T60" fmla="*/ 46 w 60"/>
                <a:gd name="T61" fmla="*/ 16 h 73"/>
                <a:gd name="T62" fmla="*/ 43 w 60"/>
                <a:gd name="T63" fmla="*/ 14 h 73"/>
                <a:gd name="T64" fmla="*/ 39 w 60"/>
                <a:gd name="T65" fmla="*/ 13 h 73"/>
                <a:gd name="T66" fmla="*/ 35 w 60"/>
                <a:gd name="T67" fmla="*/ 13 h 73"/>
                <a:gd name="T68" fmla="*/ 32 w 60"/>
                <a:gd name="T69" fmla="*/ 13 h 73"/>
                <a:gd name="T70" fmla="*/ 29 w 60"/>
                <a:gd name="T71" fmla="*/ 13 h 73"/>
                <a:gd name="T72" fmla="*/ 26 w 60"/>
                <a:gd name="T73" fmla="*/ 15 h 73"/>
                <a:gd name="T74" fmla="*/ 25 w 60"/>
                <a:gd name="T75" fmla="*/ 16 h 73"/>
                <a:gd name="T76" fmla="*/ 23 w 60"/>
                <a:gd name="T77" fmla="*/ 17 h 73"/>
                <a:gd name="T78" fmla="*/ 21 w 60"/>
                <a:gd name="T79" fmla="*/ 20 h 73"/>
                <a:gd name="T80" fmla="*/ 20 w 60"/>
                <a:gd name="T81" fmla="*/ 23 h 73"/>
                <a:gd name="T82" fmla="*/ 19 w 60"/>
                <a:gd name="T83" fmla="*/ 25 h 73"/>
                <a:gd name="T84" fmla="*/ 18 w 60"/>
                <a:gd name="T85" fmla="*/ 30 h 73"/>
                <a:gd name="T86" fmla="*/ 11 w 60"/>
                <a:gd name="T87" fmla="*/ 65 h 73"/>
                <a:gd name="T88" fmla="*/ 0 w 60"/>
                <a:gd name="T89" fmla="*/ 63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0" h="73">
                  <a:moveTo>
                    <a:pt x="0" y="63"/>
                  </a:moveTo>
                  <a:lnTo>
                    <a:pt x="12" y="0"/>
                  </a:lnTo>
                  <a:lnTo>
                    <a:pt x="22" y="2"/>
                  </a:lnTo>
                  <a:lnTo>
                    <a:pt x="20" y="11"/>
                  </a:lnTo>
                  <a:lnTo>
                    <a:pt x="22" y="9"/>
                  </a:lnTo>
                  <a:lnTo>
                    <a:pt x="26" y="7"/>
                  </a:lnTo>
                  <a:lnTo>
                    <a:pt x="30" y="5"/>
                  </a:lnTo>
                  <a:lnTo>
                    <a:pt x="33" y="4"/>
                  </a:lnTo>
                  <a:lnTo>
                    <a:pt x="36" y="4"/>
                  </a:lnTo>
                  <a:lnTo>
                    <a:pt x="43" y="4"/>
                  </a:lnTo>
                  <a:lnTo>
                    <a:pt x="48" y="6"/>
                  </a:lnTo>
                  <a:lnTo>
                    <a:pt x="53" y="9"/>
                  </a:lnTo>
                  <a:lnTo>
                    <a:pt x="55" y="10"/>
                  </a:lnTo>
                  <a:lnTo>
                    <a:pt x="57" y="12"/>
                  </a:lnTo>
                  <a:lnTo>
                    <a:pt x="59" y="15"/>
                  </a:lnTo>
                  <a:lnTo>
                    <a:pt x="60" y="19"/>
                  </a:lnTo>
                  <a:lnTo>
                    <a:pt x="60" y="21"/>
                  </a:lnTo>
                  <a:lnTo>
                    <a:pt x="60" y="23"/>
                  </a:lnTo>
                  <a:lnTo>
                    <a:pt x="60" y="28"/>
                  </a:lnTo>
                  <a:lnTo>
                    <a:pt x="59" y="34"/>
                  </a:lnTo>
                  <a:lnTo>
                    <a:pt x="52" y="73"/>
                  </a:lnTo>
                  <a:lnTo>
                    <a:pt x="41" y="71"/>
                  </a:lnTo>
                  <a:lnTo>
                    <a:pt x="48" y="33"/>
                  </a:lnTo>
                  <a:lnTo>
                    <a:pt x="49" y="30"/>
                  </a:lnTo>
                  <a:lnTo>
                    <a:pt x="49" y="27"/>
                  </a:lnTo>
                  <a:lnTo>
                    <a:pt x="50" y="24"/>
                  </a:lnTo>
                  <a:lnTo>
                    <a:pt x="49" y="23"/>
                  </a:lnTo>
                  <a:lnTo>
                    <a:pt x="49" y="21"/>
                  </a:lnTo>
                  <a:lnTo>
                    <a:pt x="48" y="20"/>
                  </a:lnTo>
                  <a:lnTo>
                    <a:pt x="46" y="18"/>
                  </a:lnTo>
                  <a:lnTo>
                    <a:pt x="46" y="16"/>
                  </a:lnTo>
                  <a:lnTo>
                    <a:pt x="43" y="14"/>
                  </a:lnTo>
                  <a:lnTo>
                    <a:pt x="39" y="13"/>
                  </a:lnTo>
                  <a:lnTo>
                    <a:pt x="35" y="13"/>
                  </a:lnTo>
                  <a:lnTo>
                    <a:pt x="32" y="13"/>
                  </a:lnTo>
                  <a:lnTo>
                    <a:pt x="29" y="13"/>
                  </a:lnTo>
                  <a:lnTo>
                    <a:pt x="26" y="15"/>
                  </a:lnTo>
                  <a:lnTo>
                    <a:pt x="25" y="16"/>
                  </a:lnTo>
                  <a:lnTo>
                    <a:pt x="23" y="17"/>
                  </a:lnTo>
                  <a:lnTo>
                    <a:pt x="21" y="20"/>
                  </a:lnTo>
                  <a:lnTo>
                    <a:pt x="20" y="23"/>
                  </a:lnTo>
                  <a:lnTo>
                    <a:pt x="19" y="25"/>
                  </a:lnTo>
                  <a:lnTo>
                    <a:pt x="18" y="30"/>
                  </a:lnTo>
                  <a:lnTo>
                    <a:pt x="11" y="65"/>
                  </a:lnTo>
                  <a:lnTo>
                    <a:pt x="0"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6" name="Freeform 70"/>
            <p:cNvSpPr>
              <a:spLocks/>
            </p:cNvSpPr>
            <p:nvPr/>
          </p:nvSpPr>
          <p:spPr bwMode="auto">
            <a:xfrm>
              <a:off x="1917" y="4824"/>
              <a:ext cx="60" cy="69"/>
            </a:xfrm>
            <a:custGeom>
              <a:avLst/>
              <a:gdLst>
                <a:gd name="T0" fmla="*/ 38 w 60"/>
                <a:gd name="T1" fmla="*/ 63 h 69"/>
                <a:gd name="T2" fmla="*/ 29 w 60"/>
                <a:gd name="T3" fmla="*/ 66 h 69"/>
                <a:gd name="T4" fmla="*/ 23 w 60"/>
                <a:gd name="T5" fmla="*/ 66 h 69"/>
                <a:gd name="T6" fmla="*/ 15 w 60"/>
                <a:gd name="T7" fmla="*/ 64 h 69"/>
                <a:gd name="T8" fmla="*/ 7 w 60"/>
                <a:gd name="T9" fmla="*/ 61 h 69"/>
                <a:gd name="T10" fmla="*/ 3 w 60"/>
                <a:gd name="T11" fmla="*/ 55 h 69"/>
                <a:gd name="T12" fmla="*/ 1 w 60"/>
                <a:gd name="T13" fmla="*/ 50 h 69"/>
                <a:gd name="T14" fmla="*/ 1 w 60"/>
                <a:gd name="T15" fmla="*/ 44 h 69"/>
                <a:gd name="T16" fmla="*/ 2 w 60"/>
                <a:gd name="T17" fmla="*/ 40 h 69"/>
                <a:gd name="T18" fmla="*/ 7 w 60"/>
                <a:gd name="T19" fmla="*/ 33 h 69"/>
                <a:gd name="T20" fmla="*/ 14 w 60"/>
                <a:gd name="T21" fmla="*/ 29 h 69"/>
                <a:gd name="T22" fmla="*/ 23 w 60"/>
                <a:gd name="T23" fmla="*/ 28 h 69"/>
                <a:gd name="T24" fmla="*/ 41 w 60"/>
                <a:gd name="T25" fmla="*/ 28 h 69"/>
                <a:gd name="T26" fmla="*/ 48 w 60"/>
                <a:gd name="T27" fmla="*/ 27 h 69"/>
                <a:gd name="T28" fmla="*/ 49 w 60"/>
                <a:gd name="T29" fmla="*/ 21 h 69"/>
                <a:gd name="T30" fmla="*/ 48 w 60"/>
                <a:gd name="T31" fmla="*/ 16 h 69"/>
                <a:gd name="T32" fmla="*/ 47 w 60"/>
                <a:gd name="T33" fmla="*/ 14 h 69"/>
                <a:gd name="T34" fmla="*/ 42 w 60"/>
                <a:gd name="T35" fmla="*/ 11 h 69"/>
                <a:gd name="T36" fmla="*/ 35 w 60"/>
                <a:gd name="T37" fmla="*/ 9 h 69"/>
                <a:gd name="T38" fmla="*/ 29 w 60"/>
                <a:gd name="T39" fmla="*/ 8 h 69"/>
                <a:gd name="T40" fmla="*/ 23 w 60"/>
                <a:gd name="T41" fmla="*/ 10 h 69"/>
                <a:gd name="T42" fmla="*/ 20 w 60"/>
                <a:gd name="T43" fmla="*/ 13 h 69"/>
                <a:gd name="T44" fmla="*/ 17 w 60"/>
                <a:gd name="T45" fmla="*/ 18 h 69"/>
                <a:gd name="T46" fmla="*/ 10 w 60"/>
                <a:gd name="T47" fmla="*/ 10 h 69"/>
                <a:gd name="T48" fmla="*/ 13 w 60"/>
                <a:gd name="T49" fmla="*/ 5 h 69"/>
                <a:gd name="T50" fmla="*/ 17 w 60"/>
                <a:gd name="T51" fmla="*/ 2 h 69"/>
                <a:gd name="T52" fmla="*/ 23 w 60"/>
                <a:gd name="T53" fmla="*/ 0 h 69"/>
                <a:gd name="T54" fmla="*/ 30 w 60"/>
                <a:gd name="T55" fmla="*/ 0 h 69"/>
                <a:gd name="T56" fmla="*/ 45 w 60"/>
                <a:gd name="T57" fmla="*/ 1 h 69"/>
                <a:gd name="T58" fmla="*/ 51 w 60"/>
                <a:gd name="T59" fmla="*/ 4 h 69"/>
                <a:gd name="T60" fmla="*/ 57 w 60"/>
                <a:gd name="T61" fmla="*/ 8 h 69"/>
                <a:gd name="T62" fmla="*/ 59 w 60"/>
                <a:gd name="T63" fmla="*/ 14 h 69"/>
                <a:gd name="T64" fmla="*/ 60 w 60"/>
                <a:gd name="T65" fmla="*/ 21 h 69"/>
                <a:gd name="T66" fmla="*/ 58 w 60"/>
                <a:gd name="T67" fmla="*/ 42 h 69"/>
                <a:gd name="T68" fmla="*/ 55 w 60"/>
                <a:gd name="T69" fmla="*/ 59 h 69"/>
                <a:gd name="T70" fmla="*/ 56 w 60"/>
                <a:gd name="T71" fmla="*/ 65 h 69"/>
                <a:gd name="T72" fmla="*/ 46 w 60"/>
                <a:gd name="T73" fmla="*/ 68 h 69"/>
                <a:gd name="T74" fmla="*/ 45 w 60"/>
                <a:gd name="T75" fmla="*/ 64 h 69"/>
                <a:gd name="T76" fmla="*/ 44 w 60"/>
                <a:gd name="T77" fmla="*/ 59 h 69"/>
                <a:gd name="T78" fmla="*/ 44 w 60"/>
                <a:gd name="T79" fmla="*/ 36 h 69"/>
                <a:gd name="T80" fmla="*/ 29 w 60"/>
                <a:gd name="T81" fmla="*/ 37 h 69"/>
                <a:gd name="T82" fmla="*/ 20 w 60"/>
                <a:gd name="T83" fmla="*/ 38 h 69"/>
                <a:gd name="T84" fmla="*/ 17 w 60"/>
                <a:gd name="T85" fmla="*/ 38 h 69"/>
                <a:gd name="T86" fmla="*/ 13 w 60"/>
                <a:gd name="T87" fmla="*/ 43 h 69"/>
                <a:gd name="T88" fmla="*/ 12 w 60"/>
                <a:gd name="T89" fmla="*/ 48 h 69"/>
                <a:gd name="T90" fmla="*/ 13 w 60"/>
                <a:gd name="T91" fmla="*/ 52 h 69"/>
                <a:gd name="T92" fmla="*/ 17 w 60"/>
                <a:gd name="T93" fmla="*/ 55 h 69"/>
                <a:gd name="T94" fmla="*/ 21 w 60"/>
                <a:gd name="T95" fmla="*/ 57 h 69"/>
                <a:gd name="T96" fmla="*/ 27 w 60"/>
                <a:gd name="T97" fmla="*/ 58 h 69"/>
                <a:gd name="T98" fmla="*/ 33 w 60"/>
                <a:gd name="T99" fmla="*/ 57 h 69"/>
                <a:gd name="T100" fmla="*/ 37 w 60"/>
                <a:gd name="T101" fmla="*/ 55 h 69"/>
                <a:gd name="T102" fmla="*/ 42 w 60"/>
                <a:gd name="T103" fmla="*/ 52 h 69"/>
                <a:gd name="T104" fmla="*/ 44 w 60"/>
                <a:gd name="T105" fmla="*/ 48 h 69"/>
                <a:gd name="T106" fmla="*/ 47 w 60"/>
                <a:gd name="T107" fmla="*/ 39 h 69"/>
                <a:gd name="T108" fmla="*/ 44 w 60"/>
                <a:gd name="T109" fmla="*/ 59 h 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69">
                  <a:moveTo>
                    <a:pt x="44" y="59"/>
                  </a:moveTo>
                  <a:lnTo>
                    <a:pt x="38" y="63"/>
                  </a:lnTo>
                  <a:lnTo>
                    <a:pt x="32" y="65"/>
                  </a:lnTo>
                  <a:lnTo>
                    <a:pt x="29" y="66"/>
                  </a:lnTo>
                  <a:lnTo>
                    <a:pt x="26" y="66"/>
                  </a:lnTo>
                  <a:lnTo>
                    <a:pt x="23" y="66"/>
                  </a:lnTo>
                  <a:lnTo>
                    <a:pt x="20" y="66"/>
                  </a:lnTo>
                  <a:lnTo>
                    <a:pt x="15" y="64"/>
                  </a:lnTo>
                  <a:lnTo>
                    <a:pt x="11" y="62"/>
                  </a:lnTo>
                  <a:lnTo>
                    <a:pt x="7" y="61"/>
                  </a:lnTo>
                  <a:lnTo>
                    <a:pt x="5" y="58"/>
                  </a:lnTo>
                  <a:lnTo>
                    <a:pt x="3" y="55"/>
                  </a:lnTo>
                  <a:lnTo>
                    <a:pt x="1" y="52"/>
                  </a:lnTo>
                  <a:lnTo>
                    <a:pt x="1" y="50"/>
                  </a:lnTo>
                  <a:lnTo>
                    <a:pt x="0" y="48"/>
                  </a:lnTo>
                  <a:lnTo>
                    <a:pt x="1" y="44"/>
                  </a:lnTo>
                  <a:lnTo>
                    <a:pt x="1" y="42"/>
                  </a:lnTo>
                  <a:lnTo>
                    <a:pt x="2" y="40"/>
                  </a:lnTo>
                  <a:lnTo>
                    <a:pt x="4" y="36"/>
                  </a:lnTo>
                  <a:lnTo>
                    <a:pt x="7" y="33"/>
                  </a:lnTo>
                  <a:lnTo>
                    <a:pt x="10" y="31"/>
                  </a:lnTo>
                  <a:lnTo>
                    <a:pt x="14" y="29"/>
                  </a:lnTo>
                  <a:lnTo>
                    <a:pt x="19" y="28"/>
                  </a:lnTo>
                  <a:lnTo>
                    <a:pt x="23" y="28"/>
                  </a:lnTo>
                  <a:lnTo>
                    <a:pt x="29" y="28"/>
                  </a:lnTo>
                  <a:lnTo>
                    <a:pt x="41" y="28"/>
                  </a:lnTo>
                  <a:lnTo>
                    <a:pt x="44" y="28"/>
                  </a:lnTo>
                  <a:lnTo>
                    <a:pt x="48" y="27"/>
                  </a:lnTo>
                  <a:lnTo>
                    <a:pt x="49" y="24"/>
                  </a:lnTo>
                  <a:lnTo>
                    <a:pt x="49" y="21"/>
                  </a:lnTo>
                  <a:lnTo>
                    <a:pt x="49" y="18"/>
                  </a:lnTo>
                  <a:lnTo>
                    <a:pt x="48" y="16"/>
                  </a:lnTo>
                  <a:lnTo>
                    <a:pt x="48" y="15"/>
                  </a:lnTo>
                  <a:lnTo>
                    <a:pt x="47" y="14"/>
                  </a:lnTo>
                  <a:lnTo>
                    <a:pt x="45" y="12"/>
                  </a:lnTo>
                  <a:lnTo>
                    <a:pt x="42" y="11"/>
                  </a:lnTo>
                  <a:lnTo>
                    <a:pt x="39" y="10"/>
                  </a:lnTo>
                  <a:lnTo>
                    <a:pt x="35" y="9"/>
                  </a:lnTo>
                  <a:lnTo>
                    <a:pt x="32" y="8"/>
                  </a:lnTo>
                  <a:lnTo>
                    <a:pt x="29" y="8"/>
                  </a:lnTo>
                  <a:lnTo>
                    <a:pt x="26" y="9"/>
                  </a:lnTo>
                  <a:lnTo>
                    <a:pt x="23" y="10"/>
                  </a:lnTo>
                  <a:lnTo>
                    <a:pt x="22" y="11"/>
                  </a:lnTo>
                  <a:lnTo>
                    <a:pt x="20" y="13"/>
                  </a:lnTo>
                  <a:lnTo>
                    <a:pt x="18" y="15"/>
                  </a:lnTo>
                  <a:lnTo>
                    <a:pt x="17" y="18"/>
                  </a:lnTo>
                  <a:lnTo>
                    <a:pt x="6" y="16"/>
                  </a:lnTo>
                  <a:lnTo>
                    <a:pt x="10" y="10"/>
                  </a:lnTo>
                  <a:lnTo>
                    <a:pt x="11" y="7"/>
                  </a:lnTo>
                  <a:lnTo>
                    <a:pt x="13" y="5"/>
                  </a:lnTo>
                  <a:lnTo>
                    <a:pt x="15" y="4"/>
                  </a:lnTo>
                  <a:lnTo>
                    <a:pt x="17" y="2"/>
                  </a:lnTo>
                  <a:lnTo>
                    <a:pt x="20" y="1"/>
                  </a:lnTo>
                  <a:lnTo>
                    <a:pt x="23" y="0"/>
                  </a:lnTo>
                  <a:lnTo>
                    <a:pt x="27" y="0"/>
                  </a:lnTo>
                  <a:lnTo>
                    <a:pt x="30" y="0"/>
                  </a:lnTo>
                  <a:lnTo>
                    <a:pt x="38" y="0"/>
                  </a:lnTo>
                  <a:lnTo>
                    <a:pt x="45" y="1"/>
                  </a:lnTo>
                  <a:lnTo>
                    <a:pt x="48" y="3"/>
                  </a:lnTo>
                  <a:lnTo>
                    <a:pt x="51" y="4"/>
                  </a:lnTo>
                  <a:lnTo>
                    <a:pt x="55" y="7"/>
                  </a:lnTo>
                  <a:lnTo>
                    <a:pt x="57" y="8"/>
                  </a:lnTo>
                  <a:lnTo>
                    <a:pt x="58" y="10"/>
                  </a:lnTo>
                  <a:lnTo>
                    <a:pt x="59" y="14"/>
                  </a:lnTo>
                  <a:lnTo>
                    <a:pt x="60" y="18"/>
                  </a:lnTo>
                  <a:lnTo>
                    <a:pt x="60" y="21"/>
                  </a:lnTo>
                  <a:lnTo>
                    <a:pt x="59" y="28"/>
                  </a:lnTo>
                  <a:lnTo>
                    <a:pt x="58" y="42"/>
                  </a:lnTo>
                  <a:lnTo>
                    <a:pt x="56" y="54"/>
                  </a:lnTo>
                  <a:lnTo>
                    <a:pt x="55" y="59"/>
                  </a:lnTo>
                  <a:lnTo>
                    <a:pt x="55" y="61"/>
                  </a:lnTo>
                  <a:lnTo>
                    <a:pt x="56" y="65"/>
                  </a:lnTo>
                  <a:lnTo>
                    <a:pt x="57" y="69"/>
                  </a:lnTo>
                  <a:lnTo>
                    <a:pt x="46" y="68"/>
                  </a:lnTo>
                  <a:lnTo>
                    <a:pt x="45" y="66"/>
                  </a:lnTo>
                  <a:lnTo>
                    <a:pt x="45" y="64"/>
                  </a:lnTo>
                  <a:lnTo>
                    <a:pt x="44" y="59"/>
                  </a:lnTo>
                  <a:lnTo>
                    <a:pt x="48" y="35"/>
                  </a:lnTo>
                  <a:lnTo>
                    <a:pt x="44" y="36"/>
                  </a:lnTo>
                  <a:lnTo>
                    <a:pt x="40" y="36"/>
                  </a:lnTo>
                  <a:lnTo>
                    <a:pt x="29" y="37"/>
                  </a:lnTo>
                  <a:lnTo>
                    <a:pt x="23" y="37"/>
                  </a:lnTo>
                  <a:lnTo>
                    <a:pt x="20" y="38"/>
                  </a:lnTo>
                  <a:lnTo>
                    <a:pt x="18" y="38"/>
                  </a:lnTo>
                  <a:lnTo>
                    <a:pt x="17" y="38"/>
                  </a:lnTo>
                  <a:lnTo>
                    <a:pt x="14" y="41"/>
                  </a:lnTo>
                  <a:lnTo>
                    <a:pt x="13" y="43"/>
                  </a:lnTo>
                  <a:lnTo>
                    <a:pt x="13" y="45"/>
                  </a:lnTo>
                  <a:lnTo>
                    <a:pt x="12" y="48"/>
                  </a:lnTo>
                  <a:lnTo>
                    <a:pt x="13" y="49"/>
                  </a:lnTo>
                  <a:lnTo>
                    <a:pt x="13" y="52"/>
                  </a:lnTo>
                  <a:lnTo>
                    <a:pt x="14" y="53"/>
                  </a:lnTo>
                  <a:lnTo>
                    <a:pt x="17" y="55"/>
                  </a:lnTo>
                  <a:lnTo>
                    <a:pt x="18" y="55"/>
                  </a:lnTo>
                  <a:lnTo>
                    <a:pt x="21" y="57"/>
                  </a:lnTo>
                  <a:lnTo>
                    <a:pt x="23" y="57"/>
                  </a:lnTo>
                  <a:lnTo>
                    <a:pt x="27" y="58"/>
                  </a:lnTo>
                  <a:lnTo>
                    <a:pt x="30" y="57"/>
                  </a:lnTo>
                  <a:lnTo>
                    <a:pt x="33" y="57"/>
                  </a:lnTo>
                  <a:lnTo>
                    <a:pt x="35" y="56"/>
                  </a:lnTo>
                  <a:lnTo>
                    <a:pt x="37" y="55"/>
                  </a:lnTo>
                  <a:lnTo>
                    <a:pt x="40" y="53"/>
                  </a:lnTo>
                  <a:lnTo>
                    <a:pt x="42" y="52"/>
                  </a:lnTo>
                  <a:lnTo>
                    <a:pt x="44" y="49"/>
                  </a:lnTo>
                  <a:lnTo>
                    <a:pt x="44" y="48"/>
                  </a:lnTo>
                  <a:lnTo>
                    <a:pt x="45" y="45"/>
                  </a:lnTo>
                  <a:lnTo>
                    <a:pt x="47" y="39"/>
                  </a:lnTo>
                  <a:lnTo>
                    <a:pt x="48" y="35"/>
                  </a:lnTo>
                  <a:lnTo>
                    <a:pt x="44"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7" name="Freeform 71"/>
            <p:cNvSpPr>
              <a:spLocks/>
            </p:cNvSpPr>
            <p:nvPr/>
          </p:nvSpPr>
          <p:spPr bwMode="auto">
            <a:xfrm>
              <a:off x="1991" y="4807"/>
              <a:ext cx="19" cy="89"/>
            </a:xfrm>
            <a:custGeom>
              <a:avLst/>
              <a:gdLst>
                <a:gd name="T0" fmla="*/ 0 w 19"/>
                <a:gd name="T1" fmla="*/ 88 h 89"/>
                <a:gd name="T2" fmla="*/ 8 w 19"/>
                <a:gd name="T3" fmla="*/ 0 h 89"/>
                <a:gd name="T4" fmla="*/ 19 w 19"/>
                <a:gd name="T5" fmla="*/ 0 h 89"/>
                <a:gd name="T6" fmla="*/ 11 w 19"/>
                <a:gd name="T7" fmla="*/ 89 h 89"/>
                <a:gd name="T8" fmla="*/ 0 w 19"/>
                <a:gd name="T9" fmla="*/ 88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89">
                  <a:moveTo>
                    <a:pt x="0" y="88"/>
                  </a:moveTo>
                  <a:lnTo>
                    <a:pt x="8" y="0"/>
                  </a:lnTo>
                  <a:lnTo>
                    <a:pt x="19" y="0"/>
                  </a:lnTo>
                  <a:lnTo>
                    <a:pt x="11" y="89"/>
                  </a:lnTo>
                  <a:lnTo>
                    <a:pt x="0" y="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8" name="Freeform 72"/>
            <p:cNvSpPr>
              <a:spLocks/>
            </p:cNvSpPr>
            <p:nvPr/>
          </p:nvSpPr>
          <p:spPr bwMode="auto">
            <a:xfrm>
              <a:off x="2055" y="4838"/>
              <a:ext cx="58" cy="66"/>
            </a:xfrm>
            <a:custGeom>
              <a:avLst/>
              <a:gdLst>
                <a:gd name="T0" fmla="*/ 39 w 58"/>
                <a:gd name="T1" fmla="*/ 62 h 66"/>
                <a:gd name="T2" fmla="*/ 33 w 58"/>
                <a:gd name="T3" fmla="*/ 65 h 66"/>
                <a:gd name="T4" fmla="*/ 24 w 58"/>
                <a:gd name="T5" fmla="*/ 66 h 66"/>
                <a:gd name="T6" fmla="*/ 16 w 58"/>
                <a:gd name="T7" fmla="*/ 66 h 66"/>
                <a:gd name="T8" fmla="*/ 8 w 58"/>
                <a:gd name="T9" fmla="*/ 62 h 66"/>
                <a:gd name="T10" fmla="*/ 2 w 58"/>
                <a:gd name="T11" fmla="*/ 57 h 66"/>
                <a:gd name="T12" fmla="*/ 0 w 58"/>
                <a:gd name="T13" fmla="*/ 50 h 66"/>
                <a:gd name="T14" fmla="*/ 0 w 58"/>
                <a:gd name="T15" fmla="*/ 44 h 66"/>
                <a:gd name="T16" fmla="*/ 2 w 58"/>
                <a:gd name="T17" fmla="*/ 38 h 66"/>
                <a:gd name="T18" fmla="*/ 5 w 58"/>
                <a:gd name="T19" fmla="*/ 35 h 66"/>
                <a:gd name="T20" fmla="*/ 9 w 58"/>
                <a:gd name="T21" fmla="*/ 32 h 66"/>
                <a:gd name="T22" fmla="*/ 16 w 58"/>
                <a:gd name="T23" fmla="*/ 29 h 66"/>
                <a:gd name="T24" fmla="*/ 33 w 58"/>
                <a:gd name="T25" fmla="*/ 28 h 66"/>
                <a:gd name="T26" fmla="*/ 42 w 58"/>
                <a:gd name="T27" fmla="*/ 26 h 66"/>
                <a:gd name="T28" fmla="*/ 46 w 58"/>
                <a:gd name="T29" fmla="*/ 22 h 66"/>
                <a:gd name="T30" fmla="*/ 46 w 58"/>
                <a:gd name="T31" fmla="*/ 17 h 66"/>
                <a:gd name="T32" fmla="*/ 44 w 58"/>
                <a:gd name="T33" fmla="*/ 13 h 66"/>
                <a:gd name="T34" fmla="*/ 38 w 58"/>
                <a:gd name="T35" fmla="*/ 10 h 66"/>
                <a:gd name="T36" fmla="*/ 31 w 58"/>
                <a:gd name="T37" fmla="*/ 8 h 66"/>
                <a:gd name="T38" fmla="*/ 24 w 58"/>
                <a:gd name="T39" fmla="*/ 9 h 66"/>
                <a:gd name="T40" fmla="*/ 21 w 58"/>
                <a:gd name="T41" fmla="*/ 10 h 66"/>
                <a:gd name="T42" fmla="*/ 18 w 58"/>
                <a:gd name="T43" fmla="*/ 12 h 66"/>
                <a:gd name="T44" fmla="*/ 15 w 58"/>
                <a:gd name="T45" fmla="*/ 17 h 66"/>
                <a:gd name="T46" fmla="*/ 3 w 58"/>
                <a:gd name="T47" fmla="*/ 17 h 66"/>
                <a:gd name="T48" fmla="*/ 6 w 58"/>
                <a:gd name="T49" fmla="*/ 11 h 66"/>
                <a:gd name="T50" fmla="*/ 10 w 58"/>
                <a:gd name="T51" fmla="*/ 5 h 66"/>
                <a:gd name="T52" fmla="*/ 19 w 58"/>
                <a:gd name="T53" fmla="*/ 1 h 66"/>
                <a:gd name="T54" fmla="*/ 26 w 58"/>
                <a:gd name="T55" fmla="*/ 0 h 66"/>
                <a:gd name="T56" fmla="*/ 33 w 58"/>
                <a:gd name="T57" fmla="*/ 0 h 66"/>
                <a:gd name="T58" fmla="*/ 40 w 58"/>
                <a:gd name="T59" fmla="*/ 0 h 66"/>
                <a:gd name="T60" fmla="*/ 47 w 58"/>
                <a:gd name="T61" fmla="*/ 2 h 66"/>
                <a:gd name="T62" fmla="*/ 51 w 58"/>
                <a:gd name="T63" fmla="*/ 4 h 66"/>
                <a:gd name="T64" fmla="*/ 54 w 58"/>
                <a:gd name="T65" fmla="*/ 7 h 66"/>
                <a:gd name="T66" fmla="*/ 57 w 58"/>
                <a:gd name="T67" fmla="*/ 13 h 66"/>
                <a:gd name="T68" fmla="*/ 57 w 58"/>
                <a:gd name="T69" fmla="*/ 25 h 66"/>
                <a:gd name="T70" fmla="*/ 56 w 58"/>
                <a:gd name="T71" fmla="*/ 52 h 66"/>
                <a:gd name="T72" fmla="*/ 57 w 58"/>
                <a:gd name="T73" fmla="*/ 62 h 66"/>
                <a:gd name="T74" fmla="*/ 47 w 58"/>
                <a:gd name="T75" fmla="*/ 66 h 66"/>
                <a:gd name="T76" fmla="*/ 46 w 58"/>
                <a:gd name="T77" fmla="*/ 62 h 66"/>
                <a:gd name="T78" fmla="*/ 45 w 58"/>
                <a:gd name="T79" fmla="*/ 58 h 66"/>
                <a:gd name="T80" fmla="*/ 42 w 58"/>
                <a:gd name="T81" fmla="*/ 35 h 66"/>
                <a:gd name="T82" fmla="*/ 27 w 58"/>
                <a:gd name="T83" fmla="*/ 37 h 66"/>
                <a:gd name="T84" fmla="*/ 18 w 58"/>
                <a:gd name="T85" fmla="*/ 38 h 66"/>
                <a:gd name="T86" fmla="*/ 13 w 58"/>
                <a:gd name="T87" fmla="*/ 41 h 66"/>
                <a:gd name="T88" fmla="*/ 12 w 58"/>
                <a:gd name="T89" fmla="*/ 45 h 66"/>
                <a:gd name="T90" fmla="*/ 12 w 58"/>
                <a:gd name="T91" fmla="*/ 51 h 66"/>
                <a:gd name="T92" fmla="*/ 14 w 58"/>
                <a:gd name="T93" fmla="*/ 54 h 66"/>
                <a:gd name="T94" fmla="*/ 18 w 58"/>
                <a:gd name="T95" fmla="*/ 57 h 66"/>
                <a:gd name="T96" fmla="*/ 24 w 58"/>
                <a:gd name="T97" fmla="*/ 58 h 66"/>
                <a:gd name="T98" fmla="*/ 30 w 58"/>
                <a:gd name="T99" fmla="*/ 57 h 66"/>
                <a:gd name="T100" fmla="*/ 35 w 58"/>
                <a:gd name="T101" fmla="*/ 55 h 66"/>
                <a:gd name="T102" fmla="*/ 40 w 58"/>
                <a:gd name="T103" fmla="*/ 52 h 66"/>
                <a:gd name="T104" fmla="*/ 43 w 58"/>
                <a:gd name="T105" fmla="*/ 48 h 66"/>
                <a:gd name="T106" fmla="*/ 45 w 58"/>
                <a:gd name="T107" fmla="*/ 38 h 66"/>
                <a:gd name="T108" fmla="*/ 45 w 58"/>
                <a:gd name="T109" fmla="*/ 58 h 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 h="66">
                  <a:moveTo>
                    <a:pt x="45" y="58"/>
                  </a:moveTo>
                  <a:lnTo>
                    <a:pt x="39" y="62"/>
                  </a:lnTo>
                  <a:lnTo>
                    <a:pt x="36" y="63"/>
                  </a:lnTo>
                  <a:lnTo>
                    <a:pt x="33" y="65"/>
                  </a:lnTo>
                  <a:lnTo>
                    <a:pt x="27" y="66"/>
                  </a:lnTo>
                  <a:lnTo>
                    <a:pt x="24" y="66"/>
                  </a:lnTo>
                  <a:lnTo>
                    <a:pt x="21" y="66"/>
                  </a:lnTo>
                  <a:lnTo>
                    <a:pt x="16" y="66"/>
                  </a:lnTo>
                  <a:lnTo>
                    <a:pt x="12" y="64"/>
                  </a:lnTo>
                  <a:lnTo>
                    <a:pt x="8" y="62"/>
                  </a:lnTo>
                  <a:lnTo>
                    <a:pt x="5" y="60"/>
                  </a:lnTo>
                  <a:lnTo>
                    <a:pt x="2" y="57"/>
                  </a:lnTo>
                  <a:lnTo>
                    <a:pt x="1" y="54"/>
                  </a:lnTo>
                  <a:lnTo>
                    <a:pt x="0" y="50"/>
                  </a:lnTo>
                  <a:lnTo>
                    <a:pt x="0" y="46"/>
                  </a:lnTo>
                  <a:lnTo>
                    <a:pt x="0" y="44"/>
                  </a:lnTo>
                  <a:lnTo>
                    <a:pt x="1" y="42"/>
                  </a:lnTo>
                  <a:lnTo>
                    <a:pt x="2" y="38"/>
                  </a:lnTo>
                  <a:lnTo>
                    <a:pt x="4" y="36"/>
                  </a:lnTo>
                  <a:lnTo>
                    <a:pt x="5" y="35"/>
                  </a:lnTo>
                  <a:lnTo>
                    <a:pt x="6" y="33"/>
                  </a:lnTo>
                  <a:lnTo>
                    <a:pt x="9" y="32"/>
                  </a:lnTo>
                  <a:lnTo>
                    <a:pt x="13" y="30"/>
                  </a:lnTo>
                  <a:lnTo>
                    <a:pt x="16" y="29"/>
                  </a:lnTo>
                  <a:lnTo>
                    <a:pt x="26" y="28"/>
                  </a:lnTo>
                  <a:lnTo>
                    <a:pt x="33" y="28"/>
                  </a:lnTo>
                  <a:lnTo>
                    <a:pt x="37" y="27"/>
                  </a:lnTo>
                  <a:lnTo>
                    <a:pt x="42" y="26"/>
                  </a:lnTo>
                  <a:lnTo>
                    <a:pt x="46" y="25"/>
                  </a:lnTo>
                  <a:lnTo>
                    <a:pt x="46" y="22"/>
                  </a:lnTo>
                  <a:lnTo>
                    <a:pt x="46" y="19"/>
                  </a:lnTo>
                  <a:lnTo>
                    <a:pt x="46" y="17"/>
                  </a:lnTo>
                  <a:lnTo>
                    <a:pt x="44" y="14"/>
                  </a:lnTo>
                  <a:lnTo>
                    <a:pt x="44" y="13"/>
                  </a:lnTo>
                  <a:lnTo>
                    <a:pt x="41" y="11"/>
                  </a:lnTo>
                  <a:lnTo>
                    <a:pt x="38" y="10"/>
                  </a:lnTo>
                  <a:lnTo>
                    <a:pt x="35" y="9"/>
                  </a:lnTo>
                  <a:lnTo>
                    <a:pt x="31" y="8"/>
                  </a:lnTo>
                  <a:lnTo>
                    <a:pt x="27" y="8"/>
                  </a:lnTo>
                  <a:lnTo>
                    <a:pt x="24" y="9"/>
                  </a:lnTo>
                  <a:lnTo>
                    <a:pt x="22" y="10"/>
                  </a:lnTo>
                  <a:lnTo>
                    <a:pt x="21" y="10"/>
                  </a:lnTo>
                  <a:lnTo>
                    <a:pt x="20" y="11"/>
                  </a:lnTo>
                  <a:lnTo>
                    <a:pt x="18" y="12"/>
                  </a:lnTo>
                  <a:lnTo>
                    <a:pt x="16" y="14"/>
                  </a:lnTo>
                  <a:lnTo>
                    <a:pt x="15" y="17"/>
                  </a:lnTo>
                  <a:lnTo>
                    <a:pt x="14" y="20"/>
                  </a:lnTo>
                  <a:lnTo>
                    <a:pt x="3" y="17"/>
                  </a:lnTo>
                  <a:lnTo>
                    <a:pt x="4" y="14"/>
                  </a:lnTo>
                  <a:lnTo>
                    <a:pt x="6" y="11"/>
                  </a:lnTo>
                  <a:lnTo>
                    <a:pt x="9" y="7"/>
                  </a:lnTo>
                  <a:lnTo>
                    <a:pt x="10" y="5"/>
                  </a:lnTo>
                  <a:lnTo>
                    <a:pt x="13" y="4"/>
                  </a:lnTo>
                  <a:lnTo>
                    <a:pt x="19" y="1"/>
                  </a:lnTo>
                  <a:lnTo>
                    <a:pt x="22" y="0"/>
                  </a:lnTo>
                  <a:lnTo>
                    <a:pt x="26" y="0"/>
                  </a:lnTo>
                  <a:lnTo>
                    <a:pt x="30" y="0"/>
                  </a:lnTo>
                  <a:lnTo>
                    <a:pt x="33" y="0"/>
                  </a:lnTo>
                  <a:lnTo>
                    <a:pt x="37" y="0"/>
                  </a:lnTo>
                  <a:lnTo>
                    <a:pt x="40" y="0"/>
                  </a:lnTo>
                  <a:lnTo>
                    <a:pt x="44" y="1"/>
                  </a:lnTo>
                  <a:lnTo>
                    <a:pt x="47" y="2"/>
                  </a:lnTo>
                  <a:lnTo>
                    <a:pt x="49" y="4"/>
                  </a:lnTo>
                  <a:lnTo>
                    <a:pt x="51" y="4"/>
                  </a:lnTo>
                  <a:lnTo>
                    <a:pt x="53" y="6"/>
                  </a:lnTo>
                  <a:lnTo>
                    <a:pt x="54" y="7"/>
                  </a:lnTo>
                  <a:lnTo>
                    <a:pt x="56" y="11"/>
                  </a:lnTo>
                  <a:lnTo>
                    <a:pt x="57" y="13"/>
                  </a:lnTo>
                  <a:lnTo>
                    <a:pt x="57" y="15"/>
                  </a:lnTo>
                  <a:lnTo>
                    <a:pt x="57" y="25"/>
                  </a:lnTo>
                  <a:lnTo>
                    <a:pt x="56" y="39"/>
                  </a:lnTo>
                  <a:lnTo>
                    <a:pt x="56" y="52"/>
                  </a:lnTo>
                  <a:lnTo>
                    <a:pt x="56" y="59"/>
                  </a:lnTo>
                  <a:lnTo>
                    <a:pt x="57" y="62"/>
                  </a:lnTo>
                  <a:lnTo>
                    <a:pt x="58" y="66"/>
                  </a:lnTo>
                  <a:lnTo>
                    <a:pt x="47" y="66"/>
                  </a:lnTo>
                  <a:lnTo>
                    <a:pt x="46" y="64"/>
                  </a:lnTo>
                  <a:lnTo>
                    <a:pt x="46" y="62"/>
                  </a:lnTo>
                  <a:lnTo>
                    <a:pt x="45" y="58"/>
                  </a:lnTo>
                  <a:lnTo>
                    <a:pt x="45" y="34"/>
                  </a:lnTo>
                  <a:lnTo>
                    <a:pt x="42" y="35"/>
                  </a:lnTo>
                  <a:lnTo>
                    <a:pt x="38" y="35"/>
                  </a:lnTo>
                  <a:lnTo>
                    <a:pt x="27" y="37"/>
                  </a:lnTo>
                  <a:lnTo>
                    <a:pt x="22" y="38"/>
                  </a:lnTo>
                  <a:lnTo>
                    <a:pt x="18" y="38"/>
                  </a:lnTo>
                  <a:lnTo>
                    <a:pt x="15" y="40"/>
                  </a:lnTo>
                  <a:lnTo>
                    <a:pt x="13" y="41"/>
                  </a:lnTo>
                  <a:lnTo>
                    <a:pt x="12" y="44"/>
                  </a:lnTo>
                  <a:lnTo>
                    <a:pt x="12" y="45"/>
                  </a:lnTo>
                  <a:lnTo>
                    <a:pt x="12" y="47"/>
                  </a:lnTo>
                  <a:lnTo>
                    <a:pt x="12" y="51"/>
                  </a:lnTo>
                  <a:lnTo>
                    <a:pt x="13" y="52"/>
                  </a:lnTo>
                  <a:lnTo>
                    <a:pt x="14" y="54"/>
                  </a:lnTo>
                  <a:lnTo>
                    <a:pt x="16" y="55"/>
                  </a:lnTo>
                  <a:lnTo>
                    <a:pt x="18" y="57"/>
                  </a:lnTo>
                  <a:lnTo>
                    <a:pt x="21" y="57"/>
                  </a:lnTo>
                  <a:lnTo>
                    <a:pt x="24" y="58"/>
                  </a:lnTo>
                  <a:lnTo>
                    <a:pt x="27" y="58"/>
                  </a:lnTo>
                  <a:lnTo>
                    <a:pt x="30" y="57"/>
                  </a:lnTo>
                  <a:lnTo>
                    <a:pt x="33" y="56"/>
                  </a:lnTo>
                  <a:lnTo>
                    <a:pt x="35" y="55"/>
                  </a:lnTo>
                  <a:lnTo>
                    <a:pt x="37" y="54"/>
                  </a:lnTo>
                  <a:lnTo>
                    <a:pt x="40" y="52"/>
                  </a:lnTo>
                  <a:lnTo>
                    <a:pt x="41" y="51"/>
                  </a:lnTo>
                  <a:lnTo>
                    <a:pt x="43" y="48"/>
                  </a:lnTo>
                  <a:lnTo>
                    <a:pt x="44" y="44"/>
                  </a:lnTo>
                  <a:lnTo>
                    <a:pt x="45" y="38"/>
                  </a:lnTo>
                  <a:lnTo>
                    <a:pt x="45" y="34"/>
                  </a:lnTo>
                  <a:lnTo>
                    <a:pt x="45" y="5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9" name="Freeform 73"/>
            <p:cNvSpPr>
              <a:spLocks/>
            </p:cNvSpPr>
            <p:nvPr/>
          </p:nvSpPr>
          <p:spPr bwMode="auto">
            <a:xfrm>
              <a:off x="2128" y="4817"/>
              <a:ext cx="56" cy="90"/>
            </a:xfrm>
            <a:custGeom>
              <a:avLst/>
              <a:gdLst>
                <a:gd name="T0" fmla="*/ 46 w 56"/>
                <a:gd name="T1" fmla="*/ 80 h 90"/>
                <a:gd name="T2" fmla="*/ 42 w 56"/>
                <a:gd name="T3" fmla="*/ 84 h 90"/>
                <a:gd name="T4" fmla="*/ 38 w 56"/>
                <a:gd name="T5" fmla="*/ 87 h 90"/>
                <a:gd name="T6" fmla="*/ 33 w 56"/>
                <a:gd name="T7" fmla="*/ 90 h 90"/>
                <a:gd name="T8" fmla="*/ 24 w 56"/>
                <a:gd name="T9" fmla="*/ 90 h 90"/>
                <a:gd name="T10" fmla="*/ 16 w 56"/>
                <a:gd name="T11" fmla="*/ 87 h 90"/>
                <a:gd name="T12" fmla="*/ 10 w 56"/>
                <a:gd name="T13" fmla="*/ 83 h 90"/>
                <a:gd name="T14" fmla="*/ 5 w 56"/>
                <a:gd name="T15" fmla="*/ 77 h 90"/>
                <a:gd name="T16" fmla="*/ 2 w 56"/>
                <a:gd name="T17" fmla="*/ 70 h 90"/>
                <a:gd name="T18" fmla="*/ 0 w 56"/>
                <a:gd name="T19" fmla="*/ 61 h 90"/>
                <a:gd name="T20" fmla="*/ 0 w 56"/>
                <a:gd name="T21" fmla="*/ 52 h 90"/>
                <a:gd name="T22" fmla="*/ 2 w 56"/>
                <a:gd name="T23" fmla="*/ 43 h 90"/>
                <a:gd name="T24" fmla="*/ 5 w 56"/>
                <a:gd name="T25" fmla="*/ 35 h 90"/>
                <a:gd name="T26" fmla="*/ 9 w 56"/>
                <a:gd name="T27" fmla="*/ 29 h 90"/>
                <a:gd name="T28" fmla="*/ 16 w 56"/>
                <a:gd name="T29" fmla="*/ 25 h 90"/>
                <a:gd name="T30" fmla="*/ 23 w 56"/>
                <a:gd name="T31" fmla="*/ 23 h 90"/>
                <a:gd name="T32" fmla="*/ 33 w 56"/>
                <a:gd name="T33" fmla="*/ 24 h 90"/>
                <a:gd name="T34" fmla="*/ 37 w 56"/>
                <a:gd name="T35" fmla="*/ 25 h 90"/>
                <a:gd name="T36" fmla="*/ 45 w 56"/>
                <a:gd name="T37" fmla="*/ 32 h 90"/>
                <a:gd name="T38" fmla="*/ 56 w 56"/>
                <a:gd name="T39" fmla="*/ 0 h 90"/>
                <a:gd name="T40" fmla="*/ 46 w 56"/>
                <a:gd name="T41" fmla="*/ 89 h 90"/>
                <a:gd name="T42" fmla="*/ 11 w 56"/>
                <a:gd name="T43" fmla="*/ 56 h 90"/>
                <a:gd name="T44" fmla="*/ 12 w 56"/>
                <a:gd name="T45" fmla="*/ 67 h 90"/>
                <a:gd name="T46" fmla="*/ 15 w 56"/>
                <a:gd name="T47" fmla="*/ 73 h 90"/>
                <a:gd name="T48" fmla="*/ 19 w 56"/>
                <a:gd name="T49" fmla="*/ 77 h 90"/>
                <a:gd name="T50" fmla="*/ 25 w 56"/>
                <a:gd name="T51" fmla="*/ 80 h 90"/>
                <a:gd name="T52" fmla="*/ 32 w 56"/>
                <a:gd name="T53" fmla="*/ 80 h 90"/>
                <a:gd name="T54" fmla="*/ 35 w 56"/>
                <a:gd name="T55" fmla="*/ 80 h 90"/>
                <a:gd name="T56" fmla="*/ 40 w 56"/>
                <a:gd name="T57" fmla="*/ 75 h 90"/>
                <a:gd name="T58" fmla="*/ 44 w 56"/>
                <a:gd name="T59" fmla="*/ 68 h 90"/>
                <a:gd name="T60" fmla="*/ 46 w 56"/>
                <a:gd name="T61" fmla="*/ 57 h 90"/>
                <a:gd name="T62" fmla="*/ 44 w 56"/>
                <a:gd name="T63" fmla="*/ 46 h 90"/>
                <a:gd name="T64" fmla="*/ 40 w 56"/>
                <a:gd name="T65" fmla="*/ 38 h 90"/>
                <a:gd name="T66" fmla="*/ 35 w 56"/>
                <a:gd name="T67" fmla="*/ 33 h 90"/>
                <a:gd name="T68" fmla="*/ 32 w 56"/>
                <a:gd name="T69" fmla="*/ 32 h 90"/>
                <a:gd name="T70" fmla="*/ 25 w 56"/>
                <a:gd name="T71" fmla="*/ 32 h 90"/>
                <a:gd name="T72" fmla="*/ 22 w 56"/>
                <a:gd name="T73" fmla="*/ 33 h 90"/>
                <a:gd name="T74" fmla="*/ 15 w 56"/>
                <a:gd name="T75" fmla="*/ 38 h 90"/>
                <a:gd name="T76" fmla="*/ 12 w 56"/>
                <a:gd name="T77" fmla="*/ 45 h 90"/>
                <a:gd name="T78" fmla="*/ 11 w 56"/>
                <a:gd name="T79" fmla="*/ 56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 h="90">
                  <a:moveTo>
                    <a:pt x="46" y="89"/>
                  </a:moveTo>
                  <a:lnTo>
                    <a:pt x="46" y="80"/>
                  </a:lnTo>
                  <a:lnTo>
                    <a:pt x="44" y="83"/>
                  </a:lnTo>
                  <a:lnTo>
                    <a:pt x="42" y="84"/>
                  </a:lnTo>
                  <a:lnTo>
                    <a:pt x="40" y="87"/>
                  </a:lnTo>
                  <a:lnTo>
                    <a:pt x="38" y="87"/>
                  </a:lnTo>
                  <a:lnTo>
                    <a:pt x="36" y="89"/>
                  </a:lnTo>
                  <a:lnTo>
                    <a:pt x="33" y="90"/>
                  </a:lnTo>
                  <a:lnTo>
                    <a:pt x="27" y="90"/>
                  </a:lnTo>
                  <a:lnTo>
                    <a:pt x="24" y="90"/>
                  </a:lnTo>
                  <a:lnTo>
                    <a:pt x="20" y="89"/>
                  </a:lnTo>
                  <a:lnTo>
                    <a:pt x="16" y="87"/>
                  </a:lnTo>
                  <a:lnTo>
                    <a:pt x="13" y="86"/>
                  </a:lnTo>
                  <a:lnTo>
                    <a:pt x="10" y="83"/>
                  </a:lnTo>
                  <a:lnTo>
                    <a:pt x="8" y="80"/>
                  </a:lnTo>
                  <a:lnTo>
                    <a:pt x="5" y="77"/>
                  </a:lnTo>
                  <a:lnTo>
                    <a:pt x="3" y="74"/>
                  </a:lnTo>
                  <a:lnTo>
                    <a:pt x="2" y="70"/>
                  </a:lnTo>
                  <a:lnTo>
                    <a:pt x="1" y="66"/>
                  </a:lnTo>
                  <a:lnTo>
                    <a:pt x="0" y="61"/>
                  </a:lnTo>
                  <a:lnTo>
                    <a:pt x="0" y="56"/>
                  </a:lnTo>
                  <a:lnTo>
                    <a:pt x="0" y="52"/>
                  </a:lnTo>
                  <a:lnTo>
                    <a:pt x="1" y="47"/>
                  </a:lnTo>
                  <a:lnTo>
                    <a:pt x="2" y="43"/>
                  </a:lnTo>
                  <a:lnTo>
                    <a:pt x="3" y="39"/>
                  </a:lnTo>
                  <a:lnTo>
                    <a:pt x="5" y="35"/>
                  </a:lnTo>
                  <a:lnTo>
                    <a:pt x="7" y="32"/>
                  </a:lnTo>
                  <a:lnTo>
                    <a:pt x="9" y="29"/>
                  </a:lnTo>
                  <a:lnTo>
                    <a:pt x="12" y="27"/>
                  </a:lnTo>
                  <a:lnTo>
                    <a:pt x="16" y="25"/>
                  </a:lnTo>
                  <a:lnTo>
                    <a:pt x="19" y="24"/>
                  </a:lnTo>
                  <a:lnTo>
                    <a:pt x="23" y="23"/>
                  </a:lnTo>
                  <a:lnTo>
                    <a:pt x="27" y="23"/>
                  </a:lnTo>
                  <a:lnTo>
                    <a:pt x="33" y="24"/>
                  </a:lnTo>
                  <a:lnTo>
                    <a:pt x="35" y="25"/>
                  </a:lnTo>
                  <a:lnTo>
                    <a:pt x="37" y="25"/>
                  </a:lnTo>
                  <a:lnTo>
                    <a:pt x="41" y="28"/>
                  </a:lnTo>
                  <a:lnTo>
                    <a:pt x="45" y="32"/>
                  </a:lnTo>
                  <a:lnTo>
                    <a:pt x="45" y="0"/>
                  </a:lnTo>
                  <a:lnTo>
                    <a:pt x="56" y="0"/>
                  </a:lnTo>
                  <a:lnTo>
                    <a:pt x="56" y="89"/>
                  </a:lnTo>
                  <a:lnTo>
                    <a:pt x="46" y="89"/>
                  </a:lnTo>
                  <a:lnTo>
                    <a:pt x="11" y="56"/>
                  </a:lnTo>
                  <a:lnTo>
                    <a:pt x="12" y="62"/>
                  </a:lnTo>
                  <a:lnTo>
                    <a:pt x="12" y="67"/>
                  </a:lnTo>
                  <a:lnTo>
                    <a:pt x="14" y="72"/>
                  </a:lnTo>
                  <a:lnTo>
                    <a:pt x="15" y="73"/>
                  </a:lnTo>
                  <a:lnTo>
                    <a:pt x="16" y="75"/>
                  </a:lnTo>
                  <a:lnTo>
                    <a:pt x="19" y="77"/>
                  </a:lnTo>
                  <a:lnTo>
                    <a:pt x="22" y="80"/>
                  </a:lnTo>
                  <a:lnTo>
                    <a:pt x="25" y="80"/>
                  </a:lnTo>
                  <a:lnTo>
                    <a:pt x="29" y="81"/>
                  </a:lnTo>
                  <a:lnTo>
                    <a:pt x="32" y="80"/>
                  </a:lnTo>
                  <a:lnTo>
                    <a:pt x="33" y="80"/>
                  </a:lnTo>
                  <a:lnTo>
                    <a:pt x="35" y="80"/>
                  </a:lnTo>
                  <a:lnTo>
                    <a:pt x="38" y="78"/>
                  </a:lnTo>
                  <a:lnTo>
                    <a:pt x="40" y="75"/>
                  </a:lnTo>
                  <a:lnTo>
                    <a:pt x="43" y="72"/>
                  </a:lnTo>
                  <a:lnTo>
                    <a:pt x="44" y="68"/>
                  </a:lnTo>
                  <a:lnTo>
                    <a:pt x="45" y="63"/>
                  </a:lnTo>
                  <a:lnTo>
                    <a:pt x="46" y="57"/>
                  </a:lnTo>
                  <a:lnTo>
                    <a:pt x="45" y="51"/>
                  </a:lnTo>
                  <a:lnTo>
                    <a:pt x="44" y="46"/>
                  </a:lnTo>
                  <a:lnTo>
                    <a:pt x="43" y="42"/>
                  </a:lnTo>
                  <a:lnTo>
                    <a:pt x="40" y="38"/>
                  </a:lnTo>
                  <a:lnTo>
                    <a:pt x="38" y="35"/>
                  </a:lnTo>
                  <a:lnTo>
                    <a:pt x="35" y="33"/>
                  </a:lnTo>
                  <a:lnTo>
                    <a:pt x="33" y="32"/>
                  </a:lnTo>
                  <a:lnTo>
                    <a:pt x="32" y="32"/>
                  </a:lnTo>
                  <a:lnTo>
                    <a:pt x="28" y="32"/>
                  </a:lnTo>
                  <a:lnTo>
                    <a:pt x="25" y="32"/>
                  </a:lnTo>
                  <a:lnTo>
                    <a:pt x="23" y="32"/>
                  </a:lnTo>
                  <a:lnTo>
                    <a:pt x="22" y="33"/>
                  </a:lnTo>
                  <a:lnTo>
                    <a:pt x="19" y="35"/>
                  </a:lnTo>
                  <a:lnTo>
                    <a:pt x="15" y="38"/>
                  </a:lnTo>
                  <a:lnTo>
                    <a:pt x="14" y="41"/>
                  </a:lnTo>
                  <a:lnTo>
                    <a:pt x="12" y="45"/>
                  </a:lnTo>
                  <a:lnTo>
                    <a:pt x="12" y="50"/>
                  </a:lnTo>
                  <a:lnTo>
                    <a:pt x="11" y="56"/>
                  </a:lnTo>
                  <a:lnTo>
                    <a:pt x="46" y="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0" name="Freeform 74"/>
            <p:cNvSpPr>
              <a:spLocks/>
            </p:cNvSpPr>
            <p:nvPr/>
          </p:nvSpPr>
          <p:spPr bwMode="auto">
            <a:xfrm>
              <a:off x="2202" y="4837"/>
              <a:ext cx="91" cy="69"/>
            </a:xfrm>
            <a:custGeom>
              <a:avLst/>
              <a:gdLst>
                <a:gd name="T0" fmla="*/ 0 w 91"/>
                <a:gd name="T1" fmla="*/ 5 h 69"/>
                <a:gd name="T2" fmla="*/ 10 w 91"/>
                <a:gd name="T3" fmla="*/ 13 h 69"/>
                <a:gd name="T4" fmla="*/ 14 w 91"/>
                <a:gd name="T5" fmla="*/ 8 h 69"/>
                <a:gd name="T6" fmla="*/ 18 w 91"/>
                <a:gd name="T7" fmla="*/ 5 h 69"/>
                <a:gd name="T8" fmla="*/ 24 w 91"/>
                <a:gd name="T9" fmla="*/ 3 h 69"/>
                <a:gd name="T10" fmla="*/ 30 w 91"/>
                <a:gd name="T11" fmla="*/ 1 h 69"/>
                <a:gd name="T12" fmla="*/ 36 w 91"/>
                <a:gd name="T13" fmla="*/ 2 h 69"/>
                <a:gd name="T14" fmla="*/ 41 w 91"/>
                <a:gd name="T15" fmla="*/ 4 h 69"/>
                <a:gd name="T16" fmla="*/ 45 w 91"/>
                <a:gd name="T17" fmla="*/ 8 h 69"/>
                <a:gd name="T18" fmla="*/ 48 w 91"/>
                <a:gd name="T19" fmla="*/ 11 h 69"/>
                <a:gd name="T20" fmla="*/ 50 w 91"/>
                <a:gd name="T21" fmla="*/ 9 h 69"/>
                <a:gd name="T22" fmla="*/ 55 w 91"/>
                <a:gd name="T23" fmla="*/ 5 h 69"/>
                <a:gd name="T24" fmla="*/ 59 w 91"/>
                <a:gd name="T25" fmla="*/ 1 h 69"/>
                <a:gd name="T26" fmla="*/ 65 w 91"/>
                <a:gd name="T27" fmla="*/ 0 h 69"/>
                <a:gd name="T28" fmla="*/ 72 w 91"/>
                <a:gd name="T29" fmla="*/ 0 h 69"/>
                <a:gd name="T30" fmla="*/ 79 w 91"/>
                <a:gd name="T31" fmla="*/ 2 h 69"/>
                <a:gd name="T32" fmla="*/ 84 w 91"/>
                <a:gd name="T33" fmla="*/ 5 h 69"/>
                <a:gd name="T34" fmla="*/ 86 w 91"/>
                <a:gd name="T35" fmla="*/ 8 h 69"/>
                <a:gd name="T36" fmla="*/ 87 w 91"/>
                <a:gd name="T37" fmla="*/ 13 h 69"/>
                <a:gd name="T38" fmla="*/ 89 w 91"/>
                <a:gd name="T39" fmla="*/ 18 h 69"/>
                <a:gd name="T40" fmla="*/ 91 w 91"/>
                <a:gd name="T41" fmla="*/ 64 h 69"/>
                <a:gd name="T42" fmla="*/ 78 w 91"/>
                <a:gd name="T43" fmla="*/ 25 h 69"/>
                <a:gd name="T44" fmla="*/ 76 w 91"/>
                <a:gd name="T45" fmla="*/ 15 h 69"/>
                <a:gd name="T46" fmla="*/ 74 w 91"/>
                <a:gd name="T47" fmla="*/ 12 h 69"/>
                <a:gd name="T48" fmla="*/ 71 w 91"/>
                <a:gd name="T49" fmla="*/ 10 h 69"/>
                <a:gd name="T50" fmla="*/ 68 w 91"/>
                <a:gd name="T51" fmla="*/ 9 h 69"/>
                <a:gd name="T52" fmla="*/ 62 w 91"/>
                <a:gd name="T53" fmla="*/ 10 h 69"/>
                <a:gd name="T54" fmla="*/ 57 w 91"/>
                <a:gd name="T55" fmla="*/ 12 h 69"/>
                <a:gd name="T56" fmla="*/ 54 w 91"/>
                <a:gd name="T57" fmla="*/ 15 h 69"/>
                <a:gd name="T58" fmla="*/ 52 w 91"/>
                <a:gd name="T59" fmla="*/ 18 h 69"/>
                <a:gd name="T60" fmla="*/ 51 w 91"/>
                <a:gd name="T61" fmla="*/ 22 h 69"/>
                <a:gd name="T62" fmla="*/ 51 w 91"/>
                <a:gd name="T63" fmla="*/ 29 h 69"/>
                <a:gd name="T64" fmla="*/ 42 w 91"/>
                <a:gd name="T65" fmla="*/ 67 h 69"/>
                <a:gd name="T66" fmla="*/ 39 w 91"/>
                <a:gd name="T67" fmla="*/ 22 h 69"/>
                <a:gd name="T68" fmla="*/ 38 w 91"/>
                <a:gd name="T69" fmla="*/ 16 h 69"/>
                <a:gd name="T70" fmla="*/ 35 w 91"/>
                <a:gd name="T71" fmla="*/ 13 h 69"/>
                <a:gd name="T72" fmla="*/ 31 w 91"/>
                <a:gd name="T73" fmla="*/ 12 h 69"/>
                <a:gd name="T74" fmla="*/ 25 w 91"/>
                <a:gd name="T75" fmla="*/ 12 h 69"/>
                <a:gd name="T76" fmla="*/ 21 w 91"/>
                <a:gd name="T77" fmla="*/ 13 h 69"/>
                <a:gd name="T78" fmla="*/ 17 w 91"/>
                <a:gd name="T79" fmla="*/ 15 h 69"/>
                <a:gd name="T80" fmla="*/ 15 w 91"/>
                <a:gd name="T81" fmla="*/ 19 h 69"/>
                <a:gd name="T82" fmla="*/ 14 w 91"/>
                <a:gd name="T83" fmla="*/ 24 h 69"/>
                <a:gd name="T84" fmla="*/ 13 w 91"/>
                <a:gd name="T85" fmla="*/ 35 h 69"/>
                <a:gd name="T86" fmla="*/ 4 w 91"/>
                <a:gd name="T87" fmla="*/ 69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69">
                  <a:moveTo>
                    <a:pt x="4" y="69"/>
                  </a:moveTo>
                  <a:lnTo>
                    <a:pt x="0" y="5"/>
                  </a:lnTo>
                  <a:lnTo>
                    <a:pt x="10" y="4"/>
                  </a:lnTo>
                  <a:lnTo>
                    <a:pt x="10" y="13"/>
                  </a:lnTo>
                  <a:lnTo>
                    <a:pt x="12" y="11"/>
                  </a:lnTo>
                  <a:lnTo>
                    <a:pt x="14" y="8"/>
                  </a:lnTo>
                  <a:lnTo>
                    <a:pt x="16" y="7"/>
                  </a:lnTo>
                  <a:lnTo>
                    <a:pt x="18" y="5"/>
                  </a:lnTo>
                  <a:lnTo>
                    <a:pt x="20" y="4"/>
                  </a:lnTo>
                  <a:lnTo>
                    <a:pt x="24" y="3"/>
                  </a:lnTo>
                  <a:lnTo>
                    <a:pt x="27" y="2"/>
                  </a:lnTo>
                  <a:lnTo>
                    <a:pt x="30" y="1"/>
                  </a:lnTo>
                  <a:lnTo>
                    <a:pt x="33" y="1"/>
                  </a:lnTo>
                  <a:lnTo>
                    <a:pt x="36" y="2"/>
                  </a:lnTo>
                  <a:lnTo>
                    <a:pt x="39" y="3"/>
                  </a:lnTo>
                  <a:lnTo>
                    <a:pt x="41" y="4"/>
                  </a:lnTo>
                  <a:lnTo>
                    <a:pt x="44" y="5"/>
                  </a:lnTo>
                  <a:lnTo>
                    <a:pt x="45" y="8"/>
                  </a:lnTo>
                  <a:lnTo>
                    <a:pt x="47" y="9"/>
                  </a:lnTo>
                  <a:lnTo>
                    <a:pt x="48" y="11"/>
                  </a:lnTo>
                  <a:lnTo>
                    <a:pt x="48" y="12"/>
                  </a:lnTo>
                  <a:lnTo>
                    <a:pt x="50" y="9"/>
                  </a:lnTo>
                  <a:lnTo>
                    <a:pt x="52" y="7"/>
                  </a:lnTo>
                  <a:lnTo>
                    <a:pt x="55" y="5"/>
                  </a:lnTo>
                  <a:lnTo>
                    <a:pt x="57" y="3"/>
                  </a:lnTo>
                  <a:lnTo>
                    <a:pt x="59" y="1"/>
                  </a:lnTo>
                  <a:lnTo>
                    <a:pt x="62" y="1"/>
                  </a:lnTo>
                  <a:lnTo>
                    <a:pt x="65" y="0"/>
                  </a:lnTo>
                  <a:lnTo>
                    <a:pt x="68" y="0"/>
                  </a:lnTo>
                  <a:lnTo>
                    <a:pt x="72" y="0"/>
                  </a:lnTo>
                  <a:lnTo>
                    <a:pt x="76" y="1"/>
                  </a:lnTo>
                  <a:lnTo>
                    <a:pt x="79" y="2"/>
                  </a:lnTo>
                  <a:lnTo>
                    <a:pt x="82" y="5"/>
                  </a:lnTo>
                  <a:lnTo>
                    <a:pt x="84" y="5"/>
                  </a:lnTo>
                  <a:lnTo>
                    <a:pt x="85" y="7"/>
                  </a:lnTo>
                  <a:lnTo>
                    <a:pt x="86" y="8"/>
                  </a:lnTo>
                  <a:lnTo>
                    <a:pt x="87" y="11"/>
                  </a:lnTo>
                  <a:lnTo>
                    <a:pt x="87" y="13"/>
                  </a:lnTo>
                  <a:lnTo>
                    <a:pt x="88" y="15"/>
                  </a:lnTo>
                  <a:lnTo>
                    <a:pt x="89" y="18"/>
                  </a:lnTo>
                  <a:lnTo>
                    <a:pt x="89" y="20"/>
                  </a:lnTo>
                  <a:lnTo>
                    <a:pt x="91" y="64"/>
                  </a:lnTo>
                  <a:lnTo>
                    <a:pt x="80" y="65"/>
                  </a:lnTo>
                  <a:lnTo>
                    <a:pt x="78" y="25"/>
                  </a:lnTo>
                  <a:lnTo>
                    <a:pt x="77" y="18"/>
                  </a:lnTo>
                  <a:lnTo>
                    <a:pt x="76" y="15"/>
                  </a:lnTo>
                  <a:lnTo>
                    <a:pt x="75" y="12"/>
                  </a:lnTo>
                  <a:lnTo>
                    <a:pt x="74" y="12"/>
                  </a:lnTo>
                  <a:lnTo>
                    <a:pt x="72" y="11"/>
                  </a:lnTo>
                  <a:lnTo>
                    <a:pt x="71" y="10"/>
                  </a:lnTo>
                  <a:lnTo>
                    <a:pt x="69" y="9"/>
                  </a:lnTo>
                  <a:lnTo>
                    <a:pt x="68" y="9"/>
                  </a:lnTo>
                  <a:lnTo>
                    <a:pt x="65" y="9"/>
                  </a:lnTo>
                  <a:lnTo>
                    <a:pt x="62" y="10"/>
                  </a:lnTo>
                  <a:lnTo>
                    <a:pt x="59" y="11"/>
                  </a:lnTo>
                  <a:lnTo>
                    <a:pt x="57" y="12"/>
                  </a:lnTo>
                  <a:lnTo>
                    <a:pt x="55" y="15"/>
                  </a:lnTo>
                  <a:lnTo>
                    <a:pt x="54" y="15"/>
                  </a:lnTo>
                  <a:lnTo>
                    <a:pt x="53" y="17"/>
                  </a:lnTo>
                  <a:lnTo>
                    <a:pt x="52" y="18"/>
                  </a:lnTo>
                  <a:lnTo>
                    <a:pt x="51" y="20"/>
                  </a:lnTo>
                  <a:lnTo>
                    <a:pt x="51" y="22"/>
                  </a:lnTo>
                  <a:lnTo>
                    <a:pt x="51" y="25"/>
                  </a:lnTo>
                  <a:lnTo>
                    <a:pt x="51" y="29"/>
                  </a:lnTo>
                  <a:lnTo>
                    <a:pt x="53" y="67"/>
                  </a:lnTo>
                  <a:lnTo>
                    <a:pt x="42" y="67"/>
                  </a:lnTo>
                  <a:lnTo>
                    <a:pt x="40" y="25"/>
                  </a:lnTo>
                  <a:lnTo>
                    <a:pt x="39" y="22"/>
                  </a:lnTo>
                  <a:lnTo>
                    <a:pt x="39" y="18"/>
                  </a:lnTo>
                  <a:lnTo>
                    <a:pt x="38" y="16"/>
                  </a:lnTo>
                  <a:lnTo>
                    <a:pt x="37" y="15"/>
                  </a:lnTo>
                  <a:lnTo>
                    <a:pt x="35" y="13"/>
                  </a:lnTo>
                  <a:lnTo>
                    <a:pt x="33" y="12"/>
                  </a:lnTo>
                  <a:lnTo>
                    <a:pt x="31" y="12"/>
                  </a:lnTo>
                  <a:lnTo>
                    <a:pt x="27" y="12"/>
                  </a:lnTo>
                  <a:lnTo>
                    <a:pt x="25" y="12"/>
                  </a:lnTo>
                  <a:lnTo>
                    <a:pt x="24" y="12"/>
                  </a:lnTo>
                  <a:lnTo>
                    <a:pt x="21" y="13"/>
                  </a:lnTo>
                  <a:lnTo>
                    <a:pt x="19" y="14"/>
                  </a:lnTo>
                  <a:lnTo>
                    <a:pt x="17" y="15"/>
                  </a:lnTo>
                  <a:lnTo>
                    <a:pt x="16" y="17"/>
                  </a:lnTo>
                  <a:lnTo>
                    <a:pt x="15" y="19"/>
                  </a:lnTo>
                  <a:lnTo>
                    <a:pt x="14" y="22"/>
                  </a:lnTo>
                  <a:lnTo>
                    <a:pt x="14" y="24"/>
                  </a:lnTo>
                  <a:lnTo>
                    <a:pt x="13" y="27"/>
                  </a:lnTo>
                  <a:lnTo>
                    <a:pt x="13" y="35"/>
                  </a:lnTo>
                  <a:lnTo>
                    <a:pt x="15" y="68"/>
                  </a:lnTo>
                  <a:lnTo>
                    <a:pt x="4" y="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1" name="Freeform 75"/>
            <p:cNvSpPr>
              <a:spLocks/>
            </p:cNvSpPr>
            <p:nvPr/>
          </p:nvSpPr>
          <p:spPr bwMode="auto">
            <a:xfrm>
              <a:off x="2305" y="4811"/>
              <a:ext cx="18" cy="89"/>
            </a:xfrm>
            <a:custGeom>
              <a:avLst/>
              <a:gdLst>
                <a:gd name="T0" fmla="*/ 0 w 18"/>
                <a:gd name="T1" fmla="*/ 13 h 89"/>
                <a:gd name="T2" fmla="*/ 0 w 18"/>
                <a:gd name="T3" fmla="*/ 0 h 89"/>
                <a:gd name="T4" fmla="*/ 10 w 18"/>
                <a:gd name="T5" fmla="*/ 0 h 89"/>
                <a:gd name="T6" fmla="*/ 11 w 18"/>
                <a:gd name="T7" fmla="*/ 12 h 89"/>
                <a:gd name="T8" fmla="*/ 0 w 18"/>
                <a:gd name="T9" fmla="*/ 13 h 89"/>
                <a:gd name="T10" fmla="*/ 0 w 18"/>
                <a:gd name="T11" fmla="*/ 13 h 89"/>
                <a:gd name="T12" fmla="*/ 7 w 18"/>
                <a:gd name="T13" fmla="*/ 89 h 89"/>
                <a:gd name="T14" fmla="*/ 2 w 18"/>
                <a:gd name="T15" fmla="*/ 24 h 89"/>
                <a:gd name="T16" fmla="*/ 13 w 18"/>
                <a:gd name="T17" fmla="*/ 24 h 89"/>
                <a:gd name="T18" fmla="*/ 18 w 18"/>
                <a:gd name="T19" fmla="*/ 88 h 89"/>
                <a:gd name="T20" fmla="*/ 7 w 18"/>
                <a:gd name="T21" fmla="*/ 89 h 89"/>
                <a:gd name="T22" fmla="*/ 0 w 18"/>
                <a:gd name="T23" fmla="*/ 1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89">
                  <a:moveTo>
                    <a:pt x="0" y="13"/>
                  </a:moveTo>
                  <a:lnTo>
                    <a:pt x="0" y="0"/>
                  </a:lnTo>
                  <a:lnTo>
                    <a:pt x="10" y="0"/>
                  </a:lnTo>
                  <a:lnTo>
                    <a:pt x="11" y="12"/>
                  </a:lnTo>
                  <a:lnTo>
                    <a:pt x="0" y="13"/>
                  </a:lnTo>
                  <a:lnTo>
                    <a:pt x="7" y="89"/>
                  </a:lnTo>
                  <a:lnTo>
                    <a:pt x="2" y="24"/>
                  </a:lnTo>
                  <a:lnTo>
                    <a:pt x="13" y="24"/>
                  </a:lnTo>
                  <a:lnTo>
                    <a:pt x="18" y="88"/>
                  </a:lnTo>
                  <a:lnTo>
                    <a:pt x="7" y="89"/>
                  </a:lnTo>
                  <a:lnTo>
                    <a:pt x="0"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2" name="Freeform 76"/>
            <p:cNvSpPr>
              <a:spLocks/>
            </p:cNvSpPr>
            <p:nvPr/>
          </p:nvSpPr>
          <p:spPr bwMode="auto">
            <a:xfrm>
              <a:off x="2335" y="4828"/>
              <a:ext cx="59" cy="69"/>
            </a:xfrm>
            <a:custGeom>
              <a:avLst/>
              <a:gdLst>
                <a:gd name="T0" fmla="*/ 7 w 59"/>
                <a:gd name="T1" fmla="*/ 69 h 69"/>
                <a:gd name="T2" fmla="*/ 0 w 59"/>
                <a:gd name="T3" fmla="*/ 5 h 69"/>
                <a:gd name="T4" fmla="*/ 10 w 59"/>
                <a:gd name="T5" fmla="*/ 4 h 69"/>
                <a:gd name="T6" fmla="*/ 11 w 59"/>
                <a:gd name="T7" fmla="*/ 14 h 69"/>
                <a:gd name="T8" fmla="*/ 12 w 59"/>
                <a:gd name="T9" fmla="*/ 10 h 69"/>
                <a:gd name="T10" fmla="*/ 14 w 59"/>
                <a:gd name="T11" fmla="*/ 8 h 69"/>
                <a:gd name="T12" fmla="*/ 16 w 59"/>
                <a:gd name="T13" fmla="*/ 7 h 69"/>
                <a:gd name="T14" fmla="*/ 18 w 59"/>
                <a:gd name="T15" fmla="*/ 4 h 69"/>
                <a:gd name="T16" fmla="*/ 21 w 59"/>
                <a:gd name="T17" fmla="*/ 3 h 69"/>
                <a:gd name="T18" fmla="*/ 24 w 59"/>
                <a:gd name="T19" fmla="*/ 2 h 69"/>
                <a:gd name="T20" fmla="*/ 27 w 59"/>
                <a:gd name="T21" fmla="*/ 1 h 69"/>
                <a:gd name="T22" fmla="*/ 30 w 59"/>
                <a:gd name="T23" fmla="*/ 0 h 69"/>
                <a:gd name="T24" fmla="*/ 35 w 59"/>
                <a:gd name="T25" fmla="*/ 0 h 69"/>
                <a:gd name="T26" fmla="*/ 41 w 59"/>
                <a:gd name="T27" fmla="*/ 2 h 69"/>
                <a:gd name="T28" fmla="*/ 43 w 59"/>
                <a:gd name="T29" fmla="*/ 3 h 69"/>
                <a:gd name="T30" fmla="*/ 45 w 59"/>
                <a:gd name="T31" fmla="*/ 3 h 69"/>
                <a:gd name="T32" fmla="*/ 47 w 59"/>
                <a:gd name="T33" fmla="*/ 5 h 69"/>
                <a:gd name="T34" fmla="*/ 49 w 59"/>
                <a:gd name="T35" fmla="*/ 7 h 69"/>
                <a:gd name="T36" fmla="*/ 49 w 59"/>
                <a:gd name="T37" fmla="*/ 8 h 69"/>
                <a:gd name="T38" fmla="*/ 51 w 59"/>
                <a:gd name="T39" fmla="*/ 10 h 69"/>
                <a:gd name="T40" fmla="*/ 52 w 59"/>
                <a:gd name="T41" fmla="*/ 12 h 69"/>
                <a:gd name="T42" fmla="*/ 52 w 59"/>
                <a:gd name="T43" fmla="*/ 14 h 69"/>
                <a:gd name="T44" fmla="*/ 53 w 59"/>
                <a:gd name="T45" fmla="*/ 18 h 69"/>
                <a:gd name="T46" fmla="*/ 54 w 59"/>
                <a:gd name="T47" fmla="*/ 24 h 69"/>
                <a:gd name="T48" fmla="*/ 59 w 59"/>
                <a:gd name="T49" fmla="*/ 64 h 69"/>
                <a:gd name="T50" fmla="*/ 48 w 59"/>
                <a:gd name="T51" fmla="*/ 65 h 69"/>
                <a:gd name="T52" fmla="*/ 43 w 59"/>
                <a:gd name="T53" fmla="*/ 26 h 69"/>
                <a:gd name="T54" fmla="*/ 42 w 59"/>
                <a:gd name="T55" fmla="*/ 21 h 69"/>
                <a:gd name="T56" fmla="*/ 42 w 59"/>
                <a:gd name="T57" fmla="*/ 17 h 69"/>
                <a:gd name="T58" fmla="*/ 40 w 59"/>
                <a:gd name="T59" fmla="*/ 15 h 69"/>
                <a:gd name="T60" fmla="*/ 39 w 59"/>
                <a:gd name="T61" fmla="*/ 14 h 69"/>
                <a:gd name="T62" fmla="*/ 36 w 59"/>
                <a:gd name="T63" fmla="*/ 11 h 69"/>
                <a:gd name="T64" fmla="*/ 35 w 59"/>
                <a:gd name="T65" fmla="*/ 11 h 69"/>
                <a:gd name="T66" fmla="*/ 32 w 59"/>
                <a:gd name="T67" fmla="*/ 10 h 69"/>
                <a:gd name="T68" fmla="*/ 28 w 59"/>
                <a:gd name="T69" fmla="*/ 10 h 69"/>
                <a:gd name="T70" fmla="*/ 25 w 59"/>
                <a:gd name="T71" fmla="*/ 11 h 69"/>
                <a:gd name="T72" fmla="*/ 22 w 59"/>
                <a:gd name="T73" fmla="*/ 12 h 69"/>
                <a:gd name="T74" fmla="*/ 21 w 59"/>
                <a:gd name="T75" fmla="*/ 13 h 69"/>
                <a:gd name="T76" fmla="*/ 19 w 59"/>
                <a:gd name="T77" fmla="*/ 14 h 69"/>
                <a:gd name="T78" fmla="*/ 17 w 59"/>
                <a:gd name="T79" fmla="*/ 16 h 69"/>
                <a:gd name="T80" fmla="*/ 15 w 59"/>
                <a:gd name="T81" fmla="*/ 19 h 69"/>
                <a:gd name="T82" fmla="*/ 15 w 59"/>
                <a:gd name="T83" fmla="*/ 21 h 69"/>
                <a:gd name="T84" fmla="*/ 14 w 59"/>
                <a:gd name="T85" fmla="*/ 23 h 69"/>
                <a:gd name="T86" fmla="*/ 14 w 59"/>
                <a:gd name="T87" fmla="*/ 27 h 69"/>
                <a:gd name="T88" fmla="*/ 14 w 59"/>
                <a:gd name="T89" fmla="*/ 33 h 69"/>
                <a:gd name="T90" fmla="*/ 18 w 59"/>
                <a:gd name="T91" fmla="*/ 68 h 69"/>
                <a:gd name="T92" fmla="*/ 7 w 59"/>
                <a:gd name="T93" fmla="*/ 69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9" h="69">
                  <a:moveTo>
                    <a:pt x="7" y="69"/>
                  </a:moveTo>
                  <a:lnTo>
                    <a:pt x="0" y="5"/>
                  </a:lnTo>
                  <a:lnTo>
                    <a:pt x="10" y="4"/>
                  </a:lnTo>
                  <a:lnTo>
                    <a:pt x="11" y="14"/>
                  </a:lnTo>
                  <a:lnTo>
                    <a:pt x="12" y="10"/>
                  </a:lnTo>
                  <a:lnTo>
                    <a:pt x="14" y="8"/>
                  </a:lnTo>
                  <a:lnTo>
                    <a:pt x="16" y="7"/>
                  </a:lnTo>
                  <a:lnTo>
                    <a:pt x="18" y="4"/>
                  </a:lnTo>
                  <a:lnTo>
                    <a:pt x="21" y="3"/>
                  </a:lnTo>
                  <a:lnTo>
                    <a:pt x="24" y="2"/>
                  </a:lnTo>
                  <a:lnTo>
                    <a:pt x="27" y="1"/>
                  </a:lnTo>
                  <a:lnTo>
                    <a:pt x="30" y="0"/>
                  </a:lnTo>
                  <a:lnTo>
                    <a:pt x="35" y="0"/>
                  </a:lnTo>
                  <a:lnTo>
                    <a:pt x="41" y="2"/>
                  </a:lnTo>
                  <a:lnTo>
                    <a:pt x="43" y="3"/>
                  </a:lnTo>
                  <a:lnTo>
                    <a:pt x="45" y="3"/>
                  </a:lnTo>
                  <a:lnTo>
                    <a:pt x="47" y="5"/>
                  </a:lnTo>
                  <a:lnTo>
                    <a:pt x="49" y="7"/>
                  </a:lnTo>
                  <a:lnTo>
                    <a:pt x="49" y="8"/>
                  </a:lnTo>
                  <a:lnTo>
                    <a:pt x="51" y="10"/>
                  </a:lnTo>
                  <a:lnTo>
                    <a:pt x="52" y="12"/>
                  </a:lnTo>
                  <a:lnTo>
                    <a:pt x="52" y="14"/>
                  </a:lnTo>
                  <a:lnTo>
                    <a:pt x="53" y="18"/>
                  </a:lnTo>
                  <a:lnTo>
                    <a:pt x="54" y="24"/>
                  </a:lnTo>
                  <a:lnTo>
                    <a:pt x="59" y="64"/>
                  </a:lnTo>
                  <a:lnTo>
                    <a:pt x="48" y="65"/>
                  </a:lnTo>
                  <a:lnTo>
                    <a:pt x="43" y="26"/>
                  </a:lnTo>
                  <a:lnTo>
                    <a:pt x="42" y="21"/>
                  </a:lnTo>
                  <a:lnTo>
                    <a:pt x="42" y="17"/>
                  </a:lnTo>
                  <a:lnTo>
                    <a:pt x="40" y="15"/>
                  </a:lnTo>
                  <a:lnTo>
                    <a:pt x="39" y="14"/>
                  </a:lnTo>
                  <a:lnTo>
                    <a:pt x="36" y="11"/>
                  </a:lnTo>
                  <a:lnTo>
                    <a:pt x="35" y="11"/>
                  </a:lnTo>
                  <a:lnTo>
                    <a:pt x="32" y="10"/>
                  </a:lnTo>
                  <a:lnTo>
                    <a:pt x="28" y="10"/>
                  </a:lnTo>
                  <a:lnTo>
                    <a:pt x="25" y="11"/>
                  </a:lnTo>
                  <a:lnTo>
                    <a:pt x="22" y="12"/>
                  </a:lnTo>
                  <a:lnTo>
                    <a:pt x="21" y="13"/>
                  </a:lnTo>
                  <a:lnTo>
                    <a:pt x="19" y="14"/>
                  </a:lnTo>
                  <a:lnTo>
                    <a:pt x="17" y="16"/>
                  </a:lnTo>
                  <a:lnTo>
                    <a:pt x="15" y="19"/>
                  </a:lnTo>
                  <a:lnTo>
                    <a:pt x="15" y="21"/>
                  </a:lnTo>
                  <a:lnTo>
                    <a:pt x="14" y="23"/>
                  </a:lnTo>
                  <a:lnTo>
                    <a:pt x="14" y="27"/>
                  </a:lnTo>
                  <a:lnTo>
                    <a:pt x="14" y="33"/>
                  </a:lnTo>
                  <a:lnTo>
                    <a:pt x="18" y="68"/>
                  </a:lnTo>
                  <a:lnTo>
                    <a:pt x="7" y="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3" name="Freeform 77"/>
            <p:cNvSpPr>
              <a:spLocks/>
            </p:cNvSpPr>
            <p:nvPr/>
          </p:nvSpPr>
          <p:spPr bwMode="auto">
            <a:xfrm>
              <a:off x="2401" y="4799"/>
              <a:ext cx="23" cy="90"/>
            </a:xfrm>
            <a:custGeom>
              <a:avLst/>
              <a:gdLst>
                <a:gd name="T0" fmla="*/ 2 w 23"/>
                <a:gd name="T1" fmla="*/ 14 h 90"/>
                <a:gd name="T2" fmla="*/ 0 w 23"/>
                <a:gd name="T3" fmla="*/ 1 h 90"/>
                <a:gd name="T4" fmla="*/ 11 w 23"/>
                <a:gd name="T5" fmla="*/ 0 h 90"/>
                <a:gd name="T6" fmla="*/ 13 w 23"/>
                <a:gd name="T7" fmla="*/ 13 h 90"/>
                <a:gd name="T8" fmla="*/ 2 w 23"/>
                <a:gd name="T9" fmla="*/ 14 h 90"/>
                <a:gd name="T10" fmla="*/ 2 w 23"/>
                <a:gd name="T11" fmla="*/ 14 h 90"/>
                <a:gd name="T12" fmla="*/ 12 w 23"/>
                <a:gd name="T13" fmla="*/ 90 h 90"/>
                <a:gd name="T14" fmla="*/ 4 w 23"/>
                <a:gd name="T15" fmla="*/ 26 h 90"/>
                <a:gd name="T16" fmla="*/ 14 w 23"/>
                <a:gd name="T17" fmla="*/ 25 h 90"/>
                <a:gd name="T18" fmla="*/ 23 w 23"/>
                <a:gd name="T19" fmla="*/ 88 h 90"/>
                <a:gd name="T20" fmla="*/ 12 w 23"/>
                <a:gd name="T21" fmla="*/ 90 h 90"/>
                <a:gd name="T22" fmla="*/ 2 w 23"/>
                <a:gd name="T23" fmla="*/ 14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90">
                  <a:moveTo>
                    <a:pt x="2" y="14"/>
                  </a:moveTo>
                  <a:lnTo>
                    <a:pt x="0" y="1"/>
                  </a:lnTo>
                  <a:lnTo>
                    <a:pt x="11" y="0"/>
                  </a:lnTo>
                  <a:lnTo>
                    <a:pt x="13" y="13"/>
                  </a:lnTo>
                  <a:lnTo>
                    <a:pt x="2" y="14"/>
                  </a:lnTo>
                  <a:lnTo>
                    <a:pt x="12" y="90"/>
                  </a:lnTo>
                  <a:lnTo>
                    <a:pt x="4" y="26"/>
                  </a:lnTo>
                  <a:lnTo>
                    <a:pt x="14" y="25"/>
                  </a:lnTo>
                  <a:lnTo>
                    <a:pt x="23" y="88"/>
                  </a:lnTo>
                  <a:lnTo>
                    <a:pt x="12" y="90"/>
                  </a:lnTo>
                  <a:lnTo>
                    <a:pt x="2"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4" name="Freeform 78"/>
            <p:cNvSpPr>
              <a:spLocks/>
            </p:cNvSpPr>
            <p:nvPr/>
          </p:nvSpPr>
          <p:spPr bwMode="auto">
            <a:xfrm>
              <a:off x="2432" y="4816"/>
              <a:ext cx="56" cy="67"/>
            </a:xfrm>
            <a:custGeom>
              <a:avLst/>
              <a:gdLst>
                <a:gd name="T0" fmla="*/ 14 w 56"/>
                <a:gd name="T1" fmla="*/ 47 h 67"/>
                <a:gd name="T2" fmla="*/ 16 w 56"/>
                <a:gd name="T3" fmla="*/ 53 h 67"/>
                <a:gd name="T4" fmla="*/ 20 w 56"/>
                <a:gd name="T5" fmla="*/ 56 h 67"/>
                <a:gd name="T6" fmla="*/ 24 w 56"/>
                <a:gd name="T7" fmla="*/ 57 h 67"/>
                <a:gd name="T8" fmla="*/ 28 w 56"/>
                <a:gd name="T9" fmla="*/ 58 h 67"/>
                <a:gd name="T10" fmla="*/ 35 w 56"/>
                <a:gd name="T11" fmla="*/ 57 h 67"/>
                <a:gd name="T12" fmla="*/ 41 w 56"/>
                <a:gd name="T13" fmla="*/ 54 h 67"/>
                <a:gd name="T14" fmla="*/ 44 w 56"/>
                <a:gd name="T15" fmla="*/ 51 h 67"/>
                <a:gd name="T16" fmla="*/ 45 w 56"/>
                <a:gd name="T17" fmla="*/ 47 h 67"/>
                <a:gd name="T18" fmla="*/ 45 w 56"/>
                <a:gd name="T19" fmla="*/ 43 h 67"/>
                <a:gd name="T20" fmla="*/ 42 w 56"/>
                <a:gd name="T21" fmla="*/ 41 h 67"/>
                <a:gd name="T22" fmla="*/ 39 w 56"/>
                <a:gd name="T23" fmla="*/ 39 h 67"/>
                <a:gd name="T24" fmla="*/ 29 w 56"/>
                <a:gd name="T25" fmla="*/ 38 h 67"/>
                <a:gd name="T26" fmla="*/ 12 w 56"/>
                <a:gd name="T27" fmla="*/ 36 h 67"/>
                <a:gd name="T28" fmla="*/ 6 w 56"/>
                <a:gd name="T29" fmla="*/ 33 h 67"/>
                <a:gd name="T30" fmla="*/ 3 w 56"/>
                <a:gd name="T31" fmla="*/ 29 h 67"/>
                <a:gd name="T32" fmla="*/ 0 w 56"/>
                <a:gd name="T33" fmla="*/ 22 h 67"/>
                <a:gd name="T34" fmla="*/ 1 w 56"/>
                <a:gd name="T35" fmla="*/ 14 h 67"/>
                <a:gd name="T36" fmla="*/ 3 w 56"/>
                <a:gd name="T37" fmla="*/ 11 h 67"/>
                <a:gd name="T38" fmla="*/ 7 w 56"/>
                <a:gd name="T39" fmla="*/ 6 h 67"/>
                <a:gd name="T40" fmla="*/ 10 w 56"/>
                <a:gd name="T41" fmla="*/ 4 h 67"/>
                <a:gd name="T42" fmla="*/ 16 w 56"/>
                <a:gd name="T43" fmla="*/ 2 h 67"/>
                <a:gd name="T44" fmla="*/ 28 w 56"/>
                <a:gd name="T45" fmla="*/ 0 h 67"/>
                <a:gd name="T46" fmla="*/ 35 w 56"/>
                <a:gd name="T47" fmla="*/ 1 h 67"/>
                <a:gd name="T48" fmla="*/ 40 w 56"/>
                <a:gd name="T49" fmla="*/ 2 h 67"/>
                <a:gd name="T50" fmla="*/ 44 w 56"/>
                <a:gd name="T51" fmla="*/ 5 h 67"/>
                <a:gd name="T52" fmla="*/ 47 w 56"/>
                <a:gd name="T53" fmla="*/ 9 h 67"/>
                <a:gd name="T54" fmla="*/ 49 w 56"/>
                <a:gd name="T55" fmla="*/ 14 h 67"/>
                <a:gd name="T56" fmla="*/ 38 w 56"/>
                <a:gd name="T57" fmla="*/ 15 h 67"/>
                <a:gd name="T58" fmla="*/ 35 w 56"/>
                <a:gd name="T59" fmla="*/ 12 h 67"/>
                <a:gd name="T60" fmla="*/ 31 w 56"/>
                <a:gd name="T61" fmla="*/ 9 h 67"/>
                <a:gd name="T62" fmla="*/ 26 w 56"/>
                <a:gd name="T63" fmla="*/ 8 h 67"/>
                <a:gd name="T64" fmla="*/ 20 w 56"/>
                <a:gd name="T65" fmla="*/ 10 h 67"/>
                <a:gd name="T66" fmla="*/ 14 w 56"/>
                <a:gd name="T67" fmla="*/ 12 h 67"/>
                <a:gd name="T68" fmla="*/ 12 w 56"/>
                <a:gd name="T69" fmla="*/ 15 h 67"/>
                <a:gd name="T70" fmla="*/ 10 w 56"/>
                <a:gd name="T71" fmla="*/ 18 h 67"/>
                <a:gd name="T72" fmla="*/ 11 w 56"/>
                <a:gd name="T73" fmla="*/ 22 h 67"/>
                <a:gd name="T74" fmla="*/ 14 w 56"/>
                <a:gd name="T75" fmla="*/ 24 h 67"/>
                <a:gd name="T76" fmla="*/ 28 w 56"/>
                <a:gd name="T77" fmla="*/ 26 h 67"/>
                <a:gd name="T78" fmla="*/ 44 w 56"/>
                <a:gd name="T79" fmla="*/ 29 h 67"/>
                <a:gd name="T80" fmla="*/ 48 w 56"/>
                <a:gd name="T81" fmla="*/ 31 h 67"/>
                <a:gd name="T82" fmla="*/ 52 w 56"/>
                <a:gd name="T83" fmla="*/ 33 h 67"/>
                <a:gd name="T84" fmla="*/ 55 w 56"/>
                <a:gd name="T85" fmla="*/ 37 h 67"/>
                <a:gd name="T86" fmla="*/ 56 w 56"/>
                <a:gd name="T87" fmla="*/ 43 h 67"/>
                <a:gd name="T88" fmla="*/ 56 w 56"/>
                <a:gd name="T89" fmla="*/ 48 h 67"/>
                <a:gd name="T90" fmla="*/ 55 w 56"/>
                <a:gd name="T91" fmla="*/ 53 h 67"/>
                <a:gd name="T92" fmla="*/ 52 w 56"/>
                <a:gd name="T93" fmla="*/ 58 h 67"/>
                <a:gd name="T94" fmla="*/ 46 w 56"/>
                <a:gd name="T95" fmla="*/ 62 h 67"/>
                <a:gd name="T96" fmla="*/ 41 w 56"/>
                <a:gd name="T97" fmla="*/ 64 h 67"/>
                <a:gd name="T98" fmla="*/ 34 w 56"/>
                <a:gd name="T99" fmla="*/ 67 h 67"/>
                <a:gd name="T100" fmla="*/ 22 w 56"/>
                <a:gd name="T101" fmla="*/ 67 h 67"/>
                <a:gd name="T102" fmla="*/ 14 w 56"/>
                <a:gd name="T103" fmla="*/ 64 h 67"/>
                <a:gd name="T104" fmla="*/ 7 w 56"/>
                <a:gd name="T105" fmla="*/ 59 h 67"/>
                <a:gd name="T106" fmla="*/ 3 w 56"/>
                <a:gd name="T107" fmla="*/ 50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 h="67">
                  <a:moveTo>
                    <a:pt x="3" y="50"/>
                  </a:moveTo>
                  <a:lnTo>
                    <a:pt x="14" y="47"/>
                  </a:lnTo>
                  <a:lnTo>
                    <a:pt x="14" y="50"/>
                  </a:lnTo>
                  <a:lnTo>
                    <a:pt x="16" y="53"/>
                  </a:lnTo>
                  <a:lnTo>
                    <a:pt x="18" y="54"/>
                  </a:lnTo>
                  <a:lnTo>
                    <a:pt x="20" y="56"/>
                  </a:lnTo>
                  <a:lnTo>
                    <a:pt x="23" y="57"/>
                  </a:lnTo>
                  <a:lnTo>
                    <a:pt x="24" y="57"/>
                  </a:lnTo>
                  <a:lnTo>
                    <a:pt x="25" y="58"/>
                  </a:lnTo>
                  <a:lnTo>
                    <a:pt x="28" y="58"/>
                  </a:lnTo>
                  <a:lnTo>
                    <a:pt x="32" y="57"/>
                  </a:lnTo>
                  <a:lnTo>
                    <a:pt x="35" y="57"/>
                  </a:lnTo>
                  <a:lnTo>
                    <a:pt x="38" y="56"/>
                  </a:lnTo>
                  <a:lnTo>
                    <a:pt x="41" y="54"/>
                  </a:lnTo>
                  <a:lnTo>
                    <a:pt x="42" y="53"/>
                  </a:lnTo>
                  <a:lnTo>
                    <a:pt x="44" y="51"/>
                  </a:lnTo>
                  <a:lnTo>
                    <a:pt x="45" y="49"/>
                  </a:lnTo>
                  <a:lnTo>
                    <a:pt x="45" y="47"/>
                  </a:lnTo>
                  <a:lnTo>
                    <a:pt x="45" y="45"/>
                  </a:lnTo>
                  <a:lnTo>
                    <a:pt x="45" y="43"/>
                  </a:lnTo>
                  <a:lnTo>
                    <a:pt x="44" y="42"/>
                  </a:lnTo>
                  <a:lnTo>
                    <a:pt x="42" y="41"/>
                  </a:lnTo>
                  <a:lnTo>
                    <a:pt x="41" y="40"/>
                  </a:lnTo>
                  <a:lnTo>
                    <a:pt x="39" y="39"/>
                  </a:lnTo>
                  <a:lnTo>
                    <a:pt x="37" y="39"/>
                  </a:lnTo>
                  <a:lnTo>
                    <a:pt x="29" y="38"/>
                  </a:lnTo>
                  <a:lnTo>
                    <a:pt x="19" y="37"/>
                  </a:lnTo>
                  <a:lnTo>
                    <a:pt x="12" y="36"/>
                  </a:lnTo>
                  <a:lnTo>
                    <a:pt x="7" y="33"/>
                  </a:lnTo>
                  <a:lnTo>
                    <a:pt x="6" y="33"/>
                  </a:lnTo>
                  <a:lnTo>
                    <a:pt x="4" y="30"/>
                  </a:lnTo>
                  <a:lnTo>
                    <a:pt x="3" y="29"/>
                  </a:lnTo>
                  <a:lnTo>
                    <a:pt x="2" y="27"/>
                  </a:lnTo>
                  <a:lnTo>
                    <a:pt x="0" y="22"/>
                  </a:lnTo>
                  <a:lnTo>
                    <a:pt x="0" y="19"/>
                  </a:lnTo>
                  <a:lnTo>
                    <a:pt x="1" y="14"/>
                  </a:lnTo>
                  <a:lnTo>
                    <a:pt x="2" y="12"/>
                  </a:lnTo>
                  <a:lnTo>
                    <a:pt x="3" y="11"/>
                  </a:lnTo>
                  <a:lnTo>
                    <a:pt x="6" y="8"/>
                  </a:lnTo>
                  <a:lnTo>
                    <a:pt x="7" y="6"/>
                  </a:lnTo>
                  <a:lnTo>
                    <a:pt x="8" y="5"/>
                  </a:lnTo>
                  <a:lnTo>
                    <a:pt x="10" y="4"/>
                  </a:lnTo>
                  <a:lnTo>
                    <a:pt x="12" y="3"/>
                  </a:lnTo>
                  <a:lnTo>
                    <a:pt x="16" y="2"/>
                  </a:lnTo>
                  <a:lnTo>
                    <a:pt x="21" y="1"/>
                  </a:lnTo>
                  <a:lnTo>
                    <a:pt x="28" y="0"/>
                  </a:lnTo>
                  <a:lnTo>
                    <a:pt x="31" y="0"/>
                  </a:lnTo>
                  <a:lnTo>
                    <a:pt x="35" y="1"/>
                  </a:lnTo>
                  <a:lnTo>
                    <a:pt x="38" y="2"/>
                  </a:lnTo>
                  <a:lnTo>
                    <a:pt x="40" y="2"/>
                  </a:lnTo>
                  <a:lnTo>
                    <a:pt x="42" y="4"/>
                  </a:lnTo>
                  <a:lnTo>
                    <a:pt x="44" y="5"/>
                  </a:lnTo>
                  <a:lnTo>
                    <a:pt x="45" y="7"/>
                  </a:lnTo>
                  <a:lnTo>
                    <a:pt x="47" y="9"/>
                  </a:lnTo>
                  <a:lnTo>
                    <a:pt x="48" y="12"/>
                  </a:lnTo>
                  <a:lnTo>
                    <a:pt x="49" y="14"/>
                  </a:lnTo>
                  <a:lnTo>
                    <a:pt x="38" y="17"/>
                  </a:lnTo>
                  <a:lnTo>
                    <a:pt x="38" y="15"/>
                  </a:lnTo>
                  <a:lnTo>
                    <a:pt x="37" y="13"/>
                  </a:lnTo>
                  <a:lnTo>
                    <a:pt x="35" y="12"/>
                  </a:lnTo>
                  <a:lnTo>
                    <a:pt x="33" y="10"/>
                  </a:lnTo>
                  <a:lnTo>
                    <a:pt x="31" y="9"/>
                  </a:lnTo>
                  <a:lnTo>
                    <a:pt x="29" y="9"/>
                  </a:lnTo>
                  <a:lnTo>
                    <a:pt x="26" y="8"/>
                  </a:lnTo>
                  <a:lnTo>
                    <a:pt x="23" y="9"/>
                  </a:lnTo>
                  <a:lnTo>
                    <a:pt x="20" y="10"/>
                  </a:lnTo>
                  <a:lnTo>
                    <a:pt x="17" y="11"/>
                  </a:lnTo>
                  <a:lnTo>
                    <a:pt x="14" y="12"/>
                  </a:lnTo>
                  <a:lnTo>
                    <a:pt x="13" y="13"/>
                  </a:lnTo>
                  <a:lnTo>
                    <a:pt x="12" y="15"/>
                  </a:lnTo>
                  <a:lnTo>
                    <a:pt x="11" y="16"/>
                  </a:lnTo>
                  <a:lnTo>
                    <a:pt x="10" y="18"/>
                  </a:lnTo>
                  <a:lnTo>
                    <a:pt x="10" y="19"/>
                  </a:lnTo>
                  <a:lnTo>
                    <a:pt x="11" y="22"/>
                  </a:lnTo>
                  <a:lnTo>
                    <a:pt x="13" y="23"/>
                  </a:lnTo>
                  <a:lnTo>
                    <a:pt x="14" y="24"/>
                  </a:lnTo>
                  <a:lnTo>
                    <a:pt x="17" y="26"/>
                  </a:lnTo>
                  <a:lnTo>
                    <a:pt x="28" y="26"/>
                  </a:lnTo>
                  <a:lnTo>
                    <a:pt x="38" y="28"/>
                  </a:lnTo>
                  <a:lnTo>
                    <a:pt x="44" y="29"/>
                  </a:lnTo>
                  <a:lnTo>
                    <a:pt x="46" y="29"/>
                  </a:lnTo>
                  <a:lnTo>
                    <a:pt x="48" y="31"/>
                  </a:lnTo>
                  <a:lnTo>
                    <a:pt x="50" y="32"/>
                  </a:lnTo>
                  <a:lnTo>
                    <a:pt x="52" y="33"/>
                  </a:lnTo>
                  <a:lnTo>
                    <a:pt x="53" y="36"/>
                  </a:lnTo>
                  <a:lnTo>
                    <a:pt x="55" y="37"/>
                  </a:lnTo>
                  <a:lnTo>
                    <a:pt x="55" y="39"/>
                  </a:lnTo>
                  <a:lnTo>
                    <a:pt x="56" y="43"/>
                  </a:lnTo>
                  <a:lnTo>
                    <a:pt x="56" y="45"/>
                  </a:lnTo>
                  <a:lnTo>
                    <a:pt x="56" y="48"/>
                  </a:lnTo>
                  <a:lnTo>
                    <a:pt x="55" y="50"/>
                  </a:lnTo>
                  <a:lnTo>
                    <a:pt x="55" y="53"/>
                  </a:lnTo>
                  <a:lnTo>
                    <a:pt x="53" y="56"/>
                  </a:lnTo>
                  <a:lnTo>
                    <a:pt x="52" y="58"/>
                  </a:lnTo>
                  <a:lnTo>
                    <a:pt x="49" y="60"/>
                  </a:lnTo>
                  <a:lnTo>
                    <a:pt x="46" y="62"/>
                  </a:lnTo>
                  <a:lnTo>
                    <a:pt x="44" y="63"/>
                  </a:lnTo>
                  <a:lnTo>
                    <a:pt x="41" y="64"/>
                  </a:lnTo>
                  <a:lnTo>
                    <a:pt x="37" y="66"/>
                  </a:lnTo>
                  <a:lnTo>
                    <a:pt x="34" y="67"/>
                  </a:lnTo>
                  <a:lnTo>
                    <a:pt x="28" y="67"/>
                  </a:lnTo>
                  <a:lnTo>
                    <a:pt x="22" y="67"/>
                  </a:lnTo>
                  <a:lnTo>
                    <a:pt x="17" y="66"/>
                  </a:lnTo>
                  <a:lnTo>
                    <a:pt x="14" y="64"/>
                  </a:lnTo>
                  <a:lnTo>
                    <a:pt x="10" y="62"/>
                  </a:lnTo>
                  <a:lnTo>
                    <a:pt x="7" y="59"/>
                  </a:lnTo>
                  <a:lnTo>
                    <a:pt x="5" y="55"/>
                  </a:lnTo>
                  <a:lnTo>
                    <a:pt x="3" y="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5" name="Freeform 79"/>
            <p:cNvSpPr>
              <a:spLocks/>
            </p:cNvSpPr>
            <p:nvPr/>
          </p:nvSpPr>
          <p:spPr bwMode="auto">
            <a:xfrm>
              <a:off x="2489" y="4786"/>
              <a:ext cx="44" cy="85"/>
            </a:xfrm>
            <a:custGeom>
              <a:avLst/>
              <a:gdLst>
                <a:gd name="T0" fmla="*/ 41 w 44"/>
                <a:gd name="T1" fmla="*/ 73 h 85"/>
                <a:gd name="T2" fmla="*/ 44 w 44"/>
                <a:gd name="T3" fmla="*/ 82 h 85"/>
                <a:gd name="T4" fmla="*/ 40 w 44"/>
                <a:gd name="T5" fmla="*/ 83 h 85"/>
                <a:gd name="T6" fmla="*/ 36 w 44"/>
                <a:gd name="T7" fmla="*/ 84 h 85"/>
                <a:gd name="T8" fmla="*/ 31 w 44"/>
                <a:gd name="T9" fmla="*/ 85 h 85"/>
                <a:gd name="T10" fmla="*/ 29 w 44"/>
                <a:gd name="T11" fmla="*/ 85 h 85"/>
                <a:gd name="T12" fmla="*/ 27 w 44"/>
                <a:gd name="T13" fmla="*/ 84 h 85"/>
                <a:gd name="T14" fmla="*/ 24 w 44"/>
                <a:gd name="T15" fmla="*/ 83 h 85"/>
                <a:gd name="T16" fmla="*/ 22 w 44"/>
                <a:gd name="T17" fmla="*/ 82 h 85"/>
                <a:gd name="T18" fmla="*/ 22 w 44"/>
                <a:gd name="T19" fmla="*/ 80 h 85"/>
                <a:gd name="T20" fmla="*/ 21 w 44"/>
                <a:gd name="T21" fmla="*/ 79 h 85"/>
                <a:gd name="T22" fmla="*/ 19 w 44"/>
                <a:gd name="T23" fmla="*/ 76 h 85"/>
                <a:gd name="T24" fmla="*/ 19 w 44"/>
                <a:gd name="T25" fmla="*/ 73 h 85"/>
                <a:gd name="T26" fmla="*/ 18 w 44"/>
                <a:gd name="T27" fmla="*/ 68 h 85"/>
                <a:gd name="T28" fmla="*/ 10 w 44"/>
                <a:gd name="T29" fmla="*/ 32 h 85"/>
                <a:gd name="T30" fmla="*/ 2 w 44"/>
                <a:gd name="T31" fmla="*/ 34 h 85"/>
                <a:gd name="T32" fmla="*/ 0 w 44"/>
                <a:gd name="T33" fmla="*/ 25 h 85"/>
                <a:gd name="T34" fmla="*/ 8 w 44"/>
                <a:gd name="T35" fmla="*/ 24 h 85"/>
                <a:gd name="T36" fmla="*/ 5 w 44"/>
                <a:gd name="T37" fmla="*/ 8 h 85"/>
                <a:gd name="T38" fmla="*/ 14 w 44"/>
                <a:gd name="T39" fmla="*/ 0 h 85"/>
                <a:gd name="T40" fmla="*/ 19 w 44"/>
                <a:gd name="T41" fmla="*/ 21 h 85"/>
                <a:gd name="T42" fmla="*/ 29 w 44"/>
                <a:gd name="T43" fmla="*/ 19 h 85"/>
                <a:gd name="T44" fmla="*/ 31 w 44"/>
                <a:gd name="T45" fmla="*/ 28 h 85"/>
                <a:gd name="T46" fmla="*/ 21 w 44"/>
                <a:gd name="T47" fmla="*/ 30 h 85"/>
                <a:gd name="T48" fmla="*/ 29 w 44"/>
                <a:gd name="T49" fmla="*/ 66 h 85"/>
                <a:gd name="T50" fmla="*/ 29 w 44"/>
                <a:gd name="T51" fmla="*/ 70 h 85"/>
                <a:gd name="T52" fmla="*/ 30 w 44"/>
                <a:gd name="T53" fmla="*/ 72 h 85"/>
                <a:gd name="T54" fmla="*/ 31 w 44"/>
                <a:gd name="T55" fmla="*/ 73 h 85"/>
                <a:gd name="T56" fmla="*/ 33 w 44"/>
                <a:gd name="T57" fmla="*/ 74 h 85"/>
                <a:gd name="T58" fmla="*/ 34 w 44"/>
                <a:gd name="T59" fmla="*/ 74 h 85"/>
                <a:gd name="T60" fmla="*/ 36 w 44"/>
                <a:gd name="T61" fmla="*/ 74 h 85"/>
                <a:gd name="T62" fmla="*/ 41 w 44"/>
                <a:gd name="T63" fmla="*/ 73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 h="85">
                  <a:moveTo>
                    <a:pt x="41" y="73"/>
                  </a:moveTo>
                  <a:lnTo>
                    <a:pt x="44" y="82"/>
                  </a:lnTo>
                  <a:lnTo>
                    <a:pt x="40" y="83"/>
                  </a:lnTo>
                  <a:lnTo>
                    <a:pt x="36" y="84"/>
                  </a:lnTo>
                  <a:lnTo>
                    <a:pt x="31" y="85"/>
                  </a:lnTo>
                  <a:lnTo>
                    <a:pt x="29" y="85"/>
                  </a:lnTo>
                  <a:lnTo>
                    <a:pt x="27" y="84"/>
                  </a:lnTo>
                  <a:lnTo>
                    <a:pt x="24" y="83"/>
                  </a:lnTo>
                  <a:lnTo>
                    <a:pt x="22" y="82"/>
                  </a:lnTo>
                  <a:lnTo>
                    <a:pt x="22" y="80"/>
                  </a:lnTo>
                  <a:lnTo>
                    <a:pt x="21" y="79"/>
                  </a:lnTo>
                  <a:lnTo>
                    <a:pt x="19" y="76"/>
                  </a:lnTo>
                  <a:lnTo>
                    <a:pt x="19" y="73"/>
                  </a:lnTo>
                  <a:lnTo>
                    <a:pt x="18" y="68"/>
                  </a:lnTo>
                  <a:lnTo>
                    <a:pt x="10" y="32"/>
                  </a:lnTo>
                  <a:lnTo>
                    <a:pt x="2" y="34"/>
                  </a:lnTo>
                  <a:lnTo>
                    <a:pt x="0" y="25"/>
                  </a:lnTo>
                  <a:lnTo>
                    <a:pt x="8" y="24"/>
                  </a:lnTo>
                  <a:lnTo>
                    <a:pt x="5" y="8"/>
                  </a:lnTo>
                  <a:lnTo>
                    <a:pt x="14" y="0"/>
                  </a:lnTo>
                  <a:lnTo>
                    <a:pt x="19" y="21"/>
                  </a:lnTo>
                  <a:lnTo>
                    <a:pt x="29" y="19"/>
                  </a:lnTo>
                  <a:lnTo>
                    <a:pt x="31" y="28"/>
                  </a:lnTo>
                  <a:lnTo>
                    <a:pt x="21" y="30"/>
                  </a:lnTo>
                  <a:lnTo>
                    <a:pt x="29" y="66"/>
                  </a:lnTo>
                  <a:lnTo>
                    <a:pt x="29" y="70"/>
                  </a:lnTo>
                  <a:lnTo>
                    <a:pt x="30" y="72"/>
                  </a:lnTo>
                  <a:lnTo>
                    <a:pt x="31" y="73"/>
                  </a:lnTo>
                  <a:lnTo>
                    <a:pt x="33" y="74"/>
                  </a:lnTo>
                  <a:lnTo>
                    <a:pt x="34" y="74"/>
                  </a:lnTo>
                  <a:lnTo>
                    <a:pt x="36" y="74"/>
                  </a:lnTo>
                  <a:lnTo>
                    <a:pt x="41" y="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6" name="Freeform 80"/>
            <p:cNvSpPr>
              <a:spLocks/>
            </p:cNvSpPr>
            <p:nvPr/>
          </p:nvSpPr>
          <p:spPr bwMode="auto">
            <a:xfrm>
              <a:off x="2529" y="4796"/>
              <a:ext cx="35" cy="70"/>
            </a:xfrm>
            <a:custGeom>
              <a:avLst/>
              <a:gdLst>
                <a:gd name="T0" fmla="*/ 15 w 35"/>
                <a:gd name="T1" fmla="*/ 70 h 70"/>
                <a:gd name="T2" fmla="*/ 0 w 35"/>
                <a:gd name="T3" fmla="*/ 7 h 70"/>
                <a:gd name="T4" fmla="*/ 10 w 35"/>
                <a:gd name="T5" fmla="*/ 4 h 70"/>
                <a:gd name="T6" fmla="*/ 12 w 35"/>
                <a:gd name="T7" fmla="*/ 15 h 70"/>
                <a:gd name="T8" fmla="*/ 13 w 35"/>
                <a:gd name="T9" fmla="*/ 11 h 70"/>
                <a:gd name="T10" fmla="*/ 14 w 35"/>
                <a:gd name="T11" fmla="*/ 8 h 70"/>
                <a:gd name="T12" fmla="*/ 16 w 35"/>
                <a:gd name="T13" fmla="*/ 5 h 70"/>
                <a:gd name="T14" fmla="*/ 17 w 35"/>
                <a:gd name="T15" fmla="*/ 4 h 70"/>
                <a:gd name="T16" fmla="*/ 20 w 35"/>
                <a:gd name="T17" fmla="*/ 1 h 70"/>
                <a:gd name="T18" fmla="*/ 21 w 35"/>
                <a:gd name="T19" fmla="*/ 1 h 70"/>
                <a:gd name="T20" fmla="*/ 23 w 35"/>
                <a:gd name="T21" fmla="*/ 0 h 70"/>
                <a:gd name="T22" fmla="*/ 26 w 35"/>
                <a:gd name="T23" fmla="*/ 0 h 70"/>
                <a:gd name="T24" fmla="*/ 29 w 35"/>
                <a:gd name="T25" fmla="*/ 0 h 70"/>
                <a:gd name="T26" fmla="*/ 32 w 35"/>
                <a:gd name="T27" fmla="*/ 1 h 70"/>
                <a:gd name="T28" fmla="*/ 35 w 35"/>
                <a:gd name="T29" fmla="*/ 1 h 70"/>
                <a:gd name="T30" fmla="*/ 34 w 35"/>
                <a:gd name="T31" fmla="*/ 11 h 70"/>
                <a:gd name="T32" fmla="*/ 31 w 35"/>
                <a:gd name="T33" fmla="*/ 11 h 70"/>
                <a:gd name="T34" fmla="*/ 29 w 35"/>
                <a:gd name="T35" fmla="*/ 11 h 70"/>
                <a:gd name="T36" fmla="*/ 27 w 35"/>
                <a:gd name="T37" fmla="*/ 11 h 70"/>
                <a:gd name="T38" fmla="*/ 25 w 35"/>
                <a:gd name="T39" fmla="*/ 11 h 70"/>
                <a:gd name="T40" fmla="*/ 23 w 35"/>
                <a:gd name="T41" fmla="*/ 11 h 70"/>
                <a:gd name="T42" fmla="*/ 22 w 35"/>
                <a:gd name="T43" fmla="*/ 12 h 70"/>
                <a:gd name="T44" fmla="*/ 20 w 35"/>
                <a:gd name="T45" fmla="*/ 14 h 70"/>
                <a:gd name="T46" fmla="*/ 20 w 35"/>
                <a:gd name="T47" fmla="*/ 15 h 70"/>
                <a:gd name="T48" fmla="*/ 18 w 35"/>
                <a:gd name="T49" fmla="*/ 16 h 70"/>
                <a:gd name="T50" fmla="*/ 17 w 35"/>
                <a:gd name="T51" fmla="*/ 18 h 70"/>
                <a:gd name="T52" fmla="*/ 17 w 35"/>
                <a:gd name="T53" fmla="*/ 20 h 70"/>
                <a:gd name="T54" fmla="*/ 17 w 35"/>
                <a:gd name="T55" fmla="*/ 22 h 70"/>
                <a:gd name="T56" fmla="*/ 17 w 35"/>
                <a:gd name="T57" fmla="*/ 28 h 70"/>
                <a:gd name="T58" fmla="*/ 18 w 35"/>
                <a:gd name="T59" fmla="*/ 35 h 70"/>
                <a:gd name="T60" fmla="*/ 26 w 35"/>
                <a:gd name="T61" fmla="*/ 67 h 70"/>
                <a:gd name="T62" fmla="*/ 15 w 35"/>
                <a:gd name="T63" fmla="*/ 7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70">
                  <a:moveTo>
                    <a:pt x="15" y="70"/>
                  </a:moveTo>
                  <a:lnTo>
                    <a:pt x="0" y="7"/>
                  </a:lnTo>
                  <a:lnTo>
                    <a:pt x="10" y="4"/>
                  </a:lnTo>
                  <a:lnTo>
                    <a:pt x="12" y="15"/>
                  </a:lnTo>
                  <a:lnTo>
                    <a:pt x="13" y="11"/>
                  </a:lnTo>
                  <a:lnTo>
                    <a:pt x="14" y="8"/>
                  </a:lnTo>
                  <a:lnTo>
                    <a:pt x="16" y="5"/>
                  </a:lnTo>
                  <a:lnTo>
                    <a:pt x="17" y="4"/>
                  </a:lnTo>
                  <a:lnTo>
                    <a:pt x="20" y="1"/>
                  </a:lnTo>
                  <a:lnTo>
                    <a:pt x="21" y="1"/>
                  </a:lnTo>
                  <a:lnTo>
                    <a:pt x="23" y="0"/>
                  </a:lnTo>
                  <a:lnTo>
                    <a:pt x="26" y="0"/>
                  </a:lnTo>
                  <a:lnTo>
                    <a:pt x="29" y="0"/>
                  </a:lnTo>
                  <a:lnTo>
                    <a:pt x="32" y="1"/>
                  </a:lnTo>
                  <a:lnTo>
                    <a:pt x="35" y="1"/>
                  </a:lnTo>
                  <a:lnTo>
                    <a:pt x="34" y="11"/>
                  </a:lnTo>
                  <a:lnTo>
                    <a:pt x="31" y="11"/>
                  </a:lnTo>
                  <a:lnTo>
                    <a:pt x="29" y="11"/>
                  </a:lnTo>
                  <a:lnTo>
                    <a:pt x="27" y="11"/>
                  </a:lnTo>
                  <a:lnTo>
                    <a:pt x="25" y="11"/>
                  </a:lnTo>
                  <a:lnTo>
                    <a:pt x="23" y="11"/>
                  </a:lnTo>
                  <a:lnTo>
                    <a:pt x="22" y="12"/>
                  </a:lnTo>
                  <a:lnTo>
                    <a:pt x="20" y="14"/>
                  </a:lnTo>
                  <a:lnTo>
                    <a:pt x="20" y="15"/>
                  </a:lnTo>
                  <a:lnTo>
                    <a:pt x="18" y="16"/>
                  </a:lnTo>
                  <a:lnTo>
                    <a:pt x="17" y="18"/>
                  </a:lnTo>
                  <a:lnTo>
                    <a:pt x="17" y="20"/>
                  </a:lnTo>
                  <a:lnTo>
                    <a:pt x="17" y="22"/>
                  </a:lnTo>
                  <a:lnTo>
                    <a:pt x="17" y="28"/>
                  </a:lnTo>
                  <a:lnTo>
                    <a:pt x="18" y="35"/>
                  </a:lnTo>
                  <a:lnTo>
                    <a:pt x="26" y="67"/>
                  </a:lnTo>
                  <a:lnTo>
                    <a:pt x="15" y="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7" name="Freeform 81"/>
            <p:cNvSpPr>
              <a:spLocks/>
            </p:cNvSpPr>
            <p:nvPr/>
          </p:nvSpPr>
          <p:spPr bwMode="auto">
            <a:xfrm>
              <a:off x="2574" y="4783"/>
              <a:ext cx="68" cy="71"/>
            </a:xfrm>
            <a:custGeom>
              <a:avLst/>
              <a:gdLst>
                <a:gd name="T0" fmla="*/ 47 w 68"/>
                <a:gd name="T1" fmla="*/ 60 h 71"/>
                <a:gd name="T2" fmla="*/ 43 w 68"/>
                <a:gd name="T3" fmla="*/ 64 h 71"/>
                <a:gd name="T4" fmla="*/ 32 w 68"/>
                <a:gd name="T5" fmla="*/ 69 h 71"/>
                <a:gd name="T6" fmla="*/ 23 w 68"/>
                <a:gd name="T7" fmla="*/ 71 h 71"/>
                <a:gd name="T8" fmla="*/ 15 w 68"/>
                <a:gd name="T9" fmla="*/ 69 h 71"/>
                <a:gd name="T10" fmla="*/ 9 w 68"/>
                <a:gd name="T11" fmla="*/ 64 h 71"/>
                <a:gd name="T12" fmla="*/ 6 w 68"/>
                <a:gd name="T13" fmla="*/ 57 h 71"/>
                <a:gd name="T14" fmla="*/ 6 w 68"/>
                <a:gd name="T15" fmla="*/ 48 h 71"/>
                <a:gd name="T16" fmla="*/ 7 w 68"/>
                <a:gd name="T17" fmla="*/ 45 h 71"/>
                <a:gd name="T18" fmla="*/ 11 w 68"/>
                <a:gd name="T19" fmla="*/ 39 h 71"/>
                <a:gd name="T20" fmla="*/ 16 w 68"/>
                <a:gd name="T21" fmla="*/ 35 h 71"/>
                <a:gd name="T22" fmla="*/ 25 w 68"/>
                <a:gd name="T23" fmla="*/ 31 h 71"/>
                <a:gd name="T24" fmla="*/ 36 w 68"/>
                <a:gd name="T25" fmla="*/ 27 h 71"/>
                <a:gd name="T26" fmla="*/ 43 w 68"/>
                <a:gd name="T27" fmla="*/ 23 h 71"/>
                <a:gd name="T28" fmla="*/ 41 w 68"/>
                <a:gd name="T29" fmla="*/ 17 h 71"/>
                <a:gd name="T30" fmla="*/ 39 w 68"/>
                <a:gd name="T31" fmla="*/ 14 h 71"/>
                <a:gd name="T32" fmla="*/ 37 w 68"/>
                <a:gd name="T33" fmla="*/ 12 h 71"/>
                <a:gd name="T34" fmla="*/ 31 w 68"/>
                <a:gd name="T35" fmla="*/ 10 h 71"/>
                <a:gd name="T36" fmla="*/ 23 w 68"/>
                <a:gd name="T37" fmla="*/ 11 h 71"/>
                <a:gd name="T38" fmla="*/ 17 w 68"/>
                <a:gd name="T39" fmla="*/ 14 h 71"/>
                <a:gd name="T40" fmla="*/ 13 w 68"/>
                <a:gd name="T41" fmla="*/ 17 h 71"/>
                <a:gd name="T42" fmla="*/ 12 w 68"/>
                <a:gd name="T43" fmla="*/ 19 h 71"/>
                <a:gd name="T44" fmla="*/ 11 w 68"/>
                <a:gd name="T45" fmla="*/ 24 h 71"/>
                <a:gd name="T46" fmla="*/ 0 w 68"/>
                <a:gd name="T47" fmla="*/ 29 h 71"/>
                <a:gd name="T48" fmla="*/ 0 w 68"/>
                <a:gd name="T49" fmla="*/ 22 h 71"/>
                <a:gd name="T50" fmla="*/ 2 w 68"/>
                <a:gd name="T51" fmla="*/ 17 h 71"/>
                <a:gd name="T52" fmla="*/ 5 w 68"/>
                <a:gd name="T53" fmla="*/ 12 h 71"/>
                <a:gd name="T54" fmla="*/ 9 w 68"/>
                <a:gd name="T55" fmla="*/ 8 h 71"/>
                <a:gd name="T56" fmla="*/ 16 w 68"/>
                <a:gd name="T57" fmla="*/ 5 h 71"/>
                <a:gd name="T58" fmla="*/ 23 w 68"/>
                <a:gd name="T59" fmla="*/ 2 h 71"/>
                <a:gd name="T60" fmla="*/ 33 w 68"/>
                <a:gd name="T61" fmla="*/ 0 h 71"/>
                <a:gd name="T62" fmla="*/ 41 w 68"/>
                <a:gd name="T63" fmla="*/ 2 h 71"/>
                <a:gd name="T64" fmla="*/ 45 w 68"/>
                <a:gd name="T65" fmla="*/ 4 h 71"/>
                <a:gd name="T66" fmla="*/ 50 w 68"/>
                <a:gd name="T67" fmla="*/ 10 h 71"/>
                <a:gd name="T68" fmla="*/ 53 w 68"/>
                <a:gd name="T69" fmla="*/ 19 h 71"/>
                <a:gd name="T70" fmla="*/ 61 w 68"/>
                <a:gd name="T71" fmla="*/ 45 h 71"/>
                <a:gd name="T72" fmla="*/ 64 w 68"/>
                <a:gd name="T73" fmla="*/ 54 h 71"/>
                <a:gd name="T74" fmla="*/ 68 w 68"/>
                <a:gd name="T75" fmla="*/ 59 h 71"/>
                <a:gd name="T76" fmla="*/ 54 w 68"/>
                <a:gd name="T77" fmla="*/ 59 h 71"/>
                <a:gd name="T78" fmla="*/ 52 w 68"/>
                <a:gd name="T79" fmla="*/ 54 h 71"/>
                <a:gd name="T80" fmla="*/ 42 w 68"/>
                <a:gd name="T81" fmla="*/ 33 h 71"/>
                <a:gd name="T82" fmla="*/ 29 w 68"/>
                <a:gd name="T83" fmla="*/ 40 h 71"/>
                <a:gd name="T84" fmla="*/ 20 w 68"/>
                <a:gd name="T85" fmla="*/ 44 h 71"/>
                <a:gd name="T86" fmla="*/ 18 w 68"/>
                <a:gd name="T87" fmla="*/ 46 h 71"/>
                <a:gd name="T88" fmla="*/ 17 w 68"/>
                <a:gd name="T89" fmla="*/ 48 h 71"/>
                <a:gd name="T90" fmla="*/ 16 w 68"/>
                <a:gd name="T91" fmla="*/ 52 h 71"/>
                <a:gd name="T92" fmla="*/ 17 w 68"/>
                <a:gd name="T93" fmla="*/ 56 h 71"/>
                <a:gd name="T94" fmla="*/ 20 w 68"/>
                <a:gd name="T95" fmla="*/ 59 h 71"/>
                <a:gd name="T96" fmla="*/ 24 w 68"/>
                <a:gd name="T97" fmla="*/ 61 h 71"/>
                <a:gd name="T98" fmla="*/ 29 w 68"/>
                <a:gd name="T99" fmla="*/ 61 h 71"/>
                <a:gd name="T100" fmla="*/ 37 w 68"/>
                <a:gd name="T101" fmla="*/ 59 h 71"/>
                <a:gd name="T102" fmla="*/ 42 w 68"/>
                <a:gd name="T103" fmla="*/ 55 h 71"/>
                <a:gd name="T104" fmla="*/ 45 w 68"/>
                <a:gd name="T105" fmla="*/ 51 h 71"/>
                <a:gd name="T106" fmla="*/ 47 w 68"/>
                <a:gd name="T107" fmla="*/ 46 h 71"/>
                <a:gd name="T108" fmla="*/ 46 w 68"/>
                <a:gd name="T109" fmla="*/ 35 h 71"/>
                <a:gd name="T110" fmla="*/ 52 w 68"/>
                <a:gd name="T111" fmla="*/ 54 h 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 h="71">
                  <a:moveTo>
                    <a:pt x="52" y="54"/>
                  </a:moveTo>
                  <a:lnTo>
                    <a:pt x="47" y="60"/>
                  </a:lnTo>
                  <a:lnTo>
                    <a:pt x="45" y="62"/>
                  </a:lnTo>
                  <a:lnTo>
                    <a:pt x="43" y="64"/>
                  </a:lnTo>
                  <a:lnTo>
                    <a:pt x="37" y="67"/>
                  </a:lnTo>
                  <a:lnTo>
                    <a:pt x="32" y="69"/>
                  </a:lnTo>
                  <a:lnTo>
                    <a:pt x="27" y="70"/>
                  </a:lnTo>
                  <a:lnTo>
                    <a:pt x="23" y="71"/>
                  </a:lnTo>
                  <a:lnTo>
                    <a:pt x="18" y="70"/>
                  </a:lnTo>
                  <a:lnTo>
                    <a:pt x="15" y="69"/>
                  </a:lnTo>
                  <a:lnTo>
                    <a:pt x="12" y="66"/>
                  </a:lnTo>
                  <a:lnTo>
                    <a:pt x="9" y="64"/>
                  </a:lnTo>
                  <a:lnTo>
                    <a:pt x="7" y="61"/>
                  </a:lnTo>
                  <a:lnTo>
                    <a:pt x="6" y="57"/>
                  </a:lnTo>
                  <a:lnTo>
                    <a:pt x="5" y="53"/>
                  </a:lnTo>
                  <a:lnTo>
                    <a:pt x="6" y="48"/>
                  </a:lnTo>
                  <a:lnTo>
                    <a:pt x="6" y="46"/>
                  </a:lnTo>
                  <a:lnTo>
                    <a:pt x="7" y="45"/>
                  </a:lnTo>
                  <a:lnTo>
                    <a:pt x="9" y="41"/>
                  </a:lnTo>
                  <a:lnTo>
                    <a:pt x="11" y="39"/>
                  </a:lnTo>
                  <a:lnTo>
                    <a:pt x="13" y="38"/>
                  </a:lnTo>
                  <a:lnTo>
                    <a:pt x="16" y="35"/>
                  </a:lnTo>
                  <a:lnTo>
                    <a:pt x="20" y="34"/>
                  </a:lnTo>
                  <a:lnTo>
                    <a:pt x="25" y="31"/>
                  </a:lnTo>
                  <a:lnTo>
                    <a:pt x="30" y="29"/>
                  </a:lnTo>
                  <a:lnTo>
                    <a:pt x="36" y="27"/>
                  </a:lnTo>
                  <a:lnTo>
                    <a:pt x="40" y="24"/>
                  </a:lnTo>
                  <a:lnTo>
                    <a:pt x="43" y="23"/>
                  </a:lnTo>
                  <a:lnTo>
                    <a:pt x="42" y="20"/>
                  </a:lnTo>
                  <a:lnTo>
                    <a:pt x="41" y="17"/>
                  </a:lnTo>
                  <a:lnTo>
                    <a:pt x="40" y="14"/>
                  </a:lnTo>
                  <a:lnTo>
                    <a:pt x="39" y="14"/>
                  </a:lnTo>
                  <a:lnTo>
                    <a:pt x="38" y="13"/>
                  </a:lnTo>
                  <a:lnTo>
                    <a:pt x="37" y="12"/>
                  </a:lnTo>
                  <a:lnTo>
                    <a:pt x="34" y="10"/>
                  </a:lnTo>
                  <a:lnTo>
                    <a:pt x="31" y="10"/>
                  </a:lnTo>
                  <a:lnTo>
                    <a:pt x="27" y="10"/>
                  </a:lnTo>
                  <a:lnTo>
                    <a:pt x="23" y="11"/>
                  </a:lnTo>
                  <a:lnTo>
                    <a:pt x="20" y="13"/>
                  </a:lnTo>
                  <a:lnTo>
                    <a:pt x="17" y="14"/>
                  </a:lnTo>
                  <a:lnTo>
                    <a:pt x="15" y="15"/>
                  </a:lnTo>
                  <a:lnTo>
                    <a:pt x="13" y="17"/>
                  </a:lnTo>
                  <a:lnTo>
                    <a:pt x="13" y="18"/>
                  </a:lnTo>
                  <a:lnTo>
                    <a:pt x="12" y="19"/>
                  </a:lnTo>
                  <a:lnTo>
                    <a:pt x="11" y="21"/>
                  </a:lnTo>
                  <a:lnTo>
                    <a:pt x="11" y="24"/>
                  </a:lnTo>
                  <a:lnTo>
                    <a:pt x="11" y="28"/>
                  </a:lnTo>
                  <a:lnTo>
                    <a:pt x="0" y="29"/>
                  </a:lnTo>
                  <a:lnTo>
                    <a:pt x="0" y="25"/>
                  </a:lnTo>
                  <a:lnTo>
                    <a:pt x="0" y="22"/>
                  </a:lnTo>
                  <a:lnTo>
                    <a:pt x="1" y="20"/>
                  </a:lnTo>
                  <a:lnTo>
                    <a:pt x="2" y="17"/>
                  </a:lnTo>
                  <a:lnTo>
                    <a:pt x="3" y="14"/>
                  </a:lnTo>
                  <a:lnTo>
                    <a:pt x="5" y="12"/>
                  </a:lnTo>
                  <a:lnTo>
                    <a:pt x="7" y="10"/>
                  </a:lnTo>
                  <a:lnTo>
                    <a:pt x="9" y="8"/>
                  </a:lnTo>
                  <a:lnTo>
                    <a:pt x="13" y="7"/>
                  </a:lnTo>
                  <a:lnTo>
                    <a:pt x="16" y="5"/>
                  </a:lnTo>
                  <a:lnTo>
                    <a:pt x="19" y="4"/>
                  </a:lnTo>
                  <a:lnTo>
                    <a:pt x="23" y="2"/>
                  </a:lnTo>
                  <a:lnTo>
                    <a:pt x="30" y="0"/>
                  </a:lnTo>
                  <a:lnTo>
                    <a:pt x="33" y="0"/>
                  </a:lnTo>
                  <a:lnTo>
                    <a:pt x="37" y="0"/>
                  </a:lnTo>
                  <a:lnTo>
                    <a:pt x="41" y="2"/>
                  </a:lnTo>
                  <a:lnTo>
                    <a:pt x="43" y="3"/>
                  </a:lnTo>
                  <a:lnTo>
                    <a:pt x="45" y="4"/>
                  </a:lnTo>
                  <a:lnTo>
                    <a:pt x="47" y="6"/>
                  </a:lnTo>
                  <a:lnTo>
                    <a:pt x="50" y="10"/>
                  </a:lnTo>
                  <a:lnTo>
                    <a:pt x="51" y="14"/>
                  </a:lnTo>
                  <a:lnTo>
                    <a:pt x="53" y="19"/>
                  </a:lnTo>
                  <a:lnTo>
                    <a:pt x="57" y="33"/>
                  </a:lnTo>
                  <a:lnTo>
                    <a:pt x="61" y="45"/>
                  </a:lnTo>
                  <a:lnTo>
                    <a:pt x="63" y="52"/>
                  </a:lnTo>
                  <a:lnTo>
                    <a:pt x="64" y="54"/>
                  </a:lnTo>
                  <a:lnTo>
                    <a:pt x="64" y="55"/>
                  </a:lnTo>
                  <a:lnTo>
                    <a:pt x="68" y="59"/>
                  </a:lnTo>
                  <a:lnTo>
                    <a:pt x="56" y="62"/>
                  </a:lnTo>
                  <a:lnTo>
                    <a:pt x="54" y="59"/>
                  </a:lnTo>
                  <a:lnTo>
                    <a:pt x="52" y="54"/>
                  </a:lnTo>
                  <a:lnTo>
                    <a:pt x="45" y="31"/>
                  </a:lnTo>
                  <a:lnTo>
                    <a:pt x="42" y="33"/>
                  </a:lnTo>
                  <a:lnTo>
                    <a:pt x="38" y="35"/>
                  </a:lnTo>
                  <a:lnTo>
                    <a:pt x="29" y="40"/>
                  </a:lnTo>
                  <a:lnTo>
                    <a:pt x="23" y="42"/>
                  </a:lnTo>
                  <a:lnTo>
                    <a:pt x="20" y="44"/>
                  </a:lnTo>
                  <a:lnTo>
                    <a:pt x="19" y="45"/>
                  </a:lnTo>
                  <a:lnTo>
                    <a:pt x="18" y="46"/>
                  </a:lnTo>
                  <a:lnTo>
                    <a:pt x="17" y="48"/>
                  </a:lnTo>
                  <a:lnTo>
                    <a:pt x="16" y="52"/>
                  </a:lnTo>
                  <a:lnTo>
                    <a:pt x="16" y="54"/>
                  </a:lnTo>
                  <a:lnTo>
                    <a:pt x="17" y="56"/>
                  </a:lnTo>
                  <a:lnTo>
                    <a:pt x="19" y="58"/>
                  </a:lnTo>
                  <a:lnTo>
                    <a:pt x="20" y="59"/>
                  </a:lnTo>
                  <a:lnTo>
                    <a:pt x="22" y="60"/>
                  </a:lnTo>
                  <a:lnTo>
                    <a:pt x="24" y="61"/>
                  </a:lnTo>
                  <a:lnTo>
                    <a:pt x="27" y="62"/>
                  </a:lnTo>
                  <a:lnTo>
                    <a:pt x="29" y="61"/>
                  </a:lnTo>
                  <a:lnTo>
                    <a:pt x="32" y="61"/>
                  </a:lnTo>
                  <a:lnTo>
                    <a:pt x="37" y="59"/>
                  </a:lnTo>
                  <a:lnTo>
                    <a:pt x="40" y="57"/>
                  </a:lnTo>
                  <a:lnTo>
                    <a:pt x="42" y="55"/>
                  </a:lnTo>
                  <a:lnTo>
                    <a:pt x="44" y="53"/>
                  </a:lnTo>
                  <a:lnTo>
                    <a:pt x="45" y="51"/>
                  </a:lnTo>
                  <a:lnTo>
                    <a:pt x="47" y="48"/>
                  </a:lnTo>
                  <a:lnTo>
                    <a:pt x="47" y="46"/>
                  </a:lnTo>
                  <a:lnTo>
                    <a:pt x="47" y="41"/>
                  </a:lnTo>
                  <a:lnTo>
                    <a:pt x="46" y="35"/>
                  </a:lnTo>
                  <a:lnTo>
                    <a:pt x="45" y="31"/>
                  </a:lnTo>
                  <a:lnTo>
                    <a:pt x="52" y="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8" name="Freeform 82"/>
            <p:cNvSpPr>
              <a:spLocks/>
            </p:cNvSpPr>
            <p:nvPr/>
          </p:nvSpPr>
          <p:spPr bwMode="auto">
            <a:xfrm>
              <a:off x="2633" y="4749"/>
              <a:ext cx="49" cy="84"/>
            </a:xfrm>
            <a:custGeom>
              <a:avLst/>
              <a:gdLst>
                <a:gd name="T0" fmla="*/ 44 w 49"/>
                <a:gd name="T1" fmla="*/ 71 h 84"/>
                <a:gd name="T2" fmla="*/ 49 w 49"/>
                <a:gd name="T3" fmla="*/ 79 h 84"/>
                <a:gd name="T4" fmla="*/ 44 w 49"/>
                <a:gd name="T5" fmla="*/ 82 h 84"/>
                <a:gd name="T6" fmla="*/ 41 w 49"/>
                <a:gd name="T7" fmla="*/ 83 h 84"/>
                <a:gd name="T8" fmla="*/ 36 w 49"/>
                <a:gd name="T9" fmla="*/ 84 h 84"/>
                <a:gd name="T10" fmla="*/ 33 w 49"/>
                <a:gd name="T11" fmla="*/ 84 h 84"/>
                <a:gd name="T12" fmla="*/ 32 w 49"/>
                <a:gd name="T13" fmla="*/ 84 h 84"/>
                <a:gd name="T14" fmla="*/ 28 w 49"/>
                <a:gd name="T15" fmla="*/ 82 h 84"/>
                <a:gd name="T16" fmla="*/ 27 w 49"/>
                <a:gd name="T17" fmla="*/ 82 h 84"/>
                <a:gd name="T18" fmla="*/ 26 w 49"/>
                <a:gd name="T19" fmla="*/ 80 h 84"/>
                <a:gd name="T20" fmla="*/ 25 w 49"/>
                <a:gd name="T21" fmla="*/ 79 h 84"/>
                <a:gd name="T22" fmla="*/ 23 w 49"/>
                <a:gd name="T23" fmla="*/ 76 h 84"/>
                <a:gd name="T24" fmla="*/ 21 w 49"/>
                <a:gd name="T25" fmla="*/ 69 h 84"/>
                <a:gd name="T26" fmla="*/ 10 w 49"/>
                <a:gd name="T27" fmla="*/ 33 h 84"/>
                <a:gd name="T28" fmla="*/ 2 w 49"/>
                <a:gd name="T29" fmla="*/ 35 h 84"/>
                <a:gd name="T30" fmla="*/ 0 w 49"/>
                <a:gd name="T31" fmla="*/ 27 h 84"/>
                <a:gd name="T32" fmla="*/ 8 w 49"/>
                <a:gd name="T33" fmla="*/ 25 h 84"/>
                <a:gd name="T34" fmla="*/ 3 w 49"/>
                <a:gd name="T35" fmla="*/ 10 h 84"/>
                <a:gd name="T36" fmla="*/ 11 w 49"/>
                <a:gd name="T37" fmla="*/ 0 h 84"/>
                <a:gd name="T38" fmla="*/ 18 w 49"/>
                <a:gd name="T39" fmla="*/ 22 h 84"/>
                <a:gd name="T40" fmla="*/ 28 w 49"/>
                <a:gd name="T41" fmla="*/ 19 h 84"/>
                <a:gd name="T42" fmla="*/ 31 w 49"/>
                <a:gd name="T43" fmla="*/ 27 h 84"/>
                <a:gd name="T44" fmla="*/ 20 w 49"/>
                <a:gd name="T45" fmla="*/ 30 h 84"/>
                <a:gd name="T46" fmla="*/ 31 w 49"/>
                <a:gd name="T47" fmla="*/ 66 h 84"/>
                <a:gd name="T48" fmla="*/ 33 w 49"/>
                <a:gd name="T49" fmla="*/ 69 h 84"/>
                <a:gd name="T50" fmla="*/ 33 w 49"/>
                <a:gd name="T51" fmla="*/ 72 h 84"/>
                <a:gd name="T52" fmla="*/ 35 w 49"/>
                <a:gd name="T53" fmla="*/ 72 h 84"/>
                <a:gd name="T54" fmla="*/ 36 w 49"/>
                <a:gd name="T55" fmla="*/ 73 h 84"/>
                <a:gd name="T56" fmla="*/ 38 w 49"/>
                <a:gd name="T57" fmla="*/ 73 h 84"/>
                <a:gd name="T58" fmla="*/ 40 w 49"/>
                <a:gd name="T59" fmla="*/ 72 h 84"/>
                <a:gd name="T60" fmla="*/ 44 w 49"/>
                <a:gd name="T61" fmla="*/ 71 h 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 h="84">
                  <a:moveTo>
                    <a:pt x="44" y="71"/>
                  </a:moveTo>
                  <a:lnTo>
                    <a:pt x="49" y="79"/>
                  </a:lnTo>
                  <a:lnTo>
                    <a:pt x="44" y="82"/>
                  </a:lnTo>
                  <a:lnTo>
                    <a:pt x="41" y="83"/>
                  </a:lnTo>
                  <a:lnTo>
                    <a:pt x="36" y="84"/>
                  </a:lnTo>
                  <a:lnTo>
                    <a:pt x="33" y="84"/>
                  </a:lnTo>
                  <a:lnTo>
                    <a:pt x="32" y="84"/>
                  </a:lnTo>
                  <a:lnTo>
                    <a:pt x="28" y="82"/>
                  </a:lnTo>
                  <a:lnTo>
                    <a:pt x="27" y="82"/>
                  </a:lnTo>
                  <a:lnTo>
                    <a:pt x="26" y="80"/>
                  </a:lnTo>
                  <a:lnTo>
                    <a:pt x="25" y="79"/>
                  </a:lnTo>
                  <a:lnTo>
                    <a:pt x="23" y="76"/>
                  </a:lnTo>
                  <a:lnTo>
                    <a:pt x="21" y="69"/>
                  </a:lnTo>
                  <a:lnTo>
                    <a:pt x="10" y="33"/>
                  </a:lnTo>
                  <a:lnTo>
                    <a:pt x="2" y="35"/>
                  </a:lnTo>
                  <a:lnTo>
                    <a:pt x="0" y="27"/>
                  </a:lnTo>
                  <a:lnTo>
                    <a:pt x="8" y="25"/>
                  </a:lnTo>
                  <a:lnTo>
                    <a:pt x="3" y="10"/>
                  </a:lnTo>
                  <a:lnTo>
                    <a:pt x="11" y="0"/>
                  </a:lnTo>
                  <a:lnTo>
                    <a:pt x="18" y="22"/>
                  </a:lnTo>
                  <a:lnTo>
                    <a:pt x="28" y="19"/>
                  </a:lnTo>
                  <a:lnTo>
                    <a:pt x="31" y="27"/>
                  </a:lnTo>
                  <a:lnTo>
                    <a:pt x="20" y="30"/>
                  </a:lnTo>
                  <a:lnTo>
                    <a:pt x="31" y="66"/>
                  </a:lnTo>
                  <a:lnTo>
                    <a:pt x="33" y="69"/>
                  </a:lnTo>
                  <a:lnTo>
                    <a:pt x="33" y="72"/>
                  </a:lnTo>
                  <a:lnTo>
                    <a:pt x="35" y="72"/>
                  </a:lnTo>
                  <a:lnTo>
                    <a:pt x="36" y="73"/>
                  </a:lnTo>
                  <a:lnTo>
                    <a:pt x="38" y="73"/>
                  </a:lnTo>
                  <a:lnTo>
                    <a:pt x="40" y="72"/>
                  </a:lnTo>
                  <a:lnTo>
                    <a:pt x="44" y="7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9" name="Freeform 83"/>
            <p:cNvSpPr>
              <a:spLocks/>
            </p:cNvSpPr>
            <p:nvPr/>
          </p:nvSpPr>
          <p:spPr bwMode="auto">
            <a:xfrm>
              <a:off x="2664" y="4738"/>
              <a:ext cx="38" cy="87"/>
            </a:xfrm>
            <a:custGeom>
              <a:avLst/>
              <a:gdLst>
                <a:gd name="T0" fmla="*/ 4 w 38"/>
                <a:gd name="T1" fmla="*/ 15 h 87"/>
                <a:gd name="T2" fmla="*/ 0 w 38"/>
                <a:gd name="T3" fmla="*/ 3 h 87"/>
                <a:gd name="T4" fmla="*/ 11 w 38"/>
                <a:gd name="T5" fmla="*/ 0 h 87"/>
                <a:gd name="T6" fmla="*/ 15 w 38"/>
                <a:gd name="T7" fmla="*/ 11 h 87"/>
                <a:gd name="T8" fmla="*/ 4 w 38"/>
                <a:gd name="T9" fmla="*/ 15 h 87"/>
                <a:gd name="T10" fmla="*/ 4 w 38"/>
                <a:gd name="T11" fmla="*/ 15 h 87"/>
                <a:gd name="T12" fmla="*/ 28 w 38"/>
                <a:gd name="T13" fmla="*/ 87 h 87"/>
                <a:gd name="T14" fmla="*/ 8 w 38"/>
                <a:gd name="T15" fmla="*/ 26 h 87"/>
                <a:gd name="T16" fmla="*/ 19 w 38"/>
                <a:gd name="T17" fmla="*/ 23 h 87"/>
                <a:gd name="T18" fmla="*/ 38 w 38"/>
                <a:gd name="T19" fmla="*/ 84 h 87"/>
                <a:gd name="T20" fmla="*/ 28 w 38"/>
                <a:gd name="T21" fmla="*/ 87 h 87"/>
                <a:gd name="T22" fmla="*/ 4 w 38"/>
                <a:gd name="T23" fmla="*/ 15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87">
                  <a:moveTo>
                    <a:pt x="4" y="15"/>
                  </a:moveTo>
                  <a:lnTo>
                    <a:pt x="0" y="3"/>
                  </a:lnTo>
                  <a:lnTo>
                    <a:pt x="11" y="0"/>
                  </a:lnTo>
                  <a:lnTo>
                    <a:pt x="15" y="11"/>
                  </a:lnTo>
                  <a:lnTo>
                    <a:pt x="4" y="15"/>
                  </a:lnTo>
                  <a:lnTo>
                    <a:pt x="28" y="87"/>
                  </a:lnTo>
                  <a:lnTo>
                    <a:pt x="8" y="26"/>
                  </a:lnTo>
                  <a:lnTo>
                    <a:pt x="19" y="23"/>
                  </a:lnTo>
                  <a:lnTo>
                    <a:pt x="38" y="84"/>
                  </a:lnTo>
                  <a:lnTo>
                    <a:pt x="28" y="87"/>
                  </a:lnTo>
                  <a:lnTo>
                    <a:pt x="4"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0" name="Freeform 84"/>
            <p:cNvSpPr>
              <a:spLocks/>
            </p:cNvSpPr>
            <p:nvPr/>
          </p:nvSpPr>
          <p:spPr bwMode="auto">
            <a:xfrm>
              <a:off x="2704" y="4743"/>
              <a:ext cx="62" cy="68"/>
            </a:xfrm>
            <a:custGeom>
              <a:avLst/>
              <a:gdLst>
                <a:gd name="T0" fmla="*/ 0 w 62"/>
                <a:gd name="T1" fmla="*/ 36 h 68"/>
                <a:gd name="T2" fmla="*/ 0 w 62"/>
                <a:gd name="T3" fmla="*/ 29 h 68"/>
                <a:gd name="T4" fmla="*/ 0 w 62"/>
                <a:gd name="T5" fmla="*/ 22 h 68"/>
                <a:gd name="T6" fmla="*/ 3 w 62"/>
                <a:gd name="T7" fmla="*/ 16 h 68"/>
                <a:gd name="T8" fmla="*/ 10 w 62"/>
                <a:gd name="T9" fmla="*/ 8 h 68"/>
                <a:gd name="T10" fmla="*/ 17 w 62"/>
                <a:gd name="T11" fmla="*/ 3 h 68"/>
                <a:gd name="T12" fmla="*/ 26 w 62"/>
                <a:gd name="T13" fmla="*/ 1 h 68"/>
                <a:gd name="T14" fmla="*/ 31 w 62"/>
                <a:gd name="T15" fmla="*/ 0 h 68"/>
                <a:gd name="T16" fmla="*/ 38 w 62"/>
                <a:gd name="T17" fmla="*/ 1 h 68"/>
                <a:gd name="T18" fmla="*/ 43 w 62"/>
                <a:gd name="T19" fmla="*/ 3 h 68"/>
                <a:gd name="T20" fmla="*/ 48 w 62"/>
                <a:gd name="T21" fmla="*/ 6 h 68"/>
                <a:gd name="T22" fmla="*/ 52 w 62"/>
                <a:gd name="T23" fmla="*/ 11 h 68"/>
                <a:gd name="T24" fmla="*/ 56 w 62"/>
                <a:gd name="T25" fmla="*/ 16 h 68"/>
                <a:gd name="T26" fmla="*/ 59 w 62"/>
                <a:gd name="T27" fmla="*/ 23 h 68"/>
                <a:gd name="T28" fmla="*/ 62 w 62"/>
                <a:gd name="T29" fmla="*/ 33 h 68"/>
                <a:gd name="T30" fmla="*/ 62 w 62"/>
                <a:gd name="T31" fmla="*/ 43 h 68"/>
                <a:gd name="T32" fmla="*/ 60 w 62"/>
                <a:gd name="T33" fmla="*/ 50 h 68"/>
                <a:gd name="T34" fmla="*/ 55 w 62"/>
                <a:gd name="T35" fmla="*/ 57 h 68"/>
                <a:gd name="T36" fmla="*/ 50 w 62"/>
                <a:gd name="T37" fmla="*/ 62 h 68"/>
                <a:gd name="T38" fmla="*/ 42 w 62"/>
                <a:gd name="T39" fmla="*/ 65 h 68"/>
                <a:gd name="T40" fmla="*/ 33 w 62"/>
                <a:gd name="T41" fmla="*/ 68 h 68"/>
                <a:gd name="T42" fmla="*/ 27 w 62"/>
                <a:gd name="T43" fmla="*/ 68 h 68"/>
                <a:gd name="T44" fmla="*/ 22 w 62"/>
                <a:gd name="T45" fmla="*/ 66 h 68"/>
                <a:gd name="T46" fmla="*/ 17 w 62"/>
                <a:gd name="T47" fmla="*/ 64 h 68"/>
                <a:gd name="T48" fmla="*/ 12 w 62"/>
                <a:gd name="T49" fmla="*/ 59 h 68"/>
                <a:gd name="T50" fmla="*/ 6 w 62"/>
                <a:gd name="T51" fmla="*/ 51 h 68"/>
                <a:gd name="T52" fmla="*/ 3 w 62"/>
                <a:gd name="T53" fmla="*/ 44 h 68"/>
                <a:gd name="T54" fmla="*/ 15 w 62"/>
                <a:gd name="T55" fmla="*/ 46 h 68"/>
                <a:gd name="T56" fmla="*/ 20 w 62"/>
                <a:gd name="T57" fmla="*/ 52 h 68"/>
                <a:gd name="T58" fmla="*/ 24 w 62"/>
                <a:gd name="T59" fmla="*/ 56 h 68"/>
                <a:gd name="T60" fmla="*/ 32 w 62"/>
                <a:gd name="T61" fmla="*/ 58 h 68"/>
                <a:gd name="T62" fmla="*/ 39 w 62"/>
                <a:gd name="T63" fmla="*/ 57 h 68"/>
                <a:gd name="T64" fmla="*/ 43 w 62"/>
                <a:gd name="T65" fmla="*/ 55 h 68"/>
                <a:gd name="T66" fmla="*/ 46 w 62"/>
                <a:gd name="T67" fmla="*/ 53 h 68"/>
                <a:gd name="T68" fmla="*/ 48 w 62"/>
                <a:gd name="T69" fmla="*/ 50 h 68"/>
                <a:gd name="T70" fmla="*/ 51 w 62"/>
                <a:gd name="T71" fmla="*/ 44 h 68"/>
                <a:gd name="T72" fmla="*/ 51 w 62"/>
                <a:gd name="T73" fmla="*/ 38 h 68"/>
                <a:gd name="T74" fmla="*/ 48 w 62"/>
                <a:gd name="T75" fmla="*/ 27 h 68"/>
                <a:gd name="T76" fmla="*/ 44 w 62"/>
                <a:gd name="T77" fmla="*/ 18 h 68"/>
                <a:gd name="T78" fmla="*/ 39 w 62"/>
                <a:gd name="T79" fmla="*/ 13 h 68"/>
                <a:gd name="T80" fmla="*/ 34 w 62"/>
                <a:gd name="T81" fmla="*/ 10 h 68"/>
                <a:gd name="T82" fmla="*/ 28 w 62"/>
                <a:gd name="T83" fmla="*/ 9 h 68"/>
                <a:gd name="T84" fmla="*/ 23 w 62"/>
                <a:gd name="T85" fmla="*/ 11 h 68"/>
                <a:gd name="T86" fmla="*/ 19 w 62"/>
                <a:gd name="T87" fmla="*/ 13 h 68"/>
                <a:gd name="T88" fmla="*/ 16 w 62"/>
                <a:gd name="T89" fmla="*/ 15 h 68"/>
                <a:gd name="T90" fmla="*/ 13 w 62"/>
                <a:gd name="T91" fmla="*/ 18 h 68"/>
                <a:gd name="T92" fmla="*/ 12 w 62"/>
                <a:gd name="T93" fmla="*/ 21 h 68"/>
                <a:gd name="T94" fmla="*/ 11 w 62"/>
                <a:gd name="T95" fmla="*/ 25 h 68"/>
                <a:gd name="T96" fmla="*/ 11 w 62"/>
                <a:gd name="T97" fmla="*/ 35 h 68"/>
                <a:gd name="T98" fmla="*/ 3 w 62"/>
                <a:gd name="T99" fmla="*/ 44 h 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2" h="68">
                  <a:moveTo>
                    <a:pt x="3" y="44"/>
                  </a:moveTo>
                  <a:lnTo>
                    <a:pt x="0" y="36"/>
                  </a:lnTo>
                  <a:lnTo>
                    <a:pt x="0" y="33"/>
                  </a:lnTo>
                  <a:lnTo>
                    <a:pt x="0" y="29"/>
                  </a:lnTo>
                  <a:lnTo>
                    <a:pt x="0" y="25"/>
                  </a:lnTo>
                  <a:lnTo>
                    <a:pt x="0" y="22"/>
                  </a:lnTo>
                  <a:lnTo>
                    <a:pt x="1" y="19"/>
                  </a:lnTo>
                  <a:lnTo>
                    <a:pt x="3" y="16"/>
                  </a:lnTo>
                  <a:lnTo>
                    <a:pt x="6" y="12"/>
                  </a:lnTo>
                  <a:lnTo>
                    <a:pt x="10" y="8"/>
                  </a:lnTo>
                  <a:lnTo>
                    <a:pt x="14" y="5"/>
                  </a:lnTo>
                  <a:lnTo>
                    <a:pt x="17" y="3"/>
                  </a:lnTo>
                  <a:lnTo>
                    <a:pt x="20" y="2"/>
                  </a:lnTo>
                  <a:lnTo>
                    <a:pt x="26" y="1"/>
                  </a:lnTo>
                  <a:lnTo>
                    <a:pt x="28" y="0"/>
                  </a:lnTo>
                  <a:lnTo>
                    <a:pt x="31" y="0"/>
                  </a:lnTo>
                  <a:lnTo>
                    <a:pt x="34" y="0"/>
                  </a:lnTo>
                  <a:lnTo>
                    <a:pt x="38" y="1"/>
                  </a:lnTo>
                  <a:lnTo>
                    <a:pt x="40" y="2"/>
                  </a:lnTo>
                  <a:lnTo>
                    <a:pt x="43" y="3"/>
                  </a:lnTo>
                  <a:lnTo>
                    <a:pt x="45" y="5"/>
                  </a:lnTo>
                  <a:lnTo>
                    <a:pt x="48" y="6"/>
                  </a:lnTo>
                  <a:lnTo>
                    <a:pt x="50" y="9"/>
                  </a:lnTo>
                  <a:lnTo>
                    <a:pt x="52" y="11"/>
                  </a:lnTo>
                  <a:lnTo>
                    <a:pt x="54" y="13"/>
                  </a:lnTo>
                  <a:lnTo>
                    <a:pt x="56" y="16"/>
                  </a:lnTo>
                  <a:lnTo>
                    <a:pt x="58" y="20"/>
                  </a:lnTo>
                  <a:lnTo>
                    <a:pt x="59" y="23"/>
                  </a:lnTo>
                  <a:lnTo>
                    <a:pt x="61" y="28"/>
                  </a:lnTo>
                  <a:lnTo>
                    <a:pt x="62" y="33"/>
                  </a:lnTo>
                  <a:lnTo>
                    <a:pt x="62" y="38"/>
                  </a:lnTo>
                  <a:lnTo>
                    <a:pt x="62" y="43"/>
                  </a:lnTo>
                  <a:lnTo>
                    <a:pt x="62" y="47"/>
                  </a:lnTo>
                  <a:lnTo>
                    <a:pt x="60" y="50"/>
                  </a:lnTo>
                  <a:lnTo>
                    <a:pt x="58" y="54"/>
                  </a:lnTo>
                  <a:lnTo>
                    <a:pt x="55" y="57"/>
                  </a:lnTo>
                  <a:lnTo>
                    <a:pt x="53" y="59"/>
                  </a:lnTo>
                  <a:lnTo>
                    <a:pt x="50" y="62"/>
                  </a:lnTo>
                  <a:lnTo>
                    <a:pt x="46" y="64"/>
                  </a:lnTo>
                  <a:lnTo>
                    <a:pt x="42" y="65"/>
                  </a:lnTo>
                  <a:lnTo>
                    <a:pt x="36" y="67"/>
                  </a:lnTo>
                  <a:lnTo>
                    <a:pt x="33" y="68"/>
                  </a:lnTo>
                  <a:lnTo>
                    <a:pt x="31" y="68"/>
                  </a:lnTo>
                  <a:lnTo>
                    <a:pt x="27" y="68"/>
                  </a:lnTo>
                  <a:lnTo>
                    <a:pt x="24" y="67"/>
                  </a:lnTo>
                  <a:lnTo>
                    <a:pt x="22" y="66"/>
                  </a:lnTo>
                  <a:lnTo>
                    <a:pt x="19" y="64"/>
                  </a:lnTo>
                  <a:lnTo>
                    <a:pt x="17" y="64"/>
                  </a:lnTo>
                  <a:lnTo>
                    <a:pt x="13" y="61"/>
                  </a:lnTo>
                  <a:lnTo>
                    <a:pt x="12" y="59"/>
                  </a:lnTo>
                  <a:lnTo>
                    <a:pt x="10" y="57"/>
                  </a:lnTo>
                  <a:lnTo>
                    <a:pt x="6" y="51"/>
                  </a:lnTo>
                  <a:lnTo>
                    <a:pt x="3" y="44"/>
                  </a:lnTo>
                  <a:lnTo>
                    <a:pt x="13" y="40"/>
                  </a:lnTo>
                  <a:lnTo>
                    <a:pt x="15" y="46"/>
                  </a:lnTo>
                  <a:lnTo>
                    <a:pt x="18" y="50"/>
                  </a:lnTo>
                  <a:lnTo>
                    <a:pt x="20" y="52"/>
                  </a:lnTo>
                  <a:lnTo>
                    <a:pt x="21" y="54"/>
                  </a:lnTo>
                  <a:lnTo>
                    <a:pt x="24" y="56"/>
                  </a:lnTo>
                  <a:lnTo>
                    <a:pt x="28" y="57"/>
                  </a:lnTo>
                  <a:lnTo>
                    <a:pt x="32" y="58"/>
                  </a:lnTo>
                  <a:lnTo>
                    <a:pt x="35" y="58"/>
                  </a:lnTo>
                  <a:lnTo>
                    <a:pt x="39" y="57"/>
                  </a:lnTo>
                  <a:lnTo>
                    <a:pt x="41" y="56"/>
                  </a:lnTo>
                  <a:lnTo>
                    <a:pt x="43" y="55"/>
                  </a:lnTo>
                  <a:lnTo>
                    <a:pt x="44" y="54"/>
                  </a:lnTo>
                  <a:lnTo>
                    <a:pt x="46" y="53"/>
                  </a:lnTo>
                  <a:lnTo>
                    <a:pt x="47" y="51"/>
                  </a:lnTo>
                  <a:lnTo>
                    <a:pt x="48" y="50"/>
                  </a:lnTo>
                  <a:lnTo>
                    <a:pt x="50" y="47"/>
                  </a:lnTo>
                  <a:lnTo>
                    <a:pt x="51" y="44"/>
                  </a:lnTo>
                  <a:lnTo>
                    <a:pt x="51" y="43"/>
                  </a:lnTo>
                  <a:lnTo>
                    <a:pt x="51" y="38"/>
                  </a:lnTo>
                  <a:lnTo>
                    <a:pt x="50" y="33"/>
                  </a:lnTo>
                  <a:lnTo>
                    <a:pt x="48" y="27"/>
                  </a:lnTo>
                  <a:lnTo>
                    <a:pt x="46" y="22"/>
                  </a:lnTo>
                  <a:lnTo>
                    <a:pt x="44" y="18"/>
                  </a:lnTo>
                  <a:lnTo>
                    <a:pt x="41" y="14"/>
                  </a:lnTo>
                  <a:lnTo>
                    <a:pt x="39" y="13"/>
                  </a:lnTo>
                  <a:lnTo>
                    <a:pt x="38" y="12"/>
                  </a:lnTo>
                  <a:lnTo>
                    <a:pt x="34" y="10"/>
                  </a:lnTo>
                  <a:lnTo>
                    <a:pt x="30" y="9"/>
                  </a:lnTo>
                  <a:lnTo>
                    <a:pt x="28" y="9"/>
                  </a:lnTo>
                  <a:lnTo>
                    <a:pt x="27" y="10"/>
                  </a:lnTo>
                  <a:lnTo>
                    <a:pt x="23" y="11"/>
                  </a:lnTo>
                  <a:lnTo>
                    <a:pt x="20" y="12"/>
                  </a:lnTo>
                  <a:lnTo>
                    <a:pt x="19" y="13"/>
                  </a:lnTo>
                  <a:lnTo>
                    <a:pt x="17" y="13"/>
                  </a:lnTo>
                  <a:lnTo>
                    <a:pt x="16" y="15"/>
                  </a:lnTo>
                  <a:lnTo>
                    <a:pt x="15" y="16"/>
                  </a:lnTo>
                  <a:lnTo>
                    <a:pt x="13" y="18"/>
                  </a:lnTo>
                  <a:lnTo>
                    <a:pt x="13" y="20"/>
                  </a:lnTo>
                  <a:lnTo>
                    <a:pt x="12" y="21"/>
                  </a:lnTo>
                  <a:lnTo>
                    <a:pt x="11" y="23"/>
                  </a:lnTo>
                  <a:lnTo>
                    <a:pt x="11" y="25"/>
                  </a:lnTo>
                  <a:lnTo>
                    <a:pt x="10" y="30"/>
                  </a:lnTo>
                  <a:lnTo>
                    <a:pt x="11" y="35"/>
                  </a:lnTo>
                  <a:lnTo>
                    <a:pt x="13" y="40"/>
                  </a:lnTo>
                  <a:lnTo>
                    <a:pt x="3" y="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1" name="Freeform 85"/>
            <p:cNvSpPr>
              <a:spLocks/>
            </p:cNvSpPr>
            <p:nvPr/>
          </p:nvSpPr>
          <p:spPr bwMode="auto">
            <a:xfrm>
              <a:off x="2766" y="4715"/>
              <a:ext cx="73" cy="75"/>
            </a:xfrm>
            <a:custGeom>
              <a:avLst/>
              <a:gdLst>
                <a:gd name="T0" fmla="*/ 25 w 73"/>
                <a:gd name="T1" fmla="*/ 75 h 75"/>
                <a:gd name="T2" fmla="*/ 0 w 73"/>
                <a:gd name="T3" fmla="*/ 16 h 75"/>
                <a:gd name="T4" fmla="*/ 9 w 73"/>
                <a:gd name="T5" fmla="*/ 12 h 75"/>
                <a:gd name="T6" fmla="*/ 12 w 73"/>
                <a:gd name="T7" fmla="*/ 20 h 75"/>
                <a:gd name="T8" fmla="*/ 13 w 73"/>
                <a:gd name="T9" fmla="*/ 17 h 75"/>
                <a:gd name="T10" fmla="*/ 14 w 73"/>
                <a:gd name="T11" fmla="*/ 14 h 75"/>
                <a:gd name="T12" fmla="*/ 16 w 73"/>
                <a:gd name="T13" fmla="*/ 12 h 75"/>
                <a:gd name="T14" fmla="*/ 17 w 73"/>
                <a:gd name="T15" fmla="*/ 10 h 75"/>
                <a:gd name="T16" fmla="*/ 19 w 73"/>
                <a:gd name="T17" fmla="*/ 7 h 75"/>
                <a:gd name="T18" fmla="*/ 21 w 73"/>
                <a:gd name="T19" fmla="*/ 6 h 75"/>
                <a:gd name="T20" fmla="*/ 24 w 73"/>
                <a:gd name="T21" fmla="*/ 4 h 75"/>
                <a:gd name="T22" fmla="*/ 27 w 73"/>
                <a:gd name="T23" fmla="*/ 3 h 75"/>
                <a:gd name="T24" fmla="*/ 30 w 73"/>
                <a:gd name="T25" fmla="*/ 2 h 75"/>
                <a:gd name="T26" fmla="*/ 32 w 73"/>
                <a:gd name="T27" fmla="*/ 1 h 75"/>
                <a:gd name="T28" fmla="*/ 37 w 73"/>
                <a:gd name="T29" fmla="*/ 0 h 75"/>
                <a:gd name="T30" fmla="*/ 40 w 73"/>
                <a:gd name="T31" fmla="*/ 0 h 75"/>
                <a:gd name="T32" fmla="*/ 42 w 73"/>
                <a:gd name="T33" fmla="*/ 1 h 75"/>
                <a:gd name="T34" fmla="*/ 47 w 73"/>
                <a:gd name="T35" fmla="*/ 3 h 75"/>
                <a:gd name="T36" fmla="*/ 50 w 73"/>
                <a:gd name="T37" fmla="*/ 5 h 75"/>
                <a:gd name="T38" fmla="*/ 53 w 73"/>
                <a:gd name="T39" fmla="*/ 9 h 75"/>
                <a:gd name="T40" fmla="*/ 55 w 73"/>
                <a:gd name="T41" fmla="*/ 12 h 75"/>
                <a:gd name="T42" fmla="*/ 58 w 73"/>
                <a:gd name="T43" fmla="*/ 18 h 75"/>
                <a:gd name="T44" fmla="*/ 73 w 73"/>
                <a:gd name="T45" fmla="*/ 54 h 75"/>
                <a:gd name="T46" fmla="*/ 63 w 73"/>
                <a:gd name="T47" fmla="*/ 58 h 75"/>
                <a:gd name="T48" fmla="*/ 48 w 73"/>
                <a:gd name="T49" fmla="*/ 23 h 75"/>
                <a:gd name="T50" fmla="*/ 46 w 73"/>
                <a:gd name="T51" fmla="*/ 20 h 75"/>
                <a:gd name="T52" fmla="*/ 45 w 73"/>
                <a:gd name="T53" fmla="*/ 17 h 75"/>
                <a:gd name="T54" fmla="*/ 42 w 73"/>
                <a:gd name="T55" fmla="*/ 14 h 75"/>
                <a:gd name="T56" fmla="*/ 40 w 73"/>
                <a:gd name="T57" fmla="*/ 12 h 75"/>
                <a:gd name="T58" fmla="*/ 38 w 73"/>
                <a:gd name="T59" fmla="*/ 11 h 75"/>
                <a:gd name="T60" fmla="*/ 36 w 73"/>
                <a:gd name="T61" fmla="*/ 11 h 75"/>
                <a:gd name="T62" fmla="*/ 32 w 73"/>
                <a:gd name="T63" fmla="*/ 11 h 75"/>
                <a:gd name="T64" fmla="*/ 28 w 73"/>
                <a:gd name="T65" fmla="*/ 12 h 75"/>
                <a:gd name="T66" fmla="*/ 26 w 73"/>
                <a:gd name="T67" fmla="*/ 13 h 75"/>
                <a:gd name="T68" fmla="*/ 23 w 73"/>
                <a:gd name="T69" fmla="*/ 16 h 75"/>
                <a:gd name="T70" fmla="*/ 20 w 73"/>
                <a:gd name="T71" fmla="*/ 18 h 75"/>
                <a:gd name="T72" fmla="*/ 19 w 73"/>
                <a:gd name="T73" fmla="*/ 21 h 75"/>
                <a:gd name="T74" fmla="*/ 18 w 73"/>
                <a:gd name="T75" fmla="*/ 24 h 75"/>
                <a:gd name="T76" fmla="*/ 18 w 73"/>
                <a:gd name="T77" fmla="*/ 28 h 75"/>
                <a:gd name="T78" fmla="*/ 19 w 73"/>
                <a:gd name="T79" fmla="*/ 30 h 75"/>
                <a:gd name="T80" fmla="*/ 19 w 73"/>
                <a:gd name="T81" fmla="*/ 33 h 75"/>
                <a:gd name="T82" fmla="*/ 20 w 73"/>
                <a:gd name="T83" fmla="*/ 35 h 75"/>
                <a:gd name="T84" fmla="*/ 21 w 73"/>
                <a:gd name="T85" fmla="*/ 38 h 75"/>
                <a:gd name="T86" fmla="*/ 35 w 73"/>
                <a:gd name="T87" fmla="*/ 71 h 75"/>
                <a:gd name="T88" fmla="*/ 25 w 73"/>
                <a:gd name="T89" fmla="*/ 75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3" h="75">
                  <a:moveTo>
                    <a:pt x="25" y="75"/>
                  </a:moveTo>
                  <a:lnTo>
                    <a:pt x="0" y="16"/>
                  </a:lnTo>
                  <a:lnTo>
                    <a:pt x="9" y="12"/>
                  </a:lnTo>
                  <a:lnTo>
                    <a:pt x="12" y="20"/>
                  </a:lnTo>
                  <a:lnTo>
                    <a:pt x="13" y="17"/>
                  </a:lnTo>
                  <a:lnTo>
                    <a:pt x="14" y="14"/>
                  </a:lnTo>
                  <a:lnTo>
                    <a:pt x="16" y="12"/>
                  </a:lnTo>
                  <a:lnTo>
                    <a:pt x="17" y="10"/>
                  </a:lnTo>
                  <a:lnTo>
                    <a:pt x="19" y="7"/>
                  </a:lnTo>
                  <a:lnTo>
                    <a:pt x="21" y="6"/>
                  </a:lnTo>
                  <a:lnTo>
                    <a:pt x="24" y="4"/>
                  </a:lnTo>
                  <a:lnTo>
                    <a:pt x="27" y="3"/>
                  </a:lnTo>
                  <a:lnTo>
                    <a:pt x="30" y="2"/>
                  </a:lnTo>
                  <a:lnTo>
                    <a:pt x="32" y="1"/>
                  </a:lnTo>
                  <a:lnTo>
                    <a:pt x="37" y="0"/>
                  </a:lnTo>
                  <a:lnTo>
                    <a:pt x="40" y="0"/>
                  </a:lnTo>
                  <a:lnTo>
                    <a:pt x="42" y="1"/>
                  </a:lnTo>
                  <a:lnTo>
                    <a:pt x="47" y="3"/>
                  </a:lnTo>
                  <a:lnTo>
                    <a:pt x="50" y="5"/>
                  </a:lnTo>
                  <a:lnTo>
                    <a:pt x="53" y="9"/>
                  </a:lnTo>
                  <a:lnTo>
                    <a:pt x="55" y="12"/>
                  </a:lnTo>
                  <a:lnTo>
                    <a:pt x="58" y="18"/>
                  </a:lnTo>
                  <a:lnTo>
                    <a:pt x="73" y="54"/>
                  </a:lnTo>
                  <a:lnTo>
                    <a:pt x="63" y="58"/>
                  </a:lnTo>
                  <a:lnTo>
                    <a:pt x="48" y="23"/>
                  </a:lnTo>
                  <a:lnTo>
                    <a:pt x="46" y="20"/>
                  </a:lnTo>
                  <a:lnTo>
                    <a:pt x="45" y="17"/>
                  </a:lnTo>
                  <a:lnTo>
                    <a:pt x="42" y="14"/>
                  </a:lnTo>
                  <a:lnTo>
                    <a:pt x="40" y="12"/>
                  </a:lnTo>
                  <a:lnTo>
                    <a:pt x="38" y="11"/>
                  </a:lnTo>
                  <a:lnTo>
                    <a:pt x="36" y="11"/>
                  </a:lnTo>
                  <a:lnTo>
                    <a:pt x="32" y="11"/>
                  </a:lnTo>
                  <a:lnTo>
                    <a:pt x="28" y="12"/>
                  </a:lnTo>
                  <a:lnTo>
                    <a:pt x="26" y="13"/>
                  </a:lnTo>
                  <a:lnTo>
                    <a:pt x="23" y="16"/>
                  </a:lnTo>
                  <a:lnTo>
                    <a:pt x="20" y="18"/>
                  </a:lnTo>
                  <a:lnTo>
                    <a:pt x="19" y="21"/>
                  </a:lnTo>
                  <a:lnTo>
                    <a:pt x="18" y="24"/>
                  </a:lnTo>
                  <a:lnTo>
                    <a:pt x="18" y="28"/>
                  </a:lnTo>
                  <a:lnTo>
                    <a:pt x="19" y="30"/>
                  </a:lnTo>
                  <a:lnTo>
                    <a:pt x="19" y="33"/>
                  </a:lnTo>
                  <a:lnTo>
                    <a:pt x="20" y="35"/>
                  </a:lnTo>
                  <a:lnTo>
                    <a:pt x="21" y="38"/>
                  </a:lnTo>
                  <a:lnTo>
                    <a:pt x="35" y="71"/>
                  </a:lnTo>
                  <a:lnTo>
                    <a:pt x="25" y="7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65974" name="Group 86"/>
          <p:cNvGrpSpPr>
            <a:grpSpLocks/>
          </p:cNvGrpSpPr>
          <p:nvPr/>
        </p:nvGrpSpPr>
        <p:grpSpPr bwMode="auto">
          <a:xfrm>
            <a:off x="3530600" y="2860675"/>
            <a:ext cx="2547938" cy="2849563"/>
            <a:chOff x="2179" y="2944"/>
            <a:chExt cx="1605" cy="1795"/>
          </a:xfrm>
        </p:grpSpPr>
        <p:sp>
          <p:nvSpPr>
            <p:cNvPr id="12449" name="Freeform 87"/>
            <p:cNvSpPr>
              <a:spLocks/>
            </p:cNvSpPr>
            <p:nvPr/>
          </p:nvSpPr>
          <p:spPr bwMode="auto">
            <a:xfrm>
              <a:off x="2179" y="2944"/>
              <a:ext cx="1605" cy="1795"/>
            </a:xfrm>
            <a:custGeom>
              <a:avLst/>
              <a:gdLst>
                <a:gd name="T0" fmla="*/ 382 w 1605"/>
                <a:gd name="T1" fmla="*/ 372 h 1795"/>
                <a:gd name="T2" fmla="*/ 1146 w 1605"/>
                <a:gd name="T3" fmla="*/ 124 h 1795"/>
                <a:gd name="T4" fmla="*/ 1539 w 1605"/>
                <a:gd name="T5" fmla="*/ 31 h 1795"/>
                <a:gd name="T6" fmla="*/ 1556 w 1605"/>
                <a:gd name="T7" fmla="*/ 93 h 1795"/>
                <a:gd name="T8" fmla="*/ 1570 w 1605"/>
                <a:gd name="T9" fmla="*/ 155 h 1795"/>
                <a:gd name="T10" fmla="*/ 1582 w 1605"/>
                <a:gd name="T11" fmla="*/ 217 h 1795"/>
                <a:gd name="T12" fmla="*/ 1592 w 1605"/>
                <a:gd name="T13" fmla="*/ 280 h 1795"/>
                <a:gd name="T14" fmla="*/ 1599 w 1605"/>
                <a:gd name="T15" fmla="*/ 343 h 1795"/>
                <a:gd name="T16" fmla="*/ 1603 w 1605"/>
                <a:gd name="T17" fmla="*/ 405 h 1795"/>
                <a:gd name="T18" fmla="*/ 1605 w 1605"/>
                <a:gd name="T19" fmla="*/ 468 h 1795"/>
                <a:gd name="T20" fmla="*/ 1604 w 1605"/>
                <a:gd name="T21" fmla="*/ 531 h 1795"/>
                <a:gd name="T22" fmla="*/ 1602 w 1605"/>
                <a:gd name="T23" fmla="*/ 594 h 1795"/>
                <a:gd name="T24" fmla="*/ 1597 w 1605"/>
                <a:gd name="T25" fmla="*/ 656 h 1795"/>
                <a:gd name="T26" fmla="*/ 1589 w 1605"/>
                <a:gd name="T27" fmla="*/ 718 h 1795"/>
                <a:gd name="T28" fmla="*/ 1579 w 1605"/>
                <a:gd name="T29" fmla="*/ 780 h 1795"/>
                <a:gd name="T30" fmla="*/ 1566 w 1605"/>
                <a:gd name="T31" fmla="*/ 841 h 1795"/>
                <a:gd name="T32" fmla="*/ 1552 w 1605"/>
                <a:gd name="T33" fmla="*/ 901 h 1795"/>
                <a:gd name="T34" fmla="*/ 1535 w 1605"/>
                <a:gd name="T35" fmla="*/ 962 h 1795"/>
                <a:gd name="T36" fmla="*/ 1515 w 1605"/>
                <a:gd name="T37" fmla="*/ 1021 h 1795"/>
                <a:gd name="T38" fmla="*/ 1494 w 1605"/>
                <a:gd name="T39" fmla="*/ 1079 h 1795"/>
                <a:gd name="T40" fmla="*/ 1470 w 1605"/>
                <a:gd name="T41" fmla="*/ 1138 h 1795"/>
                <a:gd name="T42" fmla="*/ 1444 w 1605"/>
                <a:gd name="T43" fmla="*/ 1194 h 1795"/>
                <a:gd name="T44" fmla="*/ 1415 w 1605"/>
                <a:gd name="T45" fmla="*/ 1250 h 1795"/>
                <a:gd name="T46" fmla="*/ 1385 w 1605"/>
                <a:gd name="T47" fmla="*/ 1305 h 1795"/>
                <a:gd name="T48" fmla="*/ 1353 w 1605"/>
                <a:gd name="T49" fmla="*/ 1358 h 1795"/>
                <a:gd name="T50" fmla="*/ 1319 w 1605"/>
                <a:gd name="T51" fmla="*/ 1410 h 1795"/>
                <a:gd name="T52" fmla="*/ 1282 w 1605"/>
                <a:gd name="T53" fmla="*/ 1461 h 1795"/>
                <a:gd name="T54" fmla="*/ 1243 w 1605"/>
                <a:gd name="T55" fmla="*/ 1512 h 1795"/>
                <a:gd name="T56" fmla="*/ 1203 w 1605"/>
                <a:gd name="T57" fmla="*/ 1560 h 1795"/>
                <a:gd name="T58" fmla="*/ 1161 w 1605"/>
                <a:gd name="T59" fmla="*/ 1606 h 1795"/>
                <a:gd name="T60" fmla="*/ 1116 w 1605"/>
                <a:gd name="T61" fmla="*/ 1651 h 1795"/>
                <a:gd name="T62" fmla="*/ 1069 w 1605"/>
                <a:gd name="T63" fmla="*/ 1695 h 1795"/>
                <a:gd name="T64" fmla="*/ 1021 w 1605"/>
                <a:gd name="T65" fmla="*/ 1736 h 1795"/>
                <a:gd name="T66" fmla="*/ 971 w 1605"/>
                <a:gd name="T67" fmla="*/ 1776 h 1795"/>
                <a:gd name="T68" fmla="*/ 708 w 1605"/>
                <a:gd name="T69" fmla="*/ 1471 h 1795"/>
                <a:gd name="T70" fmla="*/ 236 w 1605"/>
                <a:gd name="T71" fmla="*/ 821 h 17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5" h="1795">
                  <a:moveTo>
                    <a:pt x="0" y="497"/>
                  </a:moveTo>
                  <a:lnTo>
                    <a:pt x="382" y="372"/>
                  </a:lnTo>
                  <a:lnTo>
                    <a:pt x="764" y="248"/>
                  </a:lnTo>
                  <a:lnTo>
                    <a:pt x="1146" y="124"/>
                  </a:lnTo>
                  <a:lnTo>
                    <a:pt x="1529" y="0"/>
                  </a:lnTo>
                  <a:lnTo>
                    <a:pt x="1539" y="31"/>
                  </a:lnTo>
                  <a:lnTo>
                    <a:pt x="1547" y="62"/>
                  </a:lnTo>
                  <a:lnTo>
                    <a:pt x="1556" y="93"/>
                  </a:lnTo>
                  <a:lnTo>
                    <a:pt x="1563" y="124"/>
                  </a:lnTo>
                  <a:lnTo>
                    <a:pt x="1570" y="155"/>
                  </a:lnTo>
                  <a:lnTo>
                    <a:pt x="1577" y="186"/>
                  </a:lnTo>
                  <a:lnTo>
                    <a:pt x="1582" y="217"/>
                  </a:lnTo>
                  <a:lnTo>
                    <a:pt x="1587" y="249"/>
                  </a:lnTo>
                  <a:lnTo>
                    <a:pt x="1592" y="280"/>
                  </a:lnTo>
                  <a:lnTo>
                    <a:pt x="1596" y="311"/>
                  </a:lnTo>
                  <a:lnTo>
                    <a:pt x="1599" y="343"/>
                  </a:lnTo>
                  <a:lnTo>
                    <a:pt x="1601" y="374"/>
                  </a:lnTo>
                  <a:lnTo>
                    <a:pt x="1603" y="405"/>
                  </a:lnTo>
                  <a:lnTo>
                    <a:pt x="1604" y="437"/>
                  </a:lnTo>
                  <a:lnTo>
                    <a:pt x="1605" y="468"/>
                  </a:lnTo>
                  <a:lnTo>
                    <a:pt x="1605" y="500"/>
                  </a:lnTo>
                  <a:lnTo>
                    <a:pt x="1604" y="531"/>
                  </a:lnTo>
                  <a:lnTo>
                    <a:pt x="1604" y="563"/>
                  </a:lnTo>
                  <a:lnTo>
                    <a:pt x="1602" y="594"/>
                  </a:lnTo>
                  <a:lnTo>
                    <a:pt x="1600" y="625"/>
                  </a:lnTo>
                  <a:lnTo>
                    <a:pt x="1597" y="656"/>
                  </a:lnTo>
                  <a:lnTo>
                    <a:pt x="1593" y="687"/>
                  </a:lnTo>
                  <a:lnTo>
                    <a:pt x="1589" y="718"/>
                  </a:lnTo>
                  <a:lnTo>
                    <a:pt x="1584" y="749"/>
                  </a:lnTo>
                  <a:lnTo>
                    <a:pt x="1579" y="780"/>
                  </a:lnTo>
                  <a:lnTo>
                    <a:pt x="1573" y="811"/>
                  </a:lnTo>
                  <a:lnTo>
                    <a:pt x="1566" y="841"/>
                  </a:lnTo>
                  <a:lnTo>
                    <a:pt x="1559" y="871"/>
                  </a:lnTo>
                  <a:lnTo>
                    <a:pt x="1552" y="901"/>
                  </a:lnTo>
                  <a:lnTo>
                    <a:pt x="1543" y="931"/>
                  </a:lnTo>
                  <a:lnTo>
                    <a:pt x="1535" y="962"/>
                  </a:lnTo>
                  <a:lnTo>
                    <a:pt x="1525" y="991"/>
                  </a:lnTo>
                  <a:lnTo>
                    <a:pt x="1515" y="1021"/>
                  </a:lnTo>
                  <a:lnTo>
                    <a:pt x="1505" y="1050"/>
                  </a:lnTo>
                  <a:lnTo>
                    <a:pt x="1494" y="1079"/>
                  </a:lnTo>
                  <a:lnTo>
                    <a:pt x="1482" y="1109"/>
                  </a:lnTo>
                  <a:lnTo>
                    <a:pt x="1470" y="1138"/>
                  </a:lnTo>
                  <a:lnTo>
                    <a:pt x="1457" y="1166"/>
                  </a:lnTo>
                  <a:lnTo>
                    <a:pt x="1444" y="1194"/>
                  </a:lnTo>
                  <a:lnTo>
                    <a:pt x="1430" y="1222"/>
                  </a:lnTo>
                  <a:lnTo>
                    <a:pt x="1415" y="1250"/>
                  </a:lnTo>
                  <a:lnTo>
                    <a:pt x="1401" y="1278"/>
                  </a:lnTo>
                  <a:lnTo>
                    <a:pt x="1385" y="1305"/>
                  </a:lnTo>
                  <a:lnTo>
                    <a:pt x="1370" y="1332"/>
                  </a:lnTo>
                  <a:lnTo>
                    <a:pt x="1353" y="1358"/>
                  </a:lnTo>
                  <a:lnTo>
                    <a:pt x="1336" y="1385"/>
                  </a:lnTo>
                  <a:lnTo>
                    <a:pt x="1319" y="1410"/>
                  </a:lnTo>
                  <a:lnTo>
                    <a:pt x="1301" y="1437"/>
                  </a:lnTo>
                  <a:lnTo>
                    <a:pt x="1282" y="1461"/>
                  </a:lnTo>
                  <a:lnTo>
                    <a:pt x="1263" y="1487"/>
                  </a:lnTo>
                  <a:lnTo>
                    <a:pt x="1243" y="1512"/>
                  </a:lnTo>
                  <a:lnTo>
                    <a:pt x="1223" y="1536"/>
                  </a:lnTo>
                  <a:lnTo>
                    <a:pt x="1203" y="1560"/>
                  </a:lnTo>
                  <a:lnTo>
                    <a:pt x="1182" y="1583"/>
                  </a:lnTo>
                  <a:lnTo>
                    <a:pt x="1161" y="1606"/>
                  </a:lnTo>
                  <a:lnTo>
                    <a:pt x="1138" y="1629"/>
                  </a:lnTo>
                  <a:lnTo>
                    <a:pt x="1116" y="1651"/>
                  </a:lnTo>
                  <a:lnTo>
                    <a:pt x="1093" y="1673"/>
                  </a:lnTo>
                  <a:lnTo>
                    <a:pt x="1069" y="1695"/>
                  </a:lnTo>
                  <a:lnTo>
                    <a:pt x="1045" y="1715"/>
                  </a:lnTo>
                  <a:lnTo>
                    <a:pt x="1021" y="1736"/>
                  </a:lnTo>
                  <a:lnTo>
                    <a:pt x="996" y="1757"/>
                  </a:lnTo>
                  <a:lnTo>
                    <a:pt x="971" y="1776"/>
                  </a:lnTo>
                  <a:lnTo>
                    <a:pt x="944" y="1795"/>
                  </a:lnTo>
                  <a:lnTo>
                    <a:pt x="708" y="1471"/>
                  </a:lnTo>
                  <a:lnTo>
                    <a:pt x="472" y="1146"/>
                  </a:lnTo>
                  <a:lnTo>
                    <a:pt x="236" y="821"/>
                  </a:lnTo>
                  <a:lnTo>
                    <a:pt x="0" y="497"/>
                  </a:lnTo>
                  <a:close/>
                </a:path>
              </a:pathLst>
            </a:custGeom>
            <a:solidFill>
              <a:srgbClr val="0D2F7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0" name="Freeform 88"/>
            <p:cNvSpPr>
              <a:spLocks/>
            </p:cNvSpPr>
            <p:nvPr/>
          </p:nvSpPr>
          <p:spPr bwMode="auto">
            <a:xfrm>
              <a:off x="3243" y="4271"/>
              <a:ext cx="107" cy="106"/>
            </a:xfrm>
            <a:custGeom>
              <a:avLst/>
              <a:gdLst>
                <a:gd name="T0" fmla="*/ 97 w 107"/>
                <a:gd name="T1" fmla="*/ 32 h 106"/>
                <a:gd name="T2" fmla="*/ 104 w 107"/>
                <a:gd name="T3" fmla="*/ 43 h 106"/>
                <a:gd name="T4" fmla="*/ 107 w 107"/>
                <a:gd name="T5" fmla="*/ 55 h 106"/>
                <a:gd name="T6" fmla="*/ 107 w 107"/>
                <a:gd name="T7" fmla="*/ 62 h 106"/>
                <a:gd name="T8" fmla="*/ 106 w 107"/>
                <a:gd name="T9" fmla="*/ 69 h 106"/>
                <a:gd name="T10" fmla="*/ 102 w 107"/>
                <a:gd name="T11" fmla="*/ 79 h 106"/>
                <a:gd name="T12" fmla="*/ 98 w 107"/>
                <a:gd name="T13" fmla="*/ 86 h 106"/>
                <a:gd name="T14" fmla="*/ 90 w 107"/>
                <a:gd name="T15" fmla="*/ 95 h 106"/>
                <a:gd name="T16" fmla="*/ 81 w 107"/>
                <a:gd name="T17" fmla="*/ 101 h 106"/>
                <a:gd name="T18" fmla="*/ 75 w 107"/>
                <a:gd name="T19" fmla="*/ 104 h 106"/>
                <a:gd name="T20" fmla="*/ 66 w 107"/>
                <a:gd name="T21" fmla="*/ 106 h 106"/>
                <a:gd name="T22" fmla="*/ 59 w 107"/>
                <a:gd name="T23" fmla="*/ 106 h 106"/>
                <a:gd name="T24" fmla="*/ 52 w 107"/>
                <a:gd name="T25" fmla="*/ 106 h 106"/>
                <a:gd name="T26" fmla="*/ 39 w 107"/>
                <a:gd name="T27" fmla="*/ 102 h 106"/>
                <a:gd name="T28" fmla="*/ 26 w 107"/>
                <a:gd name="T29" fmla="*/ 95 h 106"/>
                <a:gd name="T30" fmla="*/ 21 w 107"/>
                <a:gd name="T31" fmla="*/ 90 h 106"/>
                <a:gd name="T32" fmla="*/ 14 w 107"/>
                <a:gd name="T33" fmla="*/ 84 h 106"/>
                <a:gd name="T34" fmla="*/ 7 w 107"/>
                <a:gd name="T35" fmla="*/ 75 h 106"/>
                <a:gd name="T36" fmla="*/ 3 w 107"/>
                <a:gd name="T37" fmla="*/ 66 h 106"/>
                <a:gd name="T38" fmla="*/ 0 w 107"/>
                <a:gd name="T39" fmla="*/ 56 h 106"/>
                <a:gd name="T40" fmla="*/ 0 w 107"/>
                <a:gd name="T41" fmla="*/ 47 h 106"/>
                <a:gd name="T42" fmla="*/ 1 w 107"/>
                <a:gd name="T43" fmla="*/ 40 h 106"/>
                <a:gd name="T44" fmla="*/ 4 w 107"/>
                <a:gd name="T45" fmla="*/ 31 h 106"/>
                <a:gd name="T46" fmla="*/ 8 w 107"/>
                <a:gd name="T47" fmla="*/ 22 h 106"/>
                <a:gd name="T48" fmla="*/ 15 w 107"/>
                <a:gd name="T49" fmla="*/ 14 h 106"/>
                <a:gd name="T50" fmla="*/ 24 w 107"/>
                <a:gd name="T51" fmla="*/ 7 h 106"/>
                <a:gd name="T52" fmla="*/ 30 w 107"/>
                <a:gd name="T53" fmla="*/ 3 h 106"/>
                <a:gd name="T54" fmla="*/ 36 w 107"/>
                <a:gd name="T55" fmla="*/ 1 h 106"/>
                <a:gd name="T56" fmla="*/ 43 w 107"/>
                <a:gd name="T57" fmla="*/ 0 h 106"/>
                <a:gd name="T58" fmla="*/ 50 w 107"/>
                <a:gd name="T59" fmla="*/ 1 h 106"/>
                <a:gd name="T60" fmla="*/ 56 w 107"/>
                <a:gd name="T61" fmla="*/ 3 h 106"/>
                <a:gd name="T62" fmla="*/ 63 w 107"/>
                <a:gd name="T63" fmla="*/ 5 h 106"/>
                <a:gd name="T64" fmla="*/ 54 w 107"/>
                <a:gd name="T65" fmla="*/ 17 h 106"/>
                <a:gd name="T66" fmla="*/ 46 w 107"/>
                <a:gd name="T67" fmla="*/ 14 h 106"/>
                <a:gd name="T68" fmla="*/ 37 w 107"/>
                <a:gd name="T69" fmla="*/ 14 h 106"/>
                <a:gd name="T70" fmla="*/ 29 w 107"/>
                <a:gd name="T71" fmla="*/ 18 h 106"/>
                <a:gd name="T72" fmla="*/ 21 w 107"/>
                <a:gd name="T73" fmla="*/ 24 h 106"/>
                <a:gd name="T74" fmla="*/ 15 w 107"/>
                <a:gd name="T75" fmla="*/ 34 h 106"/>
                <a:gd name="T76" fmla="*/ 12 w 107"/>
                <a:gd name="T77" fmla="*/ 44 h 106"/>
                <a:gd name="T78" fmla="*/ 13 w 107"/>
                <a:gd name="T79" fmla="*/ 54 h 106"/>
                <a:gd name="T80" fmla="*/ 14 w 107"/>
                <a:gd name="T81" fmla="*/ 58 h 106"/>
                <a:gd name="T82" fmla="*/ 20 w 107"/>
                <a:gd name="T83" fmla="*/ 67 h 106"/>
                <a:gd name="T84" fmla="*/ 26 w 107"/>
                <a:gd name="T85" fmla="*/ 75 h 106"/>
                <a:gd name="T86" fmla="*/ 35 w 107"/>
                <a:gd name="T87" fmla="*/ 83 h 106"/>
                <a:gd name="T88" fmla="*/ 45 w 107"/>
                <a:gd name="T89" fmla="*/ 89 h 106"/>
                <a:gd name="T90" fmla="*/ 56 w 107"/>
                <a:gd name="T91" fmla="*/ 93 h 106"/>
                <a:gd name="T92" fmla="*/ 66 w 107"/>
                <a:gd name="T93" fmla="*/ 93 h 106"/>
                <a:gd name="T94" fmla="*/ 74 w 107"/>
                <a:gd name="T95" fmla="*/ 90 h 106"/>
                <a:gd name="T96" fmla="*/ 80 w 107"/>
                <a:gd name="T97" fmla="*/ 86 h 106"/>
                <a:gd name="T98" fmla="*/ 84 w 107"/>
                <a:gd name="T99" fmla="*/ 83 h 106"/>
                <a:gd name="T100" fmla="*/ 89 w 107"/>
                <a:gd name="T101" fmla="*/ 77 h 106"/>
                <a:gd name="T102" fmla="*/ 93 w 107"/>
                <a:gd name="T103" fmla="*/ 67 h 106"/>
                <a:gd name="T104" fmla="*/ 93 w 107"/>
                <a:gd name="T105" fmla="*/ 57 h 106"/>
                <a:gd name="T106" fmla="*/ 92 w 107"/>
                <a:gd name="T107" fmla="*/ 51 h 106"/>
                <a:gd name="T108" fmla="*/ 87 w 107"/>
                <a:gd name="T109" fmla="*/ 43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 h="106">
                  <a:moveTo>
                    <a:pt x="86" y="41"/>
                  </a:moveTo>
                  <a:lnTo>
                    <a:pt x="97" y="32"/>
                  </a:lnTo>
                  <a:lnTo>
                    <a:pt x="102" y="40"/>
                  </a:lnTo>
                  <a:lnTo>
                    <a:pt x="104" y="43"/>
                  </a:lnTo>
                  <a:lnTo>
                    <a:pt x="105" y="47"/>
                  </a:lnTo>
                  <a:lnTo>
                    <a:pt x="107" y="55"/>
                  </a:lnTo>
                  <a:lnTo>
                    <a:pt x="107" y="58"/>
                  </a:lnTo>
                  <a:lnTo>
                    <a:pt x="107" y="62"/>
                  </a:lnTo>
                  <a:lnTo>
                    <a:pt x="107" y="65"/>
                  </a:lnTo>
                  <a:lnTo>
                    <a:pt x="106" y="69"/>
                  </a:lnTo>
                  <a:lnTo>
                    <a:pt x="104" y="75"/>
                  </a:lnTo>
                  <a:lnTo>
                    <a:pt x="102" y="79"/>
                  </a:lnTo>
                  <a:lnTo>
                    <a:pt x="100" y="82"/>
                  </a:lnTo>
                  <a:lnTo>
                    <a:pt x="98" y="86"/>
                  </a:lnTo>
                  <a:lnTo>
                    <a:pt x="96" y="89"/>
                  </a:lnTo>
                  <a:lnTo>
                    <a:pt x="90" y="95"/>
                  </a:lnTo>
                  <a:lnTo>
                    <a:pt x="84" y="100"/>
                  </a:lnTo>
                  <a:lnTo>
                    <a:pt x="81" y="101"/>
                  </a:lnTo>
                  <a:lnTo>
                    <a:pt x="78" y="103"/>
                  </a:lnTo>
                  <a:lnTo>
                    <a:pt x="75" y="104"/>
                  </a:lnTo>
                  <a:lnTo>
                    <a:pt x="72" y="106"/>
                  </a:lnTo>
                  <a:lnTo>
                    <a:pt x="66" y="106"/>
                  </a:lnTo>
                  <a:lnTo>
                    <a:pt x="62" y="106"/>
                  </a:lnTo>
                  <a:lnTo>
                    <a:pt x="59" y="106"/>
                  </a:lnTo>
                  <a:lnTo>
                    <a:pt x="56" y="106"/>
                  </a:lnTo>
                  <a:lnTo>
                    <a:pt x="52" y="106"/>
                  </a:lnTo>
                  <a:lnTo>
                    <a:pt x="45" y="104"/>
                  </a:lnTo>
                  <a:lnTo>
                    <a:pt x="39" y="102"/>
                  </a:lnTo>
                  <a:lnTo>
                    <a:pt x="32" y="99"/>
                  </a:lnTo>
                  <a:lnTo>
                    <a:pt x="26" y="95"/>
                  </a:lnTo>
                  <a:lnTo>
                    <a:pt x="24" y="93"/>
                  </a:lnTo>
                  <a:lnTo>
                    <a:pt x="21" y="90"/>
                  </a:lnTo>
                  <a:lnTo>
                    <a:pt x="18" y="87"/>
                  </a:lnTo>
                  <a:lnTo>
                    <a:pt x="14" y="84"/>
                  </a:lnTo>
                  <a:lnTo>
                    <a:pt x="10" y="79"/>
                  </a:lnTo>
                  <a:lnTo>
                    <a:pt x="7" y="75"/>
                  </a:lnTo>
                  <a:lnTo>
                    <a:pt x="6" y="72"/>
                  </a:lnTo>
                  <a:lnTo>
                    <a:pt x="3" y="66"/>
                  </a:lnTo>
                  <a:lnTo>
                    <a:pt x="1" y="59"/>
                  </a:lnTo>
                  <a:lnTo>
                    <a:pt x="0" y="56"/>
                  </a:lnTo>
                  <a:lnTo>
                    <a:pt x="0" y="53"/>
                  </a:lnTo>
                  <a:lnTo>
                    <a:pt x="0" y="47"/>
                  </a:lnTo>
                  <a:lnTo>
                    <a:pt x="0" y="44"/>
                  </a:lnTo>
                  <a:lnTo>
                    <a:pt x="1" y="40"/>
                  </a:lnTo>
                  <a:lnTo>
                    <a:pt x="2" y="34"/>
                  </a:lnTo>
                  <a:lnTo>
                    <a:pt x="4" y="31"/>
                  </a:lnTo>
                  <a:lnTo>
                    <a:pt x="5" y="27"/>
                  </a:lnTo>
                  <a:lnTo>
                    <a:pt x="8" y="22"/>
                  </a:lnTo>
                  <a:lnTo>
                    <a:pt x="13" y="17"/>
                  </a:lnTo>
                  <a:lnTo>
                    <a:pt x="15" y="14"/>
                  </a:lnTo>
                  <a:lnTo>
                    <a:pt x="18" y="11"/>
                  </a:lnTo>
                  <a:lnTo>
                    <a:pt x="24" y="7"/>
                  </a:lnTo>
                  <a:lnTo>
                    <a:pt x="27" y="5"/>
                  </a:lnTo>
                  <a:lnTo>
                    <a:pt x="30" y="3"/>
                  </a:lnTo>
                  <a:lnTo>
                    <a:pt x="33" y="2"/>
                  </a:lnTo>
                  <a:lnTo>
                    <a:pt x="36" y="1"/>
                  </a:lnTo>
                  <a:lnTo>
                    <a:pt x="40" y="1"/>
                  </a:lnTo>
                  <a:lnTo>
                    <a:pt x="43" y="0"/>
                  </a:lnTo>
                  <a:lnTo>
                    <a:pt x="46" y="0"/>
                  </a:lnTo>
                  <a:lnTo>
                    <a:pt x="50" y="1"/>
                  </a:lnTo>
                  <a:lnTo>
                    <a:pt x="53" y="1"/>
                  </a:lnTo>
                  <a:lnTo>
                    <a:pt x="56" y="3"/>
                  </a:lnTo>
                  <a:lnTo>
                    <a:pt x="60" y="3"/>
                  </a:lnTo>
                  <a:lnTo>
                    <a:pt x="63" y="5"/>
                  </a:lnTo>
                  <a:lnTo>
                    <a:pt x="57" y="17"/>
                  </a:lnTo>
                  <a:lnTo>
                    <a:pt x="54" y="17"/>
                  </a:lnTo>
                  <a:lnTo>
                    <a:pt x="52" y="16"/>
                  </a:lnTo>
                  <a:lnTo>
                    <a:pt x="46" y="14"/>
                  </a:lnTo>
                  <a:lnTo>
                    <a:pt x="42" y="14"/>
                  </a:lnTo>
                  <a:lnTo>
                    <a:pt x="37" y="14"/>
                  </a:lnTo>
                  <a:lnTo>
                    <a:pt x="33" y="16"/>
                  </a:lnTo>
                  <a:lnTo>
                    <a:pt x="29" y="18"/>
                  </a:lnTo>
                  <a:lnTo>
                    <a:pt x="25" y="20"/>
                  </a:lnTo>
                  <a:lnTo>
                    <a:pt x="21" y="24"/>
                  </a:lnTo>
                  <a:lnTo>
                    <a:pt x="18" y="29"/>
                  </a:lnTo>
                  <a:lnTo>
                    <a:pt x="15" y="34"/>
                  </a:lnTo>
                  <a:lnTo>
                    <a:pt x="14" y="39"/>
                  </a:lnTo>
                  <a:lnTo>
                    <a:pt x="12" y="44"/>
                  </a:lnTo>
                  <a:lnTo>
                    <a:pt x="12" y="49"/>
                  </a:lnTo>
                  <a:lnTo>
                    <a:pt x="13" y="54"/>
                  </a:lnTo>
                  <a:lnTo>
                    <a:pt x="14" y="56"/>
                  </a:lnTo>
                  <a:lnTo>
                    <a:pt x="14" y="58"/>
                  </a:lnTo>
                  <a:lnTo>
                    <a:pt x="17" y="63"/>
                  </a:lnTo>
                  <a:lnTo>
                    <a:pt x="20" y="67"/>
                  </a:lnTo>
                  <a:lnTo>
                    <a:pt x="23" y="72"/>
                  </a:lnTo>
                  <a:lnTo>
                    <a:pt x="26" y="75"/>
                  </a:lnTo>
                  <a:lnTo>
                    <a:pt x="30" y="79"/>
                  </a:lnTo>
                  <a:lnTo>
                    <a:pt x="35" y="83"/>
                  </a:lnTo>
                  <a:lnTo>
                    <a:pt x="40" y="86"/>
                  </a:lnTo>
                  <a:lnTo>
                    <a:pt x="45" y="89"/>
                  </a:lnTo>
                  <a:lnTo>
                    <a:pt x="51" y="92"/>
                  </a:lnTo>
                  <a:lnTo>
                    <a:pt x="56" y="93"/>
                  </a:lnTo>
                  <a:lnTo>
                    <a:pt x="60" y="93"/>
                  </a:lnTo>
                  <a:lnTo>
                    <a:pt x="66" y="93"/>
                  </a:lnTo>
                  <a:lnTo>
                    <a:pt x="70" y="92"/>
                  </a:lnTo>
                  <a:lnTo>
                    <a:pt x="74" y="90"/>
                  </a:lnTo>
                  <a:lnTo>
                    <a:pt x="79" y="88"/>
                  </a:lnTo>
                  <a:lnTo>
                    <a:pt x="80" y="86"/>
                  </a:lnTo>
                  <a:lnTo>
                    <a:pt x="83" y="85"/>
                  </a:lnTo>
                  <a:lnTo>
                    <a:pt x="84" y="83"/>
                  </a:lnTo>
                  <a:lnTo>
                    <a:pt x="86" y="82"/>
                  </a:lnTo>
                  <a:lnTo>
                    <a:pt x="89" y="77"/>
                  </a:lnTo>
                  <a:lnTo>
                    <a:pt x="92" y="72"/>
                  </a:lnTo>
                  <a:lnTo>
                    <a:pt x="93" y="67"/>
                  </a:lnTo>
                  <a:lnTo>
                    <a:pt x="93" y="62"/>
                  </a:lnTo>
                  <a:lnTo>
                    <a:pt x="93" y="57"/>
                  </a:lnTo>
                  <a:lnTo>
                    <a:pt x="93" y="54"/>
                  </a:lnTo>
                  <a:lnTo>
                    <a:pt x="92" y="51"/>
                  </a:lnTo>
                  <a:lnTo>
                    <a:pt x="90" y="46"/>
                  </a:lnTo>
                  <a:lnTo>
                    <a:pt x="87" y="43"/>
                  </a:lnTo>
                  <a:lnTo>
                    <a:pt x="86" y="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1" name="Freeform 89"/>
            <p:cNvSpPr>
              <a:spLocks/>
            </p:cNvSpPr>
            <p:nvPr/>
          </p:nvSpPr>
          <p:spPr bwMode="auto">
            <a:xfrm>
              <a:off x="3329" y="4218"/>
              <a:ext cx="80" cy="77"/>
            </a:xfrm>
            <a:custGeom>
              <a:avLst/>
              <a:gdLst>
                <a:gd name="T0" fmla="*/ 15 w 80"/>
                <a:gd name="T1" fmla="*/ 65 h 77"/>
                <a:gd name="T2" fmla="*/ 8 w 80"/>
                <a:gd name="T3" fmla="*/ 58 h 77"/>
                <a:gd name="T4" fmla="*/ 4 w 80"/>
                <a:gd name="T5" fmla="*/ 51 h 77"/>
                <a:gd name="T6" fmla="*/ 1 w 80"/>
                <a:gd name="T7" fmla="*/ 43 h 77"/>
                <a:gd name="T8" fmla="*/ 0 w 80"/>
                <a:gd name="T9" fmla="*/ 33 h 77"/>
                <a:gd name="T10" fmla="*/ 1 w 80"/>
                <a:gd name="T11" fmla="*/ 27 h 77"/>
                <a:gd name="T12" fmla="*/ 4 w 80"/>
                <a:gd name="T13" fmla="*/ 21 h 77"/>
                <a:gd name="T14" fmla="*/ 7 w 80"/>
                <a:gd name="T15" fmla="*/ 15 h 77"/>
                <a:gd name="T16" fmla="*/ 13 w 80"/>
                <a:gd name="T17" fmla="*/ 9 h 77"/>
                <a:gd name="T18" fmla="*/ 18 w 80"/>
                <a:gd name="T19" fmla="*/ 5 h 77"/>
                <a:gd name="T20" fmla="*/ 25 w 80"/>
                <a:gd name="T21" fmla="*/ 1 h 77"/>
                <a:gd name="T22" fmla="*/ 31 w 80"/>
                <a:gd name="T23" fmla="*/ 0 h 77"/>
                <a:gd name="T24" fmla="*/ 38 w 80"/>
                <a:gd name="T25" fmla="*/ 0 h 77"/>
                <a:gd name="T26" fmla="*/ 46 w 80"/>
                <a:gd name="T27" fmla="*/ 1 h 77"/>
                <a:gd name="T28" fmla="*/ 57 w 80"/>
                <a:gd name="T29" fmla="*/ 6 h 77"/>
                <a:gd name="T30" fmla="*/ 66 w 80"/>
                <a:gd name="T31" fmla="*/ 13 h 77"/>
                <a:gd name="T32" fmla="*/ 74 w 80"/>
                <a:gd name="T33" fmla="*/ 22 h 77"/>
                <a:gd name="T34" fmla="*/ 78 w 80"/>
                <a:gd name="T35" fmla="*/ 29 h 77"/>
                <a:gd name="T36" fmla="*/ 80 w 80"/>
                <a:gd name="T37" fmla="*/ 35 h 77"/>
                <a:gd name="T38" fmla="*/ 80 w 80"/>
                <a:gd name="T39" fmla="*/ 45 h 77"/>
                <a:gd name="T40" fmla="*/ 78 w 80"/>
                <a:gd name="T41" fmla="*/ 54 h 77"/>
                <a:gd name="T42" fmla="*/ 73 w 80"/>
                <a:gd name="T43" fmla="*/ 63 h 77"/>
                <a:gd name="T44" fmla="*/ 68 w 80"/>
                <a:gd name="T45" fmla="*/ 68 h 77"/>
                <a:gd name="T46" fmla="*/ 62 w 80"/>
                <a:gd name="T47" fmla="*/ 73 h 77"/>
                <a:gd name="T48" fmla="*/ 56 w 80"/>
                <a:gd name="T49" fmla="*/ 76 h 77"/>
                <a:gd name="T50" fmla="*/ 49 w 80"/>
                <a:gd name="T51" fmla="*/ 77 h 77"/>
                <a:gd name="T52" fmla="*/ 42 w 80"/>
                <a:gd name="T53" fmla="*/ 77 h 77"/>
                <a:gd name="T54" fmla="*/ 35 w 80"/>
                <a:gd name="T55" fmla="*/ 76 h 77"/>
                <a:gd name="T56" fmla="*/ 27 w 80"/>
                <a:gd name="T57" fmla="*/ 73 h 77"/>
                <a:gd name="T58" fmla="*/ 19 w 80"/>
                <a:gd name="T59" fmla="*/ 68 h 77"/>
                <a:gd name="T60" fmla="*/ 27 w 80"/>
                <a:gd name="T61" fmla="*/ 57 h 77"/>
                <a:gd name="T62" fmla="*/ 35 w 80"/>
                <a:gd name="T63" fmla="*/ 62 h 77"/>
                <a:gd name="T64" fmla="*/ 44 w 80"/>
                <a:gd name="T65" fmla="*/ 65 h 77"/>
                <a:gd name="T66" fmla="*/ 49 w 80"/>
                <a:gd name="T67" fmla="*/ 65 h 77"/>
                <a:gd name="T68" fmla="*/ 53 w 80"/>
                <a:gd name="T69" fmla="*/ 64 h 77"/>
                <a:gd name="T70" fmla="*/ 58 w 80"/>
                <a:gd name="T71" fmla="*/ 62 h 77"/>
                <a:gd name="T72" fmla="*/ 61 w 80"/>
                <a:gd name="T73" fmla="*/ 60 h 77"/>
                <a:gd name="T74" fmla="*/ 64 w 80"/>
                <a:gd name="T75" fmla="*/ 56 h 77"/>
                <a:gd name="T76" fmla="*/ 67 w 80"/>
                <a:gd name="T77" fmla="*/ 50 h 77"/>
                <a:gd name="T78" fmla="*/ 68 w 80"/>
                <a:gd name="T79" fmla="*/ 46 h 77"/>
                <a:gd name="T80" fmla="*/ 68 w 80"/>
                <a:gd name="T81" fmla="*/ 39 h 77"/>
                <a:gd name="T82" fmla="*/ 63 w 80"/>
                <a:gd name="T83" fmla="*/ 29 h 77"/>
                <a:gd name="T84" fmla="*/ 53 w 80"/>
                <a:gd name="T85" fmla="*/ 20 h 77"/>
                <a:gd name="T86" fmla="*/ 42 w 80"/>
                <a:gd name="T87" fmla="*/ 14 h 77"/>
                <a:gd name="T88" fmla="*/ 32 w 80"/>
                <a:gd name="T89" fmla="*/ 12 h 77"/>
                <a:gd name="T90" fmla="*/ 28 w 80"/>
                <a:gd name="T91" fmla="*/ 14 h 77"/>
                <a:gd name="T92" fmla="*/ 23 w 80"/>
                <a:gd name="T93" fmla="*/ 15 h 77"/>
                <a:gd name="T94" fmla="*/ 18 w 80"/>
                <a:gd name="T95" fmla="*/ 19 h 77"/>
                <a:gd name="T96" fmla="*/ 14 w 80"/>
                <a:gd name="T97" fmla="*/ 25 h 77"/>
                <a:gd name="T98" fmla="*/ 13 w 80"/>
                <a:gd name="T99" fmla="*/ 29 h 77"/>
                <a:gd name="T100" fmla="*/ 12 w 80"/>
                <a:gd name="T101" fmla="*/ 34 h 77"/>
                <a:gd name="T102" fmla="*/ 14 w 80"/>
                <a:gd name="T103" fmla="*/ 43 h 77"/>
                <a:gd name="T104" fmla="*/ 19 w 80"/>
                <a:gd name="T105" fmla="*/ 50 h 77"/>
                <a:gd name="T106" fmla="*/ 27 w 80"/>
                <a:gd name="T107" fmla="*/ 57 h 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0" h="77">
                  <a:moveTo>
                    <a:pt x="19" y="68"/>
                  </a:moveTo>
                  <a:lnTo>
                    <a:pt x="15" y="65"/>
                  </a:lnTo>
                  <a:lnTo>
                    <a:pt x="11" y="61"/>
                  </a:lnTo>
                  <a:lnTo>
                    <a:pt x="8" y="58"/>
                  </a:lnTo>
                  <a:lnTo>
                    <a:pt x="6" y="55"/>
                  </a:lnTo>
                  <a:lnTo>
                    <a:pt x="4" y="51"/>
                  </a:lnTo>
                  <a:lnTo>
                    <a:pt x="2" y="47"/>
                  </a:lnTo>
                  <a:lnTo>
                    <a:pt x="1" y="43"/>
                  </a:lnTo>
                  <a:lnTo>
                    <a:pt x="0" y="39"/>
                  </a:lnTo>
                  <a:lnTo>
                    <a:pt x="0" y="33"/>
                  </a:lnTo>
                  <a:lnTo>
                    <a:pt x="0" y="30"/>
                  </a:lnTo>
                  <a:lnTo>
                    <a:pt x="1" y="27"/>
                  </a:lnTo>
                  <a:lnTo>
                    <a:pt x="3" y="24"/>
                  </a:lnTo>
                  <a:lnTo>
                    <a:pt x="4" y="21"/>
                  </a:lnTo>
                  <a:lnTo>
                    <a:pt x="6" y="18"/>
                  </a:lnTo>
                  <a:lnTo>
                    <a:pt x="7" y="15"/>
                  </a:lnTo>
                  <a:lnTo>
                    <a:pt x="10" y="12"/>
                  </a:lnTo>
                  <a:lnTo>
                    <a:pt x="13" y="9"/>
                  </a:lnTo>
                  <a:lnTo>
                    <a:pt x="15" y="7"/>
                  </a:lnTo>
                  <a:lnTo>
                    <a:pt x="18" y="5"/>
                  </a:lnTo>
                  <a:lnTo>
                    <a:pt x="21" y="3"/>
                  </a:lnTo>
                  <a:lnTo>
                    <a:pt x="25" y="1"/>
                  </a:lnTo>
                  <a:lnTo>
                    <a:pt x="28" y="1"/>
                  </a:lnTo>
                  <a:lnTo>
                    <a:pt x="31" y="0"/>
                  </a:lnTo>
                  <a:lnTo>
                    <a:pt x="35" y="0"/>
                  </a:lnTo>
                  <a:lnTo>
                    <a:pt x="38" y="0"/>
                  </a:lnTo>
                  <a:lnTo>
                    <a:pt x="42" y="1"/>
                  </a:lnTo>
                  <a:lnTo>
                    <a:pt x="46" y="1"/>
                  </a:lnTo>
                  <a:lnTo>
                    <a:pt x="53" y="5"/>
                  </a:lnTo>
                  <a:lnTo>
                    <a:pt x="57" y="6"/>
                  </a:lnTo>
                  <a:lnTo>
                    <a:pt x="61" y="9"/>
                  </a:lnTo>
                  <a:lnTo>
                    <a:pt x="66" y="13"/>
                  </a:lnTo>
                  <a:lnTo>
                    <a:pt x="71" y="18"/>
                  </a:lnTo>
                  <a:lnTo>
                    <a:pt x="74" y="22"/>
                  </a:lnTo>
                  <a:lnTo>
                    <a:pt x="77" y="26"/>
                  </a:lnTo>
                  <a:lnTo>
                    <a:pt x="78" y="29"/>
                  </a:lnTo>
                  <a:lnTo>
                    <a:pt x="79" y="31"/>
                  </a:lnTo>
                  <a:lnTo>
                    <a:pt x="80" y="35"/>
                  </a:lnTo>
                  <a:lnTo>
                    <a:pt x="80" y="39"/>
                  </a:lnTo>
                  <a:lnTo>
                    <a:pt x="80" y="45"/>
                  </a:lnTo>
                  <a:lnTo>
                    <a:pt x="79" y="49"/>
                  </a:lnTo>
                  <a:lnTo>
                    <a:pt x="78" y="54"/>
                  </a:lnTo>
                  <a:lnTo>
                    <a:pt x="76" y="58"/>
                  </a:lnTo>
                  <a:lnTo>
                    <a:pt x="73" y="63"/>
                  </a:lnTo>
                  <a:lnTo>
                    <a:pt x="70" y="66"/>
                  </a:lnTo>
                  <a:lnTo>
                    <a:pt x="68" y="68"/>
                  </a:lnTo>
                  <a:lnTo>
                    <a:pt x="65" y="70"/>
                  </a:lnTo>
                  <a:lnTo>
                    <a:pt x="62" y="73"/>
                  </a:lnTo>
                  <a:lnTo>
                    <a:pt x="59" y="74"/>
                  </a:lnTo>
                  <a:lnTo>
                    <a:pt x="56" y="76"/>
                  </a:lnTo>
                  <a:lnTo>
                    <a:pt x="52" y="77"/>
                  </a:lnTo>
                  <a:lnTo>
                    <a:pt x="49" y="77"/>
                  </a:lnTo>
                  <a:lnTo>
                    <a:pt x="45" y="77"/>
                  </a:lnTo>
                  <a:lnTo>
                    <a:pt x="42" y="77"/>
                  </a:lnTo>
                  <a:lnTo>
                    <a:pt x="38" y="77"/>
                  </a:lnTo>
                  <a:lnTo>
                    <a:pt x="35" y="76"/>
                  </a:lnTo>
                  <a:lnTo>
                    <a:pt x="31" y="75"/>
                  </a:lnTo>
                  <a:lnTo>
                    <a:pt x="27" y="73"/>
                  </a:lnTo>
                  <a:lnTo>
                    <a:pt x="23" y="70"/>
                  </a:lnTo>
                  <a:lnTo>
                    <a:pt x="19" y="68"/>
                  </a:lnTo>
                  <a:lnTo>
                    <a:pt x="27" y="57"/>
                  </a:lnTo>
                  <a:lnTo>
                    <a:pt x="33" y="61"/>
                  </a:lnTo>
                  <a:lnTo>
                    <a:pt x="35" y="62"/>
                  </a:lnTo>
                  <a:lnTo>
                    <a:pt x="38" y="63"/>
                  </a:lnTo>
                  <a:lnTo>
                    <a:pt x="44" y="65"/>
                  </a:lnTo>
                  <a:lnTo>
                    <a:pt x="46" y="65"/>
                  </a:lnTo>
                  <a:lnTo>
                    <a:pt x="49" y="65"/>
                  </a:lnTo>
                  <a:lnTo>
                    <a:pt x="51" y="64"/>
                  </a:lnTo>
                  <a:lnTo>
                    <a:pt x="53" y="64"/>
                  </a:lnTo>
                  <a:lnTo>
                    <a:pt x="55" y="63"/>
                  </a:lnTo>
                  <a:lnTo>
                    <a:pt x="58" y="62"/>
                  </a:lnTo>
                  <a:lnTo>
                    <a:pt x="59" y="61"/>
                  </a:lnTo>
                  <a:lnTo>
                    <a:pt x="61" y="60"/>
                  </a:lnTo>
                  <a:lnTo>
                    <a:pt x="62" y="58"/>
                  </a:lnTo>
                  <a:lnTo>
                    <a:pt x="64" y="56"/>
                  </a:lnTo>
                  <a:lnTo>
                    <a:pt x="66" y="52"/>
                  </a:lnTo>
                  <a:lnTo>
                    <a:pt x="67" y="50"/>
                  </a:lnTo>
                  <a:lnTo>
                    <a:pt x="68" y="48"/>
                  </a:lnTo>
                  <a:lnTo>
                    <a:pt x="68" y="46"/>
                  </a:lnTo>
                  <a:lnTo>
                    <a:pt x="69" y="43"/>
                  </a:lnTo>
                  <a:lnTo>
                    <a:pt x="68" y="39"/>
                  </a:lnTo>
                  <a:lnTo>
                    <a:pt x="66" y="34"/>
                  </a:lnTo>
                  <a:lnTo>
                    <a:pt x="63" y="29"/>
                  </a:lnTo>
                  <a:lnTo>
                    <a:pt x="59" y="25"/>
                  </a:lnTo>
                  <a:lnTo>
                    <a:pt x="53" y="20"/>
                  </a:lnTo>
                  <a:lnTo>
                    <a:pt x="48" y="16"/>
                  </a:lnTo>
                  <a:lnTo>
                    <a:pt x="42" y="14"/>
                  </a:lnTo>
                  <a:lnTo>
                    <a:pt x="37" y="13"/>
                  </a:lnTo>
                  <a:lnTo>
                    <a:pt x="32" y="12"/>
                  </a:lnTo>
                  <a:lnTo>
                    <a:pt x="29" y="13"/>
                  </a:lnTo>
                  <a:lnTo>
                    <a:pt x="28" y="14"/>
                  </a:lnTo>
                  <a:lnTo>
                    <a:pt x="25" y="15"/>
                  </a:lnTo>
                  <a:lnTo>
                    <a:pt x="23" y="15"/>
                  </a:lnTo>
                  <a:lnTo>
                    <a:pt x="20" y="18"/>
                  </a:lnTo>
                  <a:lnTo>
                    <a:pt x="18" y="19"/>
                  </a:lnTo>
                  <a:lnTo>
                    <a:pt x="17" y="22"/>
                  </a:lnTo>
                  <a:lnTo>
                    <a:pt x="14" y="25"/>
                  </a:lnTo>
                  <a:lnTo>
                    <a:pt x="13" y="28"/>
                  </a:lnTo>
                  <a:lnTo>
                    <a:pt x="13" y="29"/>
                  </a:lnTo>
                  <a:lnTo>
                    <a:pt x="12" y="32"/>
                  </a:lnTo>
                  <a:lnTo>
                    <a:pt x="12" y="34"/>
                  </a:lnTo>
                  <a:lnTo>
                    <a:pt x="13" y="39"/>
                  </a:lnTo>
                  <a:lnTo>
                    <a:pt x="14" y="43"/>
                  </a:lnTo>
                  <a:lnTo>
                    <a:pt x="18" y="48"/>
                  </a:lnTo>
                  <a:lnTo>
                    <a:pt x="19" y="50"/>
                  </a:lnTo>
                  <a:lnTo>
                    <a:pt x="21" y="53"/>
                  </a:lnTo>
                  <a:lnTo>
                    <a:pt x="27" y="57"/>
                  </a:lnTo>
                  <a:lnTo>
                    <a:pt x="19"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2" name="Freeform 90"/>
            <p:cNvSpPr>
              <a:spLocks/>
            </p:cNvSpPr>
            <p:nvPr/>
          </p:nvSpPr>
          <p:spPr bwMode="auto">
            <a:xfrm>
              <a:off x="3371" y="4109"/>
              <a:ext cx="120" cy="123"/>
            </a:xfrm>
            <a:custGeom>
              <a:avLst/>
              <a:gdLst>
                <a:gd name="T0" fmla="*/ 0 w 120"/>
                <a:gd name="T1" fmla="*/ 82 h 123"/>
                <a:gd name="T2" fmla="*/ 15 w 120"/>
                <a:gd name="T3" fmla="*/ 77 h 123"/>
                <a:gd name="T4" fmla="*/ 13 w 120"/>
                <a:gd name="T5" fmla="*/ 71 h 123"/>
                <a:gd name="T6" fmla="*/ 13 w 120"/>
                <a:gd name="T7" fmla="*/ 65 h 123"/>
                <a:gd name="T8" fmla="*/ 14 w 120"/>
                <a:gd name="T9" fmla="*/ 58 h 123"/>
                <a:gd name="T10" fmla="*/ 17 w 120"/>
                <a:gd name="T11" fmla="*/ 51 h 123"/>
                <a:gd name="T12" fmla="*/ 22 w 120"/>
                <a:gd name="T13" fmla="*/ 45 h 123"/>
                <a:gd name="T14" fmla="*/ 27 w 120"/>
                <a:gd name="T15" fmla="*/ 41 h 123"/>
                <a:gd name="T16" fmla="*/ 34 w 120"/>
                <a:gd name="T17" fmla="*/ 39 h 123"/>
                <a:gd name="T18" fmla="*/ 40 w 120"/>
                <a:gd name="T19" fmla="*/ 40 h 123"/>
                <a:gd name="T20" fmla="*/ 38 w 120"/>
                <a:gd name="T21" fmla="*/ 32 h 123"/>
                <a:gd name="T22" fmla="*/ 37 w 120"/>
                <a:gd name="T23" fmla="*/ 25 h 123"/>
                <a:gd name="T24" fmla="*/ 41 w 120"/>
                <a:gd name="T25" fmla="*/ 12 h 123"/>
                <a:gd name="T26" fmla="*/ 46 w 120"/>
                <a:gd name="T27" fmla="*/ 6 h 123"/>
                <a:gd name="T28" fmla="*/ 50 w 120"/>
                <a:gd name="T29" fmla="*/ 4 h 123"/>
                <a:gd name="T30" fmla="*/ 54 w 120"/>
                <a:gd name="T31" fmla="*/ 1 h 123"/>
                <a:gd name="T32" fmla="*/ 58 w 120"/>
                <a:gd name="T33" fmla="*/ 0 h 123"/>
                <a:gd name="T34" fmla="*/ 63 w 120"/>
                <a:gd name="T35" fmla="*/ 0 h 123"/>
                <a:gd name="T36" fmla="*/ 70 w 120"/>
                <a:gd name="T37" fmla="*/ 3 h 123"/>
                <a:gd name="T38" fmla="*/ 120 w 120"/>
                <a:gd name="T39" fmla="*/ 34 h 123"/>
                <a:gd name="T40" fmla="*/ 72 w 120"/>
                <a:gd name="T41" fmla="*/ 19 h 123"/>
                <a:gd name="T42" fmla="*/ 62 w 120"/>
                <a:gd name="T43" fmla="*/ 14 h 123"/>
                <a:gd name="T44" fmla="*/ 58 w 120"/>
                <a:gd name="T45" fmla="*/ 14 h 123"/>
                <a:gd name="T46" fmla="*/ 54 w 120"/>
                <a:gd name="T47" fmla="*/ 16 h 123"/>
                <a:gd name="T48" fmla="*/ 51 w 120"/>
                <a:gd name="T49" fmla="*/ 19 h 123"/>
                <a:gd name="T50" fmla="*/ 48 w 120"/>
                <a:gd name="T51" fmla="*/ 24 h 123"/>
                <a:gd name="T52" fmla="*/ 46 w 120"/>
                <a:gd name="T53" fmla="*/ 30 h 123"/>
                <a:gd name="T54" fmla="*/ 47 w 120"/>
                <a:gd name="T55" fmla="*/ 35 h 123"/>
                <a:gd name="T56" fmla="*/ 48 w 120"/>
                <a:gd name="T57" fmla="*/ 38 h 123"/>
                <a:gd name="T58" fmla="*/ 51 w 120"/>
                <a:gd name="T59" fmla="*/ 42 h 123"/>
                <a:gd name="T60" fmla="*/ 54 w 120"/>
                <a:gd name="T61" fmla="*/ 45 h 123"/>
                <a:gd name="T62" fmla="*/ 96 w 120"/>
                <a:gd name="T63" fmla="*/ 72 h 123"/>
                <a:gd name="T64" fmla="*/ 47 w 120"/>
                <a:gd name="T65" fmla="*/ 57 h 123"/>
                <a:gd name="T66" fmla="*/ 40 w 120"/>
                <a:gd name="T67" fmla="*/ 54 h 123"/>
                <a:gd name="T68" fmla="*/ 34 w 120"/>
                <a:gd name="T69" fmla="*/ 53 h 123"/>
                <a:gd name="T70" fmla="*/ 29 w 120"/>
                <a:gd name="T71" fmla="*/ 55 h 123"/>
                <a:gd name="T72" fmla="*/ 25 w 120"/>
                <a:gd name="T73" fmla="*/ 59 h 123"/>
                <a:gd name="T74" fmla="*/ 23 w 120"/>
                <a:gd name="T75" fmla="*/ 64 h 123"/>
                <a:gd name="T76" fmla="*/ 22 w 120"/>
                <a:gd name="T77" fmla="*/ 69 h 123"/>
                <a:gd name="T78" fmla="*/ 23 w 120"/>
                <a:gd name="T79" fmla="*/ 75 h 123"/>
                <a:gd name="T80" fmla="*/ 26 w 120"/>
                <a:gd name="T81" fmla="*/ 80 h 123"/>
                <a:gd name="T82" fmla="*/ 31 w 120"/>
                <a:gd name="T83" fmla="*/ 85 h 123"/>
                <a:gd name="T84" fmla="*/ 72 w 120"/>
                <a:gd name="T85" fmla="*/ 111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0" h="123">
                  <a:moveTo>
                    <a:pt x="65" y="123"/>
                  </a:moveTo>
                  <a:lnTo>
                    <a:pt x="0" y="82"/>
                  </a:lnTo>
                  <a:lnTo>
                    <a:pt x="6" y="72"/>
                  </a:lnTo>
                  <a:lnTo>
                    <a:pt x="15" y="77"/>
                  </a:lnTo>
                  <a:lnTo>
                    <a:pt x="14" y="74"/>
                  </a:lnTo>
                  <a:lnTo>
                    <a:pt x="13" y="71"/>
                  </a:lnTo>
                  <a:lnTo>
                    <a:pt x="13" y="68"/>
                  </a:lnTo>
                  <a:lnTo>
                    <a:pt x="13" y="65"/>
                  </a:lnTo>
                  <a:lnTo>
                    <a:pt x="13" y="61"/>
                  </a:lnTo>
                  <a:lnTo>
                    <a:pt x="14" y="58"/>
                  </a:lnTo>
                  <a:lnTo>
                    <a:pt x="15" y="54"/>
                  </a:lnTo>
                  <a:lnTo>
                    <a:pt x="17" y="51"/>
                  </a:lnTo>
                  <a:lnTo>
                    <a:pt x="20" y="48"/>
                  </a:lnTo>
                  <a:lnTo>
                    <a:pt x="22" y="45"/>
                  </a:lnTo>
                  <a:lnTo>
                    <a:pt x="24" y="42"/>
                  </a:lnTo>
                  <a:lnTo>
                    <a:pt x="27" y="41"/>
                  </a:lnTo>
                  <a:lnTo>
                    <a:pt x="31" y="40"/>
                  </a:lnTo>
                  <a:lnTo>
                    <a:pt x="34" y="39"/>
                  </a:lnTo>
                  <a:lnTo>
                    <a:pt x="37" y="39"/>
                  </a:lnTo>
                  <a:lnTo>
                    <a:pt x="40" y="40"/>
                  </a:lnTo>
                  <a:lnTo>
                    <a:pt x="38" y="36"/>
                  </a:lnTo>
                  <a:lnTo>
                    <a:pt x="38" y="32"/>
                  </a:lnTo>
                  <a:lnTo>
                    <a:pt x="37" y="29"/>
                  </a:lnTo>
                  <a:lnTo>
                    <a:pt x="37" y="25"/>
                  </a:lnTo>
                  <a:lnTo>
                    <a:pt x="38" y="18"/>
                  </a:lnTo>
                  <a:lnTo>
                    <a:pt x="41" y="12"/>
                  </a:lnTo>
                  <a:lnTo>
                    <a:pt x="44" y="8"/>
                  </a:lnTo>
                  <a:lnTo>
                    <a:pt x="46" y="6"/>
                  </a:lnTo>
                  <a:lnTo>
                    <a:pt x="48" y="4"/>
                  </a:lnTo>
                  <a:lnTo>
                    <a:pt x="50" y="4"/>
                  </a:lnTo>
                  <a:lnTo>
                    <a:pt x="51" y="2"/>
                  </a:lnTo>
                  <a:lnTo>
                    <a:pt x="54" y="1"/>
                  </a:lnTo>
                  <a:lnTo>
                    <a:pt x="56" y="0"/>
                  </a:lnTo>
                  <a:lnTo>
                    <a:pt x="58" y="0"/>
                  </a:lnTo>
                  <a:lnTo>
                    <a:pt x="61" y="0"/>
                  </a:lnTo>
                  <a:lnTo>
                    <a:pt x="63" y="0"/>
                  </a:lnTo>
                  <a:lnTo>
                    <a:pt x="65" y="1"/>
                  </a:lnTo>
                  <a:lnTo>
                    <a:pt x="70" y="3"/>
                  </a:lnTo>
                  <a:lnTo>
                    <a:pt x="75" y="6"/>
                  </a:lnTo>
                  <a:lnTo>
                    <a:pt x="120" y="34"/>
                  </a:lnTo>
                  <a:lnTo>
                    <a:pt x="113" y="45"/>
                  </a:lnTo>
                  <a:lnTo>
                    <a:pt x="72" y="19"/>
                  </a:lnTo>
                  <a:lnTo>
                    <a:pt x="67" y="16"/>
                  </a:lnTo>
                  <a:lnTo>
                    <a:pt x="62" y="14"/>
                  </a:lnTo>
                  <a:lnTo>
                    <a:pt x="61" y="14"/>
                  </a:lnTo>
                  <a:lnTo>
                    <a:pt x="58" y="14"/>
                  </a:lnTo>
                  <a:lnTo>
                    <a:pt x="55" y="15"/>
                  </a:lnTo>
                  <a:lnTo>
                    <a:pt x="54" y="16"/>
                  </a:lnTo>
                  <a:lnTo>
                    <a:pt x="52" y="17"/>
                  </a:lnTo>
                  <a:lnTo>
                    <a:pt x="51" y="19"/>
                  </a:lnTo>
                  <a:lnTo>
                    <a:pt x="49" y="21"/>
                  </a:lnTo>
                  <a:lnTo>
                    <a:pt x="48" y="24"/>
                  </a:lnTo>
                  <a:lnTo>
                    <a:pt x="47" y="28"/>
                  </a:lnTo>
                  <a:lnTo>
                    <a:pt x="46" y="30"/>
                  </a:lnTo>
                  <a:lnTo>
                    <a:pt x="46" y="31"/>
                  </a:lnTo>
                  <a:lnTo>
                    <a:pt x="47" y="35"/>
                  </a:lnTo>
                  <a:lnTo>
                    <a:pt x="48" y="37"/>
                  </a:lnTo>
                  <a:lnTo>
                    <a:pt x="48" y="38"/>
                  </a:lnTo>
                  <a:lnTo>
                    <a:pt x="49" y="41"/>
                  </a:lnTo>
                  <a:lnTo>
                    <a:pt x="51" y="42"/>
                  </a:lnTo>
                  <a:lnTo>
                    <a:pt x="52" y="44"/>
                  </a:lnTo>
                  <a:lnTo>
                    <a:pt x="54" y="45"/>
                  </a:lnTo>
                  <a:lnTo>
                    <a:pt x="58" y="48"/>
                  </a:lnTo>
                  <a:lnTo>
                    <a:pt x="96" y="72"/>
                  </a:lnTo>
                  <a:lnTo>
                    <a:pt x="89" y="83"/>
                  </a:lnTo>
                  <a:lnTo>
                    <a:pt x="47" y="57"/>
                  </a:lnTo>
                  <a:lnTo>
                    <a:pt x="44" y="55"/>
                  </a:lnTo>
                  <a:lnTo>
                    <a:pt x="40" y="54"/>
                  </a:lnTo>
                  <a:lnTo>
                    <a:pt x="38" y="53"/>
                  </a:lnTo>
                  <a:lnTo>
                    <a:pt x="34" y="53"/>
                  </a:lnTo>
                  <a:lnTo>
                    <a:pt x="32" y="53"/>
                  </a:lnTo>
                  <a:lnTo>
                    <a:pt x="29" y="55"/>
                  </a:lnTo>
                  <a:lnTo>
                    <a:pt x="27" y="57"/>
                  </a:lnTo>
                  <a:lnTo>
                    <a:pt x="25" y="59"/>
                  </a:lnTo>
                  <a:lnTo>
                    <a:pt x="24" y="62"/>
                  </a:lnTo>
                  <a:lnTo>
                    <a:pt x="23" y="64"/>
                  </a:lnTo>
                  <a:lnTo>
                    <a:pt x="22" y="67"/>
                  </a:lnTo>
                  <a:lnTo>
                    <a:pt x="22" y="69"/>
                  </a:lnTo>
                  <a:lnTo>
                    <a:pt x="22" y="72"/>
                  </a:lnTo>
                  <a:lnTo>
                    <a:pt x="23" y="75"/>
                  </a:lnTo>
                  <a:lnTo>
                    <a:pt x="24" y="77"/>
                  </a:lnTo>
                  <a:lnTo>
                    <a:pt x="26" y="80"/>
                  </a:lnTo>
                  <a:lnTo>
                    <a:pt x="28" y="83"/>
                  </a:lnTo>
                  <a:lnTo>
                    <a:pt x="31" y="85"/>
                  </a:lnTo>
                  <a:lnTo>
                    <a:pt x="38" y="90"/>
                  </a:lnTo>
                  <a:lnTo>
                    <a:pt x="72" y="111"/>
                  </a:lnTo>
                  <a:lnTo>
                    <a:pt x="65" y="12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3" name="Freeform 91"/>
            <p:cNvSpPr>
              <a:spLocks/>
            </p:cNvSpPr>
            <p:nvPr/>
          </p:nvSpPr>
          <p:spPr bwMode="auto">
            <a:xfrm>
              <a:off x="3436" y="4033"/>
              <a:ext cx="102" cy="97"/>
            </a:xfrm>
            <a:custGeom>
              <a:avLst/>
              <a:gdLst>
                <a:gd name="T0" fmla="*/ 0 w 102"/>
                <a:gd name="T1" fmla="*/ 49 h 97"/>
                <a:gd name="T2" fmla="*/ 15 w 102"/>
                <a:gd name="T3" fmla="*/ 42 h 97"/>
                <a:gd name="T4" fmla="*/ 13 w 102"/>
                <a:gd name="T5" fmla="*/ 36 h 97"/>
                <a:gd name="T6" fmla="*/ 11 w 102"/>
                <a:gd name="T7" fmla="*/ 30 h 97"/>
                <a:gd name="T8" fmla="*/ 14 w 102"/>
                <a:gd name="T9" fmla="*/ 21 h 97"/>
                <a:gd name="T10" fmla="*/ 17 w 102"/>
                <a:gd name="T11" fmla="*/ 13 h 97"/>
                <a:gd name="T12" fmla="*/ 24 w 102"/>
                <a:gd name="T13" fmla="*/ 6 h 97"/>
                <a:gd name="T14" fmla="*/ 31 w 102"/>
                <a:gd name="T15" fmla="*/ 2 h 97"/>
                <a:gd name="T16" fmla="*/ 35 w 102"/>
                <a:gd name="T17" fmla="*/ 0 h 97"/>
                <a:gd name="T18" fmla="*/ 45 w 102"/>
                <a:gd name="T19" fmla="*/ 0 h 97"/>
                <a:gd name="T20" fmla="*/ 55 w 102"/>
                <a:gd name="T21" fmla="*/ 2 h 97"/>
                <a:gd name="T22" fmla="*/ 65 w 102"/>
                <a:gd name="T23" fmla="*/ 6 h 97"/>
                <a:gd name="T24" fmla="*/ 75 w 102"/>
                <a:gd name="T25" fmla="*/ 12 h 97"/>
                <a:gd name="T26" fmla="*/ 82 w 102"/>
                <a:gd name="T27" fmla="*/ 19 h 97"/>
                <a:gd name="T28" fmla="*/ 87 w 102"/>
                <a:gd name="T29" fmla="*/ 28 h 97"/>
                <a:gd name="T30" fmla="*/ 89 w 102"/>
                <a:gd name="T31" fmla="*/ 37 h 97"/>
                <a:gd name="T32" fmla="*/ 89 w 102"/>
                <a:gd name="T33" fmla="*/ 46 h 97"/>
                <a:gd name="T34" fmla="*/ 86 w 102"/>
                <a:gd name="T35" fmla="*/ 55 h 97"/>
                <a:gd name="T36" fmla="*/ 83 w 102"/>
                <a:gd name="T37" fmla="*/ 59 h 97"/>
                <a:gd name="T38" fmla="*/ 79 w 102"/>
                <a:gd name="T39" fmla="*/ 64 h 97"/>
                <a:gd name="T40" fmla="*/ 73 w 102"/>
                <a:gd name="T41" fmla="*/ 66 h 97"/>
                <a:gd name="T42" fmla="*/ 69 w 102"/>
                <a:gd name="T43" fmla="*/ 68 h 97"/>
                <a:gd name="T44" fmla="*/ 96 w 102"/>
                <a:gd name="T45" fmla="*/ 97 h 97"/>
                <a:gd name="T46" fmla="*/ 41 w 102"/>
                <a:gd name="T47" fmla="*/ 56 h 97"/>
                <a:gd name="T48" fmla="*/ 53 w 102"/>
                <a:gd name="T49" fmla="*/ 60 h 97"/>
                <a:gd name="T50" fmla="*/ 63 w 102"/>
                <a:gd name="T51" fmla="*/ 60 h 97"/>
                <a:gd name="T52" fmla="*/ 71 w 102"/>
                <a:gd name="T53" fmla="*/ 56 h 97"/>
                <a:gd name="T54" fmla="*/ 74 w 102"/>
                <a:gd name="T55" fmla="*/ 54 h 97"/>
                <a:gd name="T56" fmla="*/ 78 w 102"/>
                <a:gd name="T57" fmla="*/ 46 h 97"/>
                <a:gd name="T58" fmla="*/ 78 w 102"/>
                <a:gd name="T59" fmla="*/ 38 h 97"/>
                <a:gd name="T60" fmla="*/ 76 w 102"/>
                <a:gd name="T61" fmla="*/ 31 h 97"/>
                <a:gd name="T62" fmla="*/ 70 w 102"/>
                <a:gd name="T63" fmla="*/ 25 h 97"/>
                <a:gd name="T64" fmla="*/ 65 w 102"/>
                <a:gd name="T65" fmla="*/ 21 h 97"/>
                <a:gd name="T66" fmla="*/ 55 w 102"/>
                <a:gd name="T67" fmla="*/ 16 h 97"/>
                <a:gd name="T68" fmla="*/ 47 w 102"/>
                <a:gd name="T69" fmla="*/ 14 h 97"/>
                <a:gd name="T70" fmla="*/ 36 w 102"/>
                <a:gd name="T71" fmla="*/ 13 h 97"/>
                <a:gd name="T72" fmla="*/ 30 w 102"/>
                <a:gd name="T73" fmla="*/ 15 h 97"/>
                <a:gd name="T74" fmla="*/ 27 w 102"/>
                <a:gd name="T75" fmla="*/ 18 h 97"/>
                <a:gd name="T76" fmla="*/ 24 w 102"/>
                <a:gd name="T77" fmla="*/ 23 h 97"/>
                <a:gd name="T78" fmla="*/ 22 w 102"/>
                <a:gd name="T79" fmla="*/ 27 h 97"/>
                <a:gd name="T80" fmla="*/ 21 w 102"/>
                <a:gd name="T81" fmla="*/ 31 h 97"/>
                <a:gd name="T82" fmla="*/ 23 w 102"/>
                <a:gd name="T83" fmla="*/ 37 h 97"/>
                <a:gd name="T84" fmla="*/ 24 w 102"/>
                <a:gd name="T85" fmla="*/ 42 h 97"/>
                <a:gd name="T86" fmla="*/ 28 w 102"/>
                <a:gd name="T87" fmla="*/ 46 h 97"/>
                <a:gd name="T88" fmla="*/ 34 w 102"/>
                <a:gd name="T89" fmla="*/ 52 h 97"/>
                <a:gd name="T90" fmla="*/ 96 w 102"/>
                <a:gd name="T91" fmla="*/ 97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 h="97">
                  <a:moveTo>
                    <a:pt x="96" y="97"/>
                  </a:moveTo>
                  <a:lnTo>
                    <a:pt x="0" y="49"/>
                  </a:lnTo>
                  <a:lnTo>
                    <a:pt x="6" y="38"/>
                  </a:lnTo>
                  <a:lnTo>
                    <a:pt x="15" y="42"/>
                  </a:lnTo>
                  <a:lnTo>
                    <a:pt x="14" y="39"/>
                  </a:lnTo>
                  <a:lnTo>
                    <a:pt x="13" y="36"/>
                  </a:lnTo>
                  <a:lnTo>
                    <a:pt x="12" y="33"/>
                  </a:lnTo>
                  <a:lnTo>
                    <a:pt x="11" y="30"/>
                  </a:lnTo>
                  <a:lnTo>
                    <a:pt x="12" y="24"/>
                  </a:lnTo>
                  <a:lnTo>
                    <a:pt x="14" y="21"/>
                  </a:lnTo>
                  <a:lnTo>
                    <a:pt x="14" y="17"/>
                  </a:lnTo>
                  <a:lnTo>
                    <a:pt x="17" y="13"/>
                  </a:lnTo>
                  <a:lnTo>
                    <a:pt x="20" y="9"/>
                  </a:lnTo>
                  <a:lnTo>
                    <a:pt x="24" y="6"/>
                  </a:lnTo>
                  <a:lnTo>
                    <a:pt x="28" y="4"/>
                  </a:lnTo>
                  <a:lnTo>
                    <a:pt x="31" y="2"/>
                  </a:lnTo>
                  <a:lnTo>
                    <a:pt x="34" y="1"/>
                  </a:lnTo>
                  <a:lnTo>
                    <a:pt x="35" y="0"/>
                  </a:lnTo>
                  <a:lnTo>
                    <a:pt x="40" y="0"/>
                  </a:lnTo>
                  <a:lnTo>
                    <a:pt x="45" y="0"/>
                  </a:lnTo>
                  <a:lnTo>
                    <a:pt x="50" y="0"/>
                  </a:lnTo>
                  <a:lnTo>
                    <a:pt x="55" y="2"/>
                  </a:lnTo>
                  <a:lnTo>
                    <a:pt x="60" y="4"/>
                  </a:lnTo>
                  <a:lnTo>
                    <a:pt x="65" y="6"/>
                  </a:lnTo>
                  <a:lnTo>
                    <a:pt x="70" y="9"/>
                  </a:lnTo>
                  <a:lnTo>
                    <a:pt x="75" y="12"/>
                  </a:lnTo>
                  <a:lnTo>
                    <a:pt x="79" y="15"/>
                  </a:lnTo>
                  <a:lnTo>
                    <a:pt x="82" y="19"/>
                  </a:lnTo>
                  <a:lnTo>
                    <a:pt x="85" y="24"/>
                  </a:lnTo>
                  <a:lnTo>
                    <a:pt x="87" y="28"/>
                  </a:lnTo>
                  <a:lnTo>
                    <a:pt x="89" y="32"/>
                  </a:lnTo>
                  <a:lnTo>
                    <a:pt x="89" y="37"/>
                  </a:lnTo>
                  <a:lnTo>
                    <a:pt x="89" y="42"/>
                  </a:lnTo>
                  <a:lnTo>
                    <a:pt x="89" y="46"/>
                  </a:lnTo>
                  <a:lnTo>
                    <a:pt x="88" y="50"/>
                  </a:lnTo>
                  <a:lnTo>
                    <a:pt x="86" y="55"/>
                  </a:lnTo>
                  <a:lnTo>
                    <a:pt x="85" y="57"/>
                  </a:lnTo>
                  <a:lnTo>
                    <a:pt x="83" y="59"/>
                  </a:lnTo>
                  <a:lnTo>
                    <a:pt x="81" y="62"/>
                  </a:lnTo>
                  <a:lnTo>
                    <a:pt x="79" y="64"/>
                  </a:lnTo>
                  <a:lnTo>
                    <a:pt x="76" y="66"/>
                  </a:lnTo>
                  <a:lnTo>
                    <a:pt x="73" y="66"/>
                  </a:lnTo>
                  <a:lnTo>
                    <a:pt x="71" y="67"/>
                  </a:lnTo>
                  <a:lnTo>
                    <a:pt x="69" y="68"/>
                  </a:lnTo>
                  <a:lnTo>
                    <a:pt x="102" y="85"/>
                  </a:lnTo>
                  <a:lnTo>
                    <a:pt x="96" y="97"/>
                  </a:lnTo>
                  <a:lnTo>
                    <a:pt x="41" y="56"/>
                  </a:lnTo>
                  <a:lnTo>
                    <a:pt x="47" y="59"/>
                  </a:lnTo>
                  <a:lnTo>
                    <a:pt x="53" y="60"/>
                  </a:lnTo>
                  <a:lnTo>
                    <a:pt x="58" y="61"/>
                  </a:lnTo>
                  <a:lnTo>
                    <a:pt x="63" y="60"/>
                  </a:lnTo>
                  <a:lnTo>
                    <a:pt x="67" y="59"/>
                  </a:lnTo>
                  <a:lnTo>
                    <a:pt x="71" y="56"/>
                  </a:lnTo>
                  <a:lnTo>
                    <a:pt x="72" y="56"/>
                  </a:lnTo>
                  <a:lnTo>
                    <a:pt x="74" y="54"/>
                  </a:lnTo>
                  <a:lnTo>
                    <a:pt x="76" y="50"/>
                  </a:lnTo>
                  <a:lnTo>
                    <a:pt x="78" y="46"/>
                  </a:lnTo>
                  <a:lnTo>
                    <a:pt x="78" y="42"/>
                  </a:lnTo>
                  <a:lnTo>
                    <a:pt x="78" y="38"/>
                  </a:lnTo>
                  <a:lnTo>
                    <a:pt x="76" y="34"/>
                  </a:lnTo>
                  <a:lnTo>
                    <a:pt x="76" y="31"/>
                  </a:lnTo>
                  <a:lnTo>
                    <a:pt x="74" y="29"/>
                  </a:lnTo>
                  <a:lnTo>
                    <a:pt x="70" y="25"/>
                  </a:lnTo>
                  <a:lnTo>
                    <a:pt x="68" y="23"/>
                  </a:lnTo>
                  <a:lnTo>
                    <a:pt x="65" y="21"/>
                  </a:lnTo>
                  <a:lnTo>
                    <a:pt x="58" y="18"/>
                  </a:lnTo>
                  <a:lnTo>
                    <a:pt x="55" y="16"/>
                  </a:lnTo>
                  <a:lnTo>
                    <a:pt x="52" y="15"/>
                  </a:lnTo>
                  <a:lnTo>
                    <a:pt x="47" y="14"/>
                  </a:lnTo>
                  <a:lnTo>
                    <a:pt x="41" y="13"/>
                  </a:lnTo>
                  <a:lnTo>
                    <a:pt x="36" y="13"/>
                  </a:lnTo>
                  <a:lnTo>
                    <a:pt x="32" y="14"/>
                  </a:lnTo>
                  <a:lnTo>
                    <a:pt x="30" y="15"/>
                  </a:lnTo>
                  <a:lnTo>
                    <a:pt x="28" y="17"/>
                  </a:lnTo>
                  <a:lnTo>
                    <a:pt x="27" y="18"/>
                  </a:lnTo>
                  <a:lnTo>
                    <a:pt x="25" y="19"/>
                  </a:lnTo>
                  <a:lnTo>
                    <a:pt x="24" y="23"/>
                  </a:lnTo>
                  <a:lnTo>
                    <a:pt x="22" y="25"/>
                  </a:lnTo>
                  <a:lnTo>
                    <a:pt x="22" y="27"/>
                  </a:lnTo>
                  <a:lnTo>
                    <a:pt x="21" y="28"/>
                  </a:lnTo>
                  <a:lnTo>
                    <a:pt x="21" y="31"/>
                  </a:lnTo>
                  <a:lnTo>
                    <a:pt x="22" y="35"/>
                  </a:lnTo>
                  <a:lnTo>
                    <a:pt x="23" y="37"/>
                  </a:lnTo>
                  <a:lnTo>
                    <a:pt x="24" y="39"/>
                  </a:lnTo>
                  <a:lnTo>
                    <a:pt x="24" y="42"/>
                  </a:lnTo>
                  <a:lnTo>
                    <a:pt x="26" y="44"/>
                  </a:lnTo>
                  <a:lnTo>
                    <a:pt x="28" y="46"/>
                  </a:lnTo>
                  <a:lnTo>
                    <a:pt x="30" y="48"/>
                  </a:lnTo>
                  <a:lnTo>
                    <a:pt x="34" y="52"/>
                  </a:lnTo>
                  <a:lnTo>
                    <a:pt x="41" y="56"/>
                  </a:lnTo>
                  <a:lnTo>
                    <a:pt x="96" y="9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4" name="Freeform 92"/>
            <p:cNvSpPr>
              <a:spLocks/>
            </p:cNvSpPr>
            <p:nvPr/>
          </p:nvSpPr>
          <p:spPr bwMode="auto">
            <a:xfrm>
              <a:off x="3482" y="3954"/>
              <a:ext cx="91" cy="79"/>
            </a:xfrm>
            <a:custGeom>
              <a:avLst/>
              <a:gdLst>
                <a:gd name="T0" fmla="*/ 78 w 91"/>
                <a:gd name="T1" fmla="*/ 40 h 79"/>
                <a:gd name="T2" fmla="*/ 78 w 91"/>
                <a:gd name="T3" fmla="*/ 51 h 79"/>
                <a:gd name="T4" fmla="*/ 74 w 91"/>
                <a:gd name="T5" fmla="*/ 62 h 79"/>
                <a:gd name="T6" fmla="*/ 69 w 91"/>
                <a:gd name="T7" fmla="*/ 71 h 79"/>
                <a:gd name="T8" fmla="*/ 61 w 91"/>
                <a:gd name="T9" fmla="*/ 77 h 79"/>
                <a:gd name="T10" fmla="*/ 57 w 91"/>
                <a:gd name="T11" fmla="*/ 79 h 79"/>
                <a:gd name="T12" fmla="*/ 48 w 91"/>
                <a:gd name="T13" fmla="*/ 79 h 79"/>
                <a:gd name="T14" fmla="*/ 41 w 91"/>
                <a:gd name="T15" fmla="*/ 76 h 79"/>
                <a:gd name="T16" fmla="*/ 37 w 91"/>
                <a:gd name="T17" fmla="*/ 73 h 79"/>
                <a:gd name="T18" fmla="*/ 34 w 91"/>
                <a:gd name="T19" fmla="*/ 69 h 79"/>
                <a:gd name="T20" fmla="*/ 32 w 91"/>
                <a:gd name="T21" fmla="*/ 64 h 79"/>
                <a:gd name="T22" fmla="*/ 30 w 91"/>
                <a:gd name="T23" fmla="*/ 56 h 79"/>
                <a:gd name="T24" fmla="*/ 32 w 91"/>
                <a:gd name="T25" fmla="*/ 46 h 79"/>
                <a:gd name="T26" fmla="*/ 36 w 91"/>
                <a:gd name="T27" fmla="*/ 33 h 79"/>
                <a:gd name="T28" fmla="*/ 39 w 91"/>
                <a:gd name="T29" fmla="*/ 17 h 79"/>
                <a:gd name="T30" fmla="*/ 32 w 91"/>
                <a:gd name="T31" fmla="*/ 14 h 79"/>
                <a:gd name="T32" fmla="*/ 26 w 91"/>
                <a:gd name="T33" fmla="*/ 14 h 79"/>
                <a:gd name="T34" fmla="*/ 21 w 91"/>
                <a:gd name="T35" fmla="*/ 16 h 79"/>
                <a:gd name="T36" fmla="*/ 16 w 91"/>
                <a:gd name="T37" fmla="*/ 22 h 79"/>
                <a:gd name="T38" fmla="*/ 12 w 91"/>
                <a:gd name="T39" fmla="*/ 30 h 79"/>
                <a:gd name="T40" fmla="*/ 11 w 91"/>
                <a:gd name="T41" fmla="*/ 37 h 79"/>
                <a:gd name="T42" fmla="*/ 12 w 91"/>
                <a:gd name="T43" fmla="*/ 42 h 79"/>
                <a:gd name="T44" fmla="*/ 14 w 91"/>
                <a:gd name="T45" fmla="*/ 45 h 79"/>
                <a:gd name="T46" fmla="*/ 19 w 91"/>
                <a:gd name="T47" fmla="*/ 51 h 79"/>
                <a:gd name="T48" fmla="*/ 9 w 91"/>
                <a:gd name="T49" fmla="*/ 59 h 79"/>
                <a:gd name="T50" fmla="*/ 5 w 91"/>
                <a:gd name="T51" fmla="*/ 54 h 79"/>
                <a:gd name="T52" fmla="*/ 2 w 91"/>
                <a:gd name="T53" fmla="*/ 48 h 79"/>
                <a:gd name="T54" fmla="*/ 0 w 91"/>
                <a:gd name="T55" fmla="*/ 42 h 79"/>
                <a:gd name="T56" fmla="*/ 1 w 91"/>
                <a:gd name="T57" fmla="*/ 33 h 79"/>
                <a:gd name="T58" fmla="*/ 3 w 91"/>
                <a:gd name="T59" fmla="*/ 24 h 79"/>
                <a:gd name="T60" fmla="*/ 9 w 91"/>
                <a:gd name="T61" fmla="*/ 12 h 79"/>
                <a:gd name="T62" fmla="*/ 13 w 91"/>
                <a:gd name="T63" fmla="*/ 7 h 79"/>
                <a:gd name="T64" fmla="*/ 19 w 91"/>
                <a:gd name="T65" fmla="*/ 1 h 79"/>
                <a:gd name="T66" fmla="*/ 24 w 91"/>
                <a:gd name="T67" fmla="*/ 0 h 79"/>
                <a:gd name="T68" fmla="*/ 32 w 91"/>
                <a:gd name="T69" fmla="*/ 0 h 79"/>
                <a:gd name="T70" fmla="*/ 43 w 91"/>
                <a:gd name="T71" fmla="*/ 4 h 79"/>
                <a:gd name="T72" fmla="*/ 73 w 91"/>
                <a:gd name="T73" fmla="*/ 17 h 79"/>
                <a:gd name="T74" fmla="*/ 85 w 91"/>
                <a:gd name="T75" fmla="*/ 20 h 79"/>
                <a:gd name="T76" fmla="*/ 85 w 91"/>
                <a:gd name="T77" fmla="*/ 32 h 79"/>
                <a:gd name="T78" fmla="*/ 75 w 91"/>
                <a:gd name="T79" fmla="*/ 31 h 79"/>
                <a:gd name="T80" fmla="*/ 48 w 91"/>
                <a:gd name="T81" fmla="*/ 21 h 79"/>
                <a:gd name="T82" fmla="*/ 47 w 91"/>
                <a:gd name="T83" fmla="*/ 30 h 79"/>
                <a:gd name="T84" fmla="*/ 44 w 91"/>
                <a:gd name="T85" fmla="*/ 42 h 79"/>
                <a:gd name="T86" fmla="*/ 42 w 91"/>
                <a:gd name="T87" fmla="*/ 54 h 79"/>
                <a:gd name="T88" fmla="*/ 44 w 91"/>
                <a:gd name="T89" fmla="*/ 60 h 79"/>
                <a:gd name="T90" fmla="*/ 47 w 91"/>
                <a:gd name="T91" fmla="*/ 62 h 79"/>
                <a:gd name="T92" fmla="*/ 49 w 91"/>
                <a:gd name="T93" fmla="*/ 64 h 79"/>
                <a:gd name="T94" fmla="*/ 54 w 91"/>
                <a:gd name="T95" fmla="*/ 66 h 79"/>
                <a:gd name="T96" fmla="*/ 59 w 91"/>
                <a:gd name="T97" fmla="*/ 64 h 79"/>
                <a:gd name="T98" fmla="*/ 63 w 91"/>
                <a:gd name="T99" fmla="*/ 61 h 79"/>
                <a:gd name="T100" fmla="*/ 67 w 91"/>
                <a:gd name="T101" fmla="*/ 55 h 79"/>
                <a:gd name="T102" fmla="*/ 68 w 91"/>
                <a:gd name="T103" fmla="*/ 48 h 79"/>
                <a:gd name="T104" fmla="*/ 69 w 91"/>
                <a:gd name="T105" fmla="*/ 41 h 79"/>
                <a:gd name="T106" fmla="*/ 67 w 91"/>
                <a:gd name="T107" fmla="*/ 35 h 79"/>
                <a:gd name="T108" fmla="*/ 64 w 91"/>
                <a:gd name="T109" fmla="*/ 30 h 79"/>
                <a:gd name="T110" fmla="*/ 53 w 91"/>
                <a:gd name="T111" fmla="*/ 22 h 79"/>
                <a:gd name="T112" fmla="*/ 75 w 91"/>
                <a:gd name="T113" fmla="*/ 31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1" h="79">
                  <a:moveTo>
                    <a:pt x="75" y="31"/>
                  </a:moveTo>
                  <a:lnTo>
                    <a:pt x="78" y="40"/>
                  </a:lnTo>
                  <a:lnTo>
                    <a:pt x="78" y="47"/>
                  </a:lnTo>
                  <a:lnTo>
                    <a:pt x="78" y="51"/>
                  </a:lnTo>
                  <a:lnTo>
                    <a:pt x="77" y="55"/>
                  </a:lnTo>
                  <a:lnTo>
                    <a:pt x="74" y="62"/>
                  </a:lnTo>
                  <a:lnTo>
                    <a:pt x="72" y="67"/>
                  </a:lnTo>
                  <a:lnTo>
                    <a:pt x="69" y="71"/>
                  </a:lnTo>
                  <a:lnTo>
                    <a:pt x="65" y="75"/>
                  </a:lnTo>
                  <a:lnTo>
                    <a:pt x="61" y="77"/>
                  </a:lnTo>
                  <a:lnTo>
                    <a:pt x="59" y="78"/>
                  </a:lnTo>
                  <a:lnTo>
                    <a:pt x="57" y="79"/>
                  </a:lnTo>
                  <a:lnTo>
                    <a:pt x="53" y="79"/>
                  </a:lnTo>
                  <a:lnTo>
                    <a:pt x="48" y="79"/>
                  </a:lnTo>
                  <a:lnTo>
                    <a:pt x="44" y="77"/>
                  </a:lnTo>
                  <a:lnTo>
                    <a:pt x="41" y="76"/>
                  </a:lnTo>
                  <a:lnTo>
                    <a:pt x="40" y="75"/>
                  </a:lnTo>
                  <a:lnTo>
                    <a:pt x="37" y="73"/>
                  </a:lnTo>
                  <a:lnTo>
                    <a:pt x="36" y="71"/>
                  </a:lnTo>
                  <a:lnTo>
                    <a:pt x="34" y="69"/>
                  </a:lnTo>
                  <a:lnTo>
                    <a:pt x="33" y="66"/>
                  </a:lnTo>
                  <a:lnTo>
                    <a:pt x="32" y="64"/>
                  </a:lnTo>
                  <a:lnTo>
                    <a:pt x="31" y="62"/>
                  </a:lnTo>
                  <a:lnTo>
                    <a:pt x="30" y="56"/>
                  </a:lnTo>
                  <a:lnTo>
                    <a:pt x="31" y="52"/>
                  </a:lnTo>
                  <a:lnTo>
                    <a:pt x="32" y="46"/>
                  </a:lnTo>
                  <a:lnTo>
                    <a:pt x="33" y="40"/>
                  </a:lnTo>
                  <a:lnTo>
                    <a:pt x="36" y="33"/>
                  </a:lnTo>
                  <a:lnTo>
                    <a:pt x="37" y="26"/>
                  </a:lnTo>
                  <a:lnTo>
                    <a:pt x="39" y="17"/>
                  </a:lnTo>
                  <a:lnTo>
                    <a:pt x="36" y="15"/>
                  </a:lnTo>
                  <a:lnTo>
                    <a:pt x="32" y="14"/>
                  </a:lnTo>
                  <a:lnTo>
                    <a:pt x="29" y="14"/>
                  </a:lnTo>
                  <a:lnTo>
                    <a:pt x="26" y="14"/>
                  </a:lnTo>
                  <a:lnTo>
                    <a:pt x="23" y="14"/>
                  </a:lnTo>
                  <a:lnTo>
                    <a:pt x="21" y="16"/>
                  </a:lnTo>
                  <a:lnTo>
                    <a:pt x="18" y="18"/>
                  </a:lnTo>
                  <a:lnTo>
                    <a:pt x="16" y="22"/>
                  </a:lnTo>
                  <a:lnTo>
                    <a:pt x="14" y="26"/>
                  </a:lnTo>
                  <a:lnTo>
                    <a:pt x="12" y="30"/>
                  </a:lnTo>
                  <a:lnTo>
                    <a:pt x="12" y="34"/>
                  </a:lnTo>
                  <a:lnTo>
                    <a:pt x="11" y="37"/>
                  </a:lnTo>
                  <a:lnTo>
                    <a:pt x="12" y="40"/>
                  </a:lnTo>
                  <a:lnTo>
                    <a:pt x="12" y="42"/>
                  </a:lnTo>
                  <a:lnTo>
                    <a:pt x="13" y="44"/>
                  </a:lnTo>
                  <a:lnTo>
                    <a:pt x="14" y="45"/>
                  </a:lnTo>
                  <a:lnTo>
                    <a:pt x="16" y="48"/>
                  </a:lnTo>
                  <a:lnTo>
                    <a:pt x="19" y="51"/>
                  </a:lnTo>
                  <a:lnTo>
                    <a:pt x="12" y="62"/>
                  </a:lnTo>
                  <a:lnTo>
                    <a:pt x="9" y="59"/>
                  </a:lnTo>
                  <a:lnTo>
                    <a:pt x="7" y="56"/>
                  </a:lnTo>
                  <a:lnTo>
                    <a:pt x="5" y="54"/>
                  </a:lnTo>
                  <a:lnTo>
                    <a:pt x="3" y="51"/>
                  </a:lnTo>
                  <a:lnTo>
                    <a:pt x="2" y="48"/>
                  </a:lnTo>
                  <a:lnTo>
                    <a:pt x="1" y="45"/>
                  </a:lnTo>
                  <a:lnTo>
                    <a:pt x="0" y="42"/>
                  </a:lnTo>
                  <a:lnTo>
                    <a:pt x="0" y="38"/>
                  </a:lnTo>
                  <a:lnTo>
                    <a:pt x="1" y="33"/>
                  </a:lnTo>
                  <a:lnTo>
                    <a:pt x="2" y="29"/>
                  </a:lnTo>
                  <a:lnTo>
                    <a:pt x="3" y="24"/>
                  </a:lnTo>
                  <a:lnTo>
                    <a:pt x="5" y="21"/>
                  </a:lnTo>
                  <a:lnTo>
                    <a:pt x="9" y="12"/>
                  </a:lnTo>
                  <a:lnTo>
                    <a:pt x="11" y="9"/>
                  </a:lnTo>
                  <a:lnTo>
                    <a:pt x="13" y="7"/>
                  </a:lnTo>
                  <a:lnTo>
                    <a:pt x="18" y="3"/>
                  </a:lnTo>
                  <a:lnTo>
                    <a:pt x="19" y="1"/>
                  </a:lnTo>
                  <a:lnTo>
                    <a:pt x="22" y="0"/>
                  </a:lnTo>
                  <a:lnTo>
                    <a:pt x="24" y="0"/>
                  </a:lnTo>
                  <a:lnTo>
                    <a:pt x="26" y="0"/>
                  </a:lnTo>
                  <a:lnTo>
                    <a:pt x="32" y="0"/>
                  </a:lnTo>
                  <a:lnTo>
                    <a:pt x="37" y="1"/>
                  </a:lnTo>
                  <a:lnTo>
                    <a:pt x="43" y="4"/>
                  </a:lnTo>
                  <a:lnTo>
                    <a:pt x="59" y="11"/>
                  </a:lnTo>
                  <a:lnTo>
                    <a:pt x="73" y="17"/>
                  </a:lnTo>
                  <a:lnTo>
                    <a:pt x="81" y="19"/>
                  </a:lnTo>
                  <a:lnTo>
                    <a:pt x="85" y="20"/>
                  </a:lnTo>
                  <a:lnTo>
                    <a:pt x="91" y="20"/>
                  </a:lnTo>
                  <a:lnTo>
                    <a:pt x="85" y="32"/>
                  </a:lnTo>
                  <a:lnTo>
                    <a:pt x="81" y="32"/>
                  </a:lnTo>
                  <a:lnTo>
                    <a:pt x="75" y="31"/>
                  </a:lnTo>
                  <a:lnTo>
                    <a:pt x="48" y="21"/>
                  </a:lnTo>
                  <a:lnTo>
                    <a:pt x="48" y="24"/>
                  </a:lnTo>
                  <a:lnTo>
                    <a:pt x="47" y="30"/>
                  </a:lnTo>
                  <a:lnTo>
                    <a:pt x="46" y="35"/>
                  </a:lnTo>
                  <a:lnTo>
                    <a:pt x="44" y="42"/>
                  </a:lnTo>
                  <a:lnTo>
                    <a:pt x="43" y="49"/>
                  </a:lnTo>
                  <a:lnTo>
                    <a:pt x="42" y="54"/>
                  </a:lnTo>
                  <a:lnTo>
                    <a:pt x="43" y="57"/>
                  </a:lnTo>
                  <a:lnTo>
                    <a:pt x="44" y="60"/>
                  </a:lnTo>
                  <a:lnTo>
                    <a:pt x="45" y="62"/>
                  </a:lnTo>
                  <a:lnTo>
                    <a:pt x="47" y="62"/>
                  </a:lnTo>
                  <a:lnTo>
                    <a:pt x="47" y="63"/>
                  </a:lnTo>
                  <a:lnTo>
                    <a:pt x="49" y="64"/>
                  </a:lnTo>
                  <a:lnTo>
                    <a:pt x="51" y="65"/>
                  </a:lnTo>
                  <a:lnTo>
                    <a:pt x="54" y="66"/>
                  </a:lnTo>
                  <a:lnTo>
                    <a:pt x="57" y="65"/>
                  </a:lnTo>
                  <a:lnTo>
                    <a:pt x="59" y="64"/>
                  </a:lnTo>
                  <a:lnTo>
                    <a:pt x="61" y="62"/>
                  </a:lnTo>
                  <a:lnTo>
                    <a:pt x="63" y="61"/>
                  </a:lnTo>
                  <a:lnTo>
                    <a:pt x="65" y="58"/>
                  </a:lnTo>
                  <a:lnTo>
                    <a:pt x="67" y="55"/>
                  </a:lnTo>
                  <a:lnTo>
                    <a:pt x="67" y="52"/>
                  </a:lnTo>
                  <a:lnTo>
                    <a:pt x="68" y="48"/>
                  </a:lnTo>
                  <a:lnTo>
                    <a:pt x="69" y="45"/>
                  </a:lnTo>
                  <a:lnTo>
                    <a:pt x="69" y="41"/>
                  </a:lnTo>
                  <a:lnTo>
                    <a:pt x="68" y="38"/>
                  </a:lnTo>
                  <a:lnTo>
                    <a:pt x="67" y="35"/>
                  </a:lnTo>
                  <a:lnTo>
                    <a:pt x="66" y="32"/>
                  </a:lnTo>
                  <a:lnTo>
                    <a:pt x="64" y="30"/>
                  </a:lnTo>
                  <a:lnTo>
                    <a:pt x="59" y="26"/>
                  </a:lnTo>
                  <a:lnTo>
                    <a:pt x="53" y="22"/>
                  </a:lnTo>
                  <a:lnTo>
                    <a:pt x="48" y="21"/>
                  </a:lnTo>
                  <a:lnTo>
                    <a:pt x="75"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5" name="Freeform 93"/>
            <p:cNvSpPr>
              <a:spLocks/>
            </p:cNvSpPr>
            <p:nvPr/>
          </p:nvSpPr>
          <p:spPr bwMode="auto">
            <a:xfrm>
              <a:off x="3508" y="3874"/>
              <a:ext cx="93" cy="79"/>
            </a:xfrm>
            <a:custGeom>
              <a:avLst/>
              <a:gdLst>
                <a:gd name="T0" fmla="*/ 72 w 93"/>
                <a:gd name="T1" fmla="*/ 79 h 79"/>
                <a:gd name="T2" fmla="*/ 0 w 93"/>
                <a:gd name="T3" fmla="*/ 53 h 79"/>
                <a:gd name="T4" fmla="*/ 4 w 93"/>
                <a:gd name="T5" fmla="*/ 42 h 79"/>
                <a:gd name="T6" fmla="*/ 14 w 93"/>
                <a:gd name="T7" fmla="*/ 45 h 79"/>
                <a:gd name="T8" fmla="*/ 12 w 93"/>
                <a:gd name="T9" fmla="*/ 42 h 79"/>
                <a:gd name="T10" fmla="*/ 11 w 93"/>
                <a:gd name="T11" fmla="*/ 39 h 79"/>
                <a:gd name="T12" fmla="*/ 10 w 93"/>
                <a:gd name="T13" fmla="*/ 36 h 79"/>
                <a:gd name="T14" fmla="*/ 9 w 93"/>
                <a:gd name="T15" fmla="*/ 32 h 79"/>
                <a:gd name="T16" fmla="*/ 8 w 93"/>
                <a:gd name="T17" fmla="*/ 29 h 79"/>
                <a:gd name="T18" fmla="*/ 9 w 93"/>
                <a:gd name="T19" fmla="*/ 25 h 79"/>
                <a:gd name="T20" fmla="*/ 11 w 93"/>
                <a:gd name="T21" fmla="*/ 18 h 79"/>
                <a:gd name="T22" fmla="*/ 12 w 93"/>
                <a:gd name="T23" fmla="*/ 15 h 79"/>
                <a:gd name="T24" fmla="*/ 14 w 93"/>
                <a:gd name="T25" fmla="*/ 12 h 79"/>
                <a:gd name="T26" fmla="*/ 15 w 93"/>
                <a:gd name="T27" fmla="*/ 9 h 79"/>
                <a:gd name="T28" fmla="*/ 17 w 93"/>
                <a:gd name="T29" fmla="*/ 7 h 79"/>
                <a:gd name="T30" fmla="*/ 20 w 93"/>
                <a:gd name="T31" fmla="*/ 5 h 79"/>
                <a:gd name="T32" fmla="*/ 22 w 93"/>
                <a:gd name="T33" fmla="*/ 3 h 79"/>
                <a:gd name="T34" fmla="*/ 24 w 93"/>
                <a:gd name="T35" fmla="*/ 1 h 79"/>
                <a:gd name="T36" fmla="*/ 27 w 93"/>
                <a:gd name="T37" fmla="*/ 1 h 79"/>
                <a:gd name="T38" fmla="*/ 29 w 93"/>
                <a:gd name="T39" fmla="*/ 0 h 79"/>
                <a:gd name="T40" fmla="*/ 31 w 93"/>
                <a:gd name="T41" fmla="*/ 0 h 79"/>
                <a:gd name="T42" fmla="*/ 37 w 93"/>
                <a:gd name="T43" fmla="*/ 0 h 79"/>
                <a:gd name="T44" fmla="*/ 42 w 93"/>
                <a:gd name="T45" fmla="*/ 1 h 79"/>
                <a:gd name="T46" fmla="*/ 49 w 93"/>
                <a:gd name="T47" fmla="*/ 4 h 79"/>
                <a:gd name="T48" fmla="*/ 93 w 93"/>
                <a:gd name="T49" fmla="*/ 20 h 79"/>
                <a:gd name="T50" fmla="*/ 90 w 93"/>
                <a:gd name="T51" fmla="*/ 32 h 79"/>
                <a:gd name="T52" fmla="*/ 45 w 93"/>
                <a:gd name="T53" fmla="*/ 16 h 79"/>
                <a:gd name="T54" fmla="*/ 41 w 93"/>
                <a:gd name="T55" fmla="*/ 15 h 79"/>
                <a:gd name="T56" fmla="*/ 38 w 93"/>
                <a:gd name="T57" fmla="*/ 14 h 79"/>
                <a:gd name="T58" fmla="*/ 34 w 93"/>
                <a:gd name="T59" fmla="*/ 14 h 79"/>
                <a:gd name="T60" fmla="*/ 31 w 93"/>
                <a:gd name="T61" fmla="*/ 14 h 79"/>
                <a:gd name="T62" fmla="*/ 29 w 93"/>
                <a:gd name="T63" fmla="*/ 15 h 79"/>
                <a:gd name="T64" fmla="*/ 28 w 93"/>
                <a:gd name="T65" fmla="*/ 15 h 79"/>
                <a:gd name="T66" fmla="*/ 26 w 93"/>
                <a:gd name="T67" fmla="*/ 16 h 79"/>
                <a:gd name="T68" fmla="*/ 24 w 93"/>
                <a:gd name="T69" fmla="*/ 18 h 79"/>
                <a:gd name="T70" fmla="*/ 23 w 93"/>
                <a:gd name="T71" fmla="*/ 20 h 79"/>
                <a:gd name="T72" fmla="*/ 21 w 93"/>
                <a:gd name="T73" fmla="*/ 22 h 79"/>
                <a:gd name="T74" fmla="*/ 21 w 93"/>
                <a:gd name="T75" fmla="*/ 24 h 79"/>
                <a:gd name="T76" fmla="*/ 19 w 93"/>
                <a:gd name="T77" fmla="*/ 28 h 79"/>
                <a:gd name="T78" fmla="*/ 19 w 93"/>
                <a:gd name="T79" fmla="*/ 32 h 79"/>
                <a:gd name="T80" fmla="*/ 19 w 93"/>
                <a:gd name="T81" fmla="*/ 36 h 79"/>
                <a:gd name="T82" fmla="*/ 21 w 93"/>
                <a:gd name="T83" fmla="*/ 39 h 79"/>
                <a:gd name="T84" fmla="*/ 21 w 93"/>
                <a:gd name="T85" fmla="*/ 42 h 79"/>
                <a:gd name="T86" fmla="*/ 23 w 93"/>
                <a:gd name="T87" fmla="*/ 43 h 79"/>
                <a:gd name="T88" fmla="*/ 24 w 93"/>
                <a:gd name="T89" fmla="*/ 45 h 79"/>
                <a:gd name="T90" fmla="*/ 26 w 93"/>
                <a:gd name="T91" fmla="*/ 46 h 79"/>
                <a:gd name="T92" fmla="*/ 28 w 93"/>
                <a:gd name="T93" fmla="*/ 48 h 79"/>
                <a:gd name="T94" fmla="*/ 31 w 93"/>
                <a:gd name="T95" fmla="*/ 49 h 79"/>
                <a:gd name="T96" fmla="*/ 37 w 93"/>
                <a:gd name="T97" fmla="*/ 52 h 79"/>
                <a:gd name="T98" fmla="*/ 77 w 93"/>
                <a:gd name="T99" fmla="*/ 67 h 79"/>
                <a:gd name="T100" fmla="*/ 72 w 93"/>
                <a:gd name="T101" fmla="*/ 79 h 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3" h="79">
                  <a:moveTo>
                    <a:pt x="72" y="79"/>
                  </a:moveTo>
                  <a:lnTo>
                    <a:pt x="0" y="53"/>
                  </a:lnTo>
                  <a:lnTo>
                    <a:pt x="4" y="42"/>
                  </a:lnTo>
                  <a:lnTo>
                    <a:pt x="14" y="45"/>
                  </a:lnTo>
                  <a:lnTo>
                    <a:pt x="12" y="42"/>
                  </a:lnTo>
                  <a:lnTo>
                    <a:pt x="11" y="39"/>
                  </a:lnTo>
                  <a:lnTo>
                    <a:pt x="10" y="36"/>
                  </a:lnTo>
                  <a:lnTo>
                    <a:pt x="9" y="32"/>
                  </a:lnTo>
                  <a:lnTo>
                    <a:pt x="8" y="29"/>
                  </a:lnTo>
                  <a:lnTo>
                    <a:pt x="9" y="25"/>
                  </a:lnTo>
                  <a:lnTo>
                    <a:pt x="11" y="18"/>
                  </a:lnTo>
                  <a:lnTo>
                    <a:pt x="12" y="15"/>
                  </a:lnTo>
                  <a:lnTo>
                    <a:pt x="14" y="12"/>
                  </a:lnTo>
                  <a:lnTo>
                    <a:pt x="15" y="9"/>
                  </a:lnTo>
                  <a:lnTo>
                    <a:pt x="17" y="7"/>
                  </a:lnTo>
                  <a:lnTo>
                    <a:pt x="20" y="5"/>
                  </a:lnTo>
                  <a:lnTo>
                    <a:pt x="22" y="3"/>
                  </a:lnTo>
                  <a:lnTo>
                    <a:pt x="24" y="1"/>
                  </a:lnTo>
                  <a:lnTo>
                    <a:pt x="27" y="1"/>
                  </a:lnTo>
                  <a:lnTo>
                    <a:pt x="29" y="0"/>
                  </a:lnTo>
                  <a:lnTo>
                    <a:pt x="31" y="0"/>
                  </a:lnTo>
                  <a:lnTo>
                    <a:pt x="37" y="0"/>
                  </a:lnTo>
                  <a:lnTo>
                    <a:pt x="42" y="1"/>
                  </a:lnTo>
                  <a:lnTo>
                    <a:pt x="49" y="4"/>
                  </a:lnTo>
                  <a:lnTo>
                    <a:pt x="93" y="20"/>
                  </a:lnTo>
                  <a:lnTo>
                    <a:pt x="90" y="32"/>
                  </a:lnTo>
                  <a:lnTo>
                    <a:pt x="45" y="16"/>
                  </a:lnTo>
                  <a:lnTo>
                    <a:pt x="41" y="15"/>
                  </a:lnTo>
                  <a:lnTo>
                    <a:pt x="38" y="14"/>
                  </a:lnTo>
                  <a:lnTo>
                    <a:pt x="34" y="14"/>
                  </a:lnTo>
                  <a:lnTo>
                    <a:pt x="31" y="14"/>
                  </a:lnTo>
                  <a:lnTo>
                    <a:pt x="29" y="15"/>
                  </a:lnTo>
                  <a:lnTo>
                    <a:pt x="28" y="15"/>
                  </a:lnTo>
                  <a:lnTo>
                    <a:pt x="26" y="16"/>
                  </a:lnTo>
                  <a:lnTo>
                    <a:pt x="24" y="18"/>
                  </a:lnTo>
                  <a:lnTo>
                    <a:pt x="23" y="20"/>
                  </a:lnTo>
                  <a:lnTo>
                    <a:pt x="21" y="22"/>
                  </a:lnTo>
                  <a:lnTo>
                    <a:pt x="21" y="24"/>
                  </a:lnTo>
                  <a:lnTo>
                    <a:pt x="19" y="28"/>
                  </a:lnTo>
                  <a:lnTo>
                    <a:pt x="19" y="32"/>
                  </a:lnTo>
                  <a:lnTo>
                    <a:pt x="19" y="36"/>
                  </a:lnTo>
                  <a:lnTo>
                    <a:pt x="21" y="39"/>
                  </a:lnTo>
                  <a:lnTo>
                    <a:pt x="21" y="42"/>
                  </a:lnTo>
                  <a:lnTo>
                    <a:pt x="23" y="43"/>
                  </a:lnTo>
                  <a:lnTo>
                    <a:pt x="24" y="45"/>
                  </a:lnTo>
                  <a:lnTo>
                    <a:pt x="26" y="46"/>
                  </a:lnTo>
                  <a:lnTo>
                    <a:pt x="28" y="48"/>
                  </a:lnTo>
                  <a:lnTo>
                    <a:pt x="31" y="49"/>
                  </a:lnTo>
                  <a:lnTo>
                    <a:pt x="37" y="52"/>
                  </a:lnTo>
                  <a:lnTo>
                    <a:pt x="77" y="67"/>
                  </a:lnTo>
                  <a:lnTo>
                    <a:pt x="72" y="7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6" name="Freeform 94"/>
            <p:cNvSpPr>
              <a:spLocks/>
            </p:cNvSpPr>
            <p:nvPr/>
          </p:nvSpPr>
          <p:spPr bwMode="auto">
            <a:xfrm>
              <a:off x="3507" y="3825"/>
              <a:ext cx="105" cy="43"/>
            </a:xfrm>
            <a:custGeom>
              <a:avLst/>
              <a:gdLst>
                <a:gd name="T0" fmla="*/ 15 w 105"/>
                <a:gd name="T1" fmla="*/ 16 h 43"/>
                <a:gd name="T2" fmla="*/ 0 w 105"/>
                <a:gd name="T3" fmla="*/ 12 h 43"/>
                <a:gd name="T4" fmla="*/ 4 w 105"/>
                <a:gd name="T5" fmla="*/ 0 h 43"/>
                <a:gd name="T6" fmla="*/ 18 w 105"/>
                <a:gd name="T7" fmla="*/ 4 h 43"/>
                <a:gd name="T8" fmla="*/ 15 w 105"/>
                <a:gd name="T9" fmla="*/ 16 h 43"/>
                <a:gd name="T10" fmla="*/ 15 w 105"/>
                <a:gd name="T11" fmla="*/ 16 h 43"/>
                <a:gd name="T12" fmla="*/ 102 w 105"/>
                <a:gd name="T13" fmla="*/ 43 h 43"/>
                <a:gd name="T14" fmla="*/ 28 w 105"/>
                <a:gd name="T15" fmla="*/ 21 h 43"/>
                <a:gd name="T16" fmla="*/ 32 w 105"/>
                <a:gd name="T17" fmla="*/ 9 h 43"/>
                <a:gd name="T18" fmla="*/ 105 w 105"/>
                <a:gd name="T19" fmla="*/ 31 h 43"/>
                <a:gd name="T20" fmla="*/ 102 w 105"/>
                <a:gd name="T21" fmla="*/ 43 h 43"/>
                <a:gd name="T22" fmla="*/ 15 w 105"/>
                <a:gd name="T23" fmla="*/ 1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43">
                  <a:moveTo>
                    <a:pt x="15" y="16"/>
                  </a:moveTo>
                  <a:lnTo>
                    <a:pt x="0" y="12"/>
                  </a:lnTo>
                  <a:lnTo>
                    <a:pt x="4" y="0"/>
                  </a:lnTo>
                  <a:lnTo>
                    <a:pt x="18" y="4"/>
                  </a:lnTo>
                  <a:lnTo>
                    <a:pt x="15" y="16"/>
                  </a:lnTo>
                  <a:lnTo>
                    <a:pt x="102" y="43"/>
                  </a:lnTo>
                  <a:lnTo>
                    <a:pt x="28" y="21"/>
                  </a:lnTo>
                  <a:lnTo>
                    <a:pt x="32" y="9"/>
                  </a:lnTo>
                  <a:lnTo>
                    <a:pt x="105" y="31"/>
                  </a:lnTo>
                  <a:lnTo>
                    <a:pt x="102" y="43"/>
                  </a:lnTo>
                  <a:lnTo>
                    <a:pt x="15"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7" name="Freeform 95"/>
            <p:cNvSpPr>
              <a:spLocks/>
            </p:cNvSpPr>
            <p:nvPr/>
          </p:nvSpPr>
          <p:spPr bwMode="auto">
            <a:xfrm>
              <a:off x="3550" y="3755"/>
              <a:ext cx="81" cy="72"/>
            </a:xfrm>
            <a:custGeom>
              <a:avLst/>
              <a:gdLst>
                <a:gd name="T0" fmla="*/ 64 w 81"/>
                <a:gd name="T1" fmla="*/ 6 h 72"/>
                <a:gd name="T2" fmla="*/ 71 w 81"/>
                <a:gd name="T3" fmla="*/ 11 h 72"/>
                <a:gd name="T4" fmla="*/ 76 w 81"/>
                <a:gd name="T5" fmla="*/ 17 h 72"/>
                <a:gd name="T6" fmla="*/ 80 w 81"/>
                <a:gd name="T7" fmla="*/ 24 h 72"/>
                <a:gd name="T8" fmla="*/ 81 w 81"/>
                <a:gd name="T9" fmla="*/ 33 h 72"/>
                <a:gd name="T10" fmla="*/ 80 w 81"/>
                <a:gd name="T11" fmla="*/ 45 h 72"/>
                <a:gd name="T12" fmla="*/ 75 w 81"/>
                <a:gd name="T13" fmla="*/ 56 h 72"/>
                <a:gd name="T14" fmla="*/ 72 w 81"/>
                <a:gd name="T15" fmla="*/ 62 h 72"/>
                <a:gd name="T16" fmla="*/ 66 w 81"/>
                <a:gd name="T17" fmla="*/ 66 h 72"/>
                <a:gd name="T18" fmla="*/ 60 w 81"/>
                <a:gd name="T19" fmla="*/ 70 h 72"/>
                <a:gd name="T20" fmla="*/ 53 w 81"/>
                <a:gd name="T21" fmla="*/ 72 h 72"/>
                <a:gd name="T22" fmla="*/ 45 w 81"/>
                <a:gd name="T23" fmla="*/ 72 h 72"/>
                <a:gd name="T24" fmla="*/ 37 w 81"/>
                <a:gd name="T25" fmla="*/ 72 h 72"/>
                <a:gd name="T26" fmla="*/ 28 w 81"/>
                <a:gd name="T27" fmla="*/ 70 h 72"/>
                <a:gd name="T28" fmla="*/ 20 w 81"/>
                <a:gd name="T29" fmla="*/ 66 h 72"/>
                <a:gd name="T30" fmla="*/ 13 w 81"/>
                <a:gd name="T31" fmla="*/ 62 h 72"/>
                <a:gd name="T32" fmla="*/ 8 w 81"/>
                <a:gd name="T33" fmla="*/ 57 h 72"/>
                <a:gd name="T34" fmla="*/ 3 w 81"/>
                <a:gd name="T35" fmla="*/ 51 h 72"/>
                <a:gd name="T36" fmla="*/ 1 w 81"/>
                <a:gd name="T37" fmla="*/ 45 h 72"/>
                <a:gd name="T38" fmla="*/ 0 w 81"/>
                <a:gd name="T39" fmla="*/ 38 h 72"/>
                <a:gd name="T40" fmla="*/ 1 w 81"/>
                <a:gd name="T41" fmla="*/ 26 h 72"/>
                <a:gd name="T42" fmla="*/ 4 w 81"/>
                <a:gd name="T43" fmla="*/ 19 h 72"/>
                <a:gd name="T44" fmla="*/ 7 w 81"/>
                <a:gd name="T45" fmla="*/ 14 h 72"/>
                <a:gd name="T46" fmla="*/ 12 w 81"/>
                <a:gd name="T47" fmla="*/ 8 h 72"/>
                <a:gd name="T48" fmla="*/ 18 w 81"/>
                <a:gd name="T49" fmla="*/ 4 h 72"/>
                <a:gd name="T50" fmla="*/ 24 w 81"/>
                <a:gd name="T51" fmla="*/ 1 h 72"/>
                <a:gd name="T52" fmla="*/ 32 w 81"/>
                <a:gd name="T53" fmla="*/ 0 h 72"/>
                <a:gd name="T54" fmla="*/ 40 w 81"/>
                <a:gd name="T55" fmla="*/ 0 h 72"/>
                <a:gd name="T56" fmla="*/ 49 w 81"/>
                <a:gd name="T57" fmla="*/ 2 h 72"/>
                <a:gd name="T58" fmla="*/ 38 w 81"/>
                <a:gd name="T59" fmla="*/ 58 h 72"/>
                <a:gd name="T60" fmla="*/ 47 w 81"/>
                <a:gd name="T61" fmla="*/ 59 h 72"/>
                <a:gd name="T62" fmla="*/ 54 w 81"/>
                <a:gd name="T63" fmla="*/ 58 h 72"/>
                <a:gd name="T64" fmla="*/ 59 w 81"/>
                <a:gd name="T65" fmla="*/ 56 h 72"/>
                <a:gd name="T66" fmla="*/ 65 w 81"/>
                <a:gd name="T67" fmla="*/ 52 h 72"/>
                <a:gd name="T68" fmla="*/ 68 w 81"/>
                <a:gd name="T69" fmla="*/ 47 h 72"/>
                <a:gd name="T70" fmla="*/ 70 w 81"/>
                <a:gd name="T71" fmla="*/ 39 h 72"/>
                <a:gd name="T72" fmla="*/ 70 w 81"/>
                <a:gd name="T73" fmla="*/ 32 h 72"/>
                <a:gd name="T74" fmla="*/ 67 w 81"/>
                <a:gd name="T75" fmla="*/ 27 h 72"/>
                <a:gd name="T76" fmla="*/ 62 w 81"/>
                <a:gd name="T77" fmla="*/ 21 h 72"/>
                <a:gd name="T78" fmla="*/ 59 w 81"/>
                <a:gd name="T79" fmla="*/ 19 h 72"/>
                <a:gd name="T80" fmla="*/ 38 w 81"/>
                <a:gd name="T81" fmla="*/ 14 h 72"/>
                <a:gd name="T82" fmla="*/ 30 w 81"/>
                <a:gd name="T83" fmla="*/ 13 h 72"/>
                <a:gd name="T84" fmla="*/ 24 w 81"/>
                <a:gd name="T85" fmla="*/ 14 h 72"/>
                <a:gd name="T86" fmla="*/ 19 w 81"/>
                <a:gd name="T87" fmla="*/ 17 h 72"/>
                <a:gd name="T88" fmla="*/ 14 w 81"/>
                <a:gd name="T89" fmla="*/ 22 h 72"/>
                <a:gd name="T90" fmla="*/ 12 w 81"/>
                <a:gd name="T91" fmla="*/ 28 h 72"/>
                <a:gd name="T92" fmla="*/ 11 w 81"/>
                <a:gd name="T93" fmla="*/ 37 h 72"/>
                <a:gd name="T94" fmla="*/ 14 w 81"/>
                <a:gd name="T95" fmla="*/ 45 h 72"/>
                <a:gd name="T96" fmla="*/ 20 w 81"/>
                <a:gd name="T97" fmla="*/ 51 h 72"/>
                <a:gd name="T98" fmla="*/ 26 w 81"/>
                <a:gd name="T99" fmla="*/ 55 h 72"/>
                <a:gd name="T100" fmla="*/ 59 w 81"/>
                <a:gd name="T101" fmla="*/ 19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72">
                  <a:moveTo>
                    <a:pt x="59" y="19"/>
                  </a:moveTo>
                  <a:lnTo>
                    <a:pt x="64" y="6"/>
                  </a:lnTo>
                  <a:lnTo>
                    <a:pt x="68" y="9"/>
                  </a:lnTo>
                  <a:lnTo>
                    <a:pt x="71" y="11"/>
                  </a:lnTo>
                  <a:lnTo>
                    <a:pt x="73" y="13"/>
                  </a:lnTo>
                  <a:lnTo>
                    <a:pt x="76" y="17"/>
                  </a:lnTo>
                  <a:lnTo>
                    <a:pt x="79" y="22"/>
                  </a:lnTo>
                  <a:lnTo>
                    <a:pt x="80" y="24"/>
                  </a:lnTo>
                  <a:lnTo>
                    <a:pt x="81" y="27"/>
                  </a:lnTo>
                  <a:lnTo>
                    <a:pt x="81" y="33"/>
                  </a:lnTo>
                  <a:lnTo>
                    <a:pt x="81" y="38"/>
                  </a:lnTo>
                  <a:lnTo>
                    <a:pt x="80" y="45"/>
                  </a:lnTo>
                  <a:lnTo>
                    <a:pt x="77" y="52"/>
                  </a:lnTo>
                  <a:lnTo>
                    <a:pt x="75" y="56"/>
                  </a:lnTo>
                  <a:lnTo>
                    <a:pt x="74" y="59"/>
                  </a:lnTo>
                  <a:lnTo>
                    <a:pt x="72" y="62"/>
                  </a:lnTo>
                  <a:lnTo>
                    <a:pt x="69" y="65"/>
                  </a:lnTo>
                  <a:lnTo>
                    <a:pt x="66" y="66"/>
                  </a:lnTo>
                  <a:lnTo>
                    <a:pt x="63" y="69"/>
                  </a:lnTo>
                  <a:lnTo>
                    <a:pt x="60" y="70"/>
                  </a:lnTo>
                  <a:lnTo>
                    <a:pt x="57" y="72"/>
                  </a:lnTo>
                  <a:lnTo>
                    <a:pt x="53" y="72"/>
                  </a:lnTo>
                  <a:lnTo>
                    <a:pt x="49" y="72"/>
                  </a:lnTo>
                  <a:lnTo>
                    <a:pt x="45" y="72"/>
                  </a:lnTo>
                  <a:lnTo>
                    <a:pt x="41" y="72"/>
                  </a:lnTo>
                  <a:lnTo>
                    <a:pt x="37" y="72"/>
                  </a:lnTo>
                  <a:lnTo>
                    <a:pt x="33" y="71"/>
                  </a:lnTo>
                  <a:lnTo>
                    <a:pt x="28" y="70"/>
                  </a:lnTo>
                  <a:lnTo>
                    <a:pt x="24" y="69"/>
                  </a:lnTo>
                  <a:lnTo>
                    <a:pt x="20" y="66"/>
                  </a:lnTo>
                  <a:lnTo>
                    <a:pt x="17" y="65"/>
                  </a:lnTo>
                  <a:lnTo>
                    <a:pt x="13" y="62"/>
                  </a:lnTo>
                  <a:lnTo>
                    <a:pt x="10" y="60"/>
                  </a:lnTo>
                  <a:lnTo>
                    <a:pt x="8" y="57"/>
                  </a:lnTo>
                  <a:lnTo>
                    <a:pt x="6" y="54"/>
                  </a:lnTo>
                  <a:lnTo>
                    <a:pt x="3" y="51"/>
                  </a:lnTo>
                  <a:lnTo>
                    <a:pt x="3" y="48"/>
                  </a:lnTo>
                  <a:lnTo>
                    <a:pt x="1" y="45"/>
                  </a:lnTo>
                  <a:lnTo>
                    <a:pt x="0" y="41"/>
                  </a:lnTo>
                  <a:lnTo>
                    <a:pt x="0" y="38"/>
                  </a:lnTo>
                  <a:lnTo>
                    <a:pt x="0" y="34"/>
                  </a:lnTo>
                  <a:lnTo>
                    <a:pt x="1" y="26"/>
                  </a:lnTo>
                  <a:lnTo>
                    <a:pt x="3" y="23"/>
                  </a:lnTo>
                  <a:lnTo>
                    <a:pt x="4" y="19"/>
                  </a:lnTo>
                  <a:lnTo>
                    <a:pt x="6" y="16"/>
                  </a:lnTo>
                  <a:lnTo>
                    <a:pt x="7" y="14"/>
                  </a:lnTo>
                  <a:lnTo>
                    <a:pt x="10" y="10"/>
                  </a:lnTo>
                  <a:lnTo>
                    <a:pt x="12" y="8"/>
                  </a:lnTo>
                  <a:lnTo>
                    <a:pt x="15" y="6"/>
                  </a:lnTo>
                  <a:lnTo>
                    <a:pt x="18" y="4"/>
                  </a:lnTo>
                  <a:lnTo>
                    <a:pt x="21" y="3"/>
                  </a:lnTo>
                  <a:lnTo>
                    <a:pt x="24" y="1"/>
                  </a:lnTo>
                  <a:lnTo>
                    <a:pt x="28" y="0"/>
                  </a:lnTo>
                  <a:lnTo>
                    <a:pt x="32" y="0"/>
                  </a:lnTo>
                  <a:lnTo>
                    <a:pt x="36" y="0"/>
                  </a:lnTo>
                  <a:lnTo>
                    <a:pt x="40" y="0"/>
                  </a:lnTo>
                  <a:lnTo>
                    <a:pt x="44" y="1"/>
                  </a:lnTo>
                  <a:lnTo>
                    <a:pt x="49" y="2"/>
                  </a:lnTo>
                  <a:lnTo>
                    <a:pt x="52" y="3"/>
                  </a:lnTo>
                  <a:lnTo>
                    <a:pt x="38" y="58"/>
                  </a:lnTo>
                  <a:lnTo>
                    <a:pt x="44" y="59"/>
                  </a:lnTo>
                  <a:lnTo>
                    <a:pt x="47" y="59"/>
                  </a:lnTo>
                  <a:lnTo>
                    <a:pt x="50" y="59"/>
                  </a:lnTo>
                  <a:lnTo>
                    <a:pt x="54" y="58"/>
                  </a:lnTo>
                  <a:lnTo>
                    <a:pt x="57" y="58"/>
                  </a:lnTo>
                  <a:lnTo>
                    <a:pt x="59" y="56"/>
                  </a:lnTo>
                  <a:lnTo>
                    <a:pt x="63" y="54"/>
                  </a:lnTo>
                  <a:lnTo>
                    <a:pt x="65" y="52"/>
                  </a:lnTo>
                  <a:lnTo>
                    <a:pt x="65" y="51"/>
                  </a:lnTo>
                  <a:lnTo>
                    <a:pt x="68" y="47"/>
                  </a:lnTo>
                  <a:lnTo>
                    <a:pt x="69" y="42"/>
                  </a:lnTo>
                  <a:lnTo>
                    <a:pt x="70" y="39"/>
                  </a:lnTo>
                  <a:lnTo>
                    <a:pt x="70" y="35"/>
                  </a:lnTo>
                  <a:lnTo>
                    <a:pt x="70" y="32"/>
                  </a:lnTo>
                  <a:lnTo>
                    <a:pt x="68" y="30"/>
                  </a:lnTo>
                  <a:lnTo>
                    <a:pt x="67" y="27"/>
                  </a:lnTo>
                  <a:lnTo>
                    <a:pt x="65" y="24"/>
                  </a:lnTo>
                  <a:lnTo>
                    <a:pt x="62" y="21"/>
                  </a:lnTo>
                  <a:lnTo>
                    <a:pt x="59" y="19"/>
                  </a:lnTo>
                  <a:lnTo>
                    <a:pt x="28" y="55"/>
                  </a:lnTo>
                  <a:lnTo>
                    <a:pt x="38" y="14"/>
                  </a:lnTo>
                  <a:lnTo>
                    <a:pt x="34" y="13"/>
                  </a:lnTo>
                  <a:lnTo>
                    <a:pt x="30" y="13"/>
                  </a:lnTo>
                  <a:lnTo>
                    <a:pt x="26" y="14"/>
                  </a:lnTo>
                  <a:lnTo>
                    <a:pt x="24" y="14"/>
                  </a:lnTo>
                  <a:lnTo>
                    <a:pt x="23" y="15"/>
                  </a:lnTo>
                  <a:lnTo>
                    <a:pt x="19" y="17"/>
                  </a:lnTo>
                  <a:lnTo>
                    <a:pt x="16" y="21"/>
                  </a:lnTo>
                  <a:lnTo>
                    <a:pt x="14" y="22"/>
                  </a:lnTo>
                  <a:lnTo>
                    <a:pt x="13" y="24"/>
                  </a:lnTo>
                  <a:lnTo>
                    <a:pt x="12" y="28"/>
                  </a:lnTo>
                  <a:lnTo>
                    <a:pt x="11" y="33"/>
                  </a:lnTo>
                  <a:lnTo>
                    <a:pt x="11" y="37"/>
                  </a:lnTo>
                  <a:lnTo>
                    <a:pt x="13" y="41"/>
                  </a:lnTo>
                  <a:lnTo>
                    <a:pt x="14" y="45"/>
                  </a:lnTo>
                  <a:lnTo>
                    <a:pt x="17" y="48"/>
                  </a:lnTo>
                  <a:lnTo>
                    <a:pt x="20" y="51"/>
                  </a:lnTo>
                  <a:lnTo>
                    <a:pt x="24" y="54"/>
                  </a:lnTo>
                  <a:lnTo>
                    <a:pt x="26" y="55"/>
                  </a:lnTo>
                  <a:lnTo>
                    <a:pt x="28" y="55"/>
                  </a:lnTo>
                  <a:lnTo>
                    <a:pt x="59" y="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8" name="Freeform 96"/>
            <p:cNvSpPr>
              <a:spLocks/>
            </p:cNvSpPr>
            <p:nvPr/>
          </p:nvSpPr>
          <p:spPr bwMode="auto">
            <a:xfrm>
              <a:off x="3567" y="3677"/>
              <a:ext cx="81" cy="67"/>
            </a:xfrm>
            <a:custGeom>
              <a:avLst/>
              <a:gdLst>
                <a:gd name="T0" fmla="*/ 51 w 81"/>
                <a:gd name="T1" fmla="*/ 54 h 67"/>
                <a:gd name="T2" fmla="*/ 58 w 81"/>
                <a:gd name="T3" fmla="*/ 53 h 67"/>
                <a:gd name="T4" fmla="*/ 63 w 81"/>
                <a:gd name="T5" fmla="*/ 50 h 67"/>
                <a:gd name="T6" fmla="*/ 67 w 81"/>
                <a:gd name="T7" fmla="*/ 44 h 67"/>
                <a:gd name="T8" fmla="*/ 70 w 81"/>
                <a:gd name="T9" fmla="*/ 37 h 67"/>
                <a:gd name="T10" fmla="*/ 70 w 81"/>
                <a:gd name="T11" fmla="*/ 29 h 67"/>
                <a:gd name="T12" fmla="*/ 69 w 81"/>
                <a:gd name="T13" fmla="*/ 24 h 67"/>
                <a:gd name="T14" fmla="*/ 67 w 81"/>
                <a:gd name="T15" fmla="*/ 20 h 67"/>
                <a:gd name="T16" fmla="*/ 63 w 81"/>
                <a:gd name="T17" fmla="*/ 17 h 67"/>
                <a:gd name="T18" fmla="*/ 58 w 81"/>
                <a:gd name="T19" fmla="*/ 16 h 67"/>
                <a:gd name="T20" fmla="*/ 55 w 81"/>
                <a:gd name="T21" fmla="*/ 18 h 67"/>
                <a:gd name="T22" fmla="*/ 52 w 81"/>
                <a:gd name="T23" fmla="*/ 21 h 67"/>
                <a:gd name="T24" fmla="*/ 47 w 81"/>
                <a:gd name="T25" fmla="*/ 32 h 67"/>
                <a:gd name="T26" fmla="*/ 39 w 81"/>
                <a:gd name="T27" fmla="*/ 47 h 67"/>
                <a:gd name="T28" fmla="*/ 35 w 81"/>
                <a:gd name="T29" fmla="*/ 53 h 67"/>
                <a:gd name="T30" fmla="*/ 31 w 81"/>
                <a:gd name="T31" fmla="*/ 56 h 67"/>
                <a:gd name="T32" fmla="*/ 26 w 81"/>
                <a:gd name="T33" fmla="*/ 58 h 67"/>
                <a:gd name="T34" fmla="*/ 20 w 81"/>
                <a:gd name="T35" fmla="*/ 59 h 67"/>
                <a:gd name="T36" fmla="*/ 13 w 81"/>
                <a:gd name="T37" fmla="*/ 57 h 67"/>
                <a:gd name="T38" fmla="*/ 9 w 81"/>
                <a:gd name="T39" fmla="*/ 54 h 67"/>
                <a:gd name="T40" fmla="*/ 5 w 81"/>
                <a:gd name="T41" fmla="*/ 51 h 67"/>
                <a:gd name="T42" fmla="*/ 3 w 81"/>
                <a:gd name="T43" fmla="*/ 47 h 67"/>
                <a:gd name="T44" fmla="*/ 0 w 81"/>
                <a:gd name="T45" fmla="*/ 38 h 67"/>
                <a:gd name="T46" fmla="*/ 0 w 81"/>
                <a:gd name="T47" fmla="*/ 33 h 67"/>
                <a:gd name="T48" fmla="*/ 1 w 81"/>
                <a:gd name="T49" fmla="*/ 23 h 67"/>
                <a:gd name="T50" fmla="*/ 4 w 81"/>
                <a:gd name="T51" fmla="*/ 15 h 67"/>
                <a:gd name="T52" fmla="*/ 8 w 81"/>
                <a:gd name="T53" fmla="*/ 9 h 67"/>
                <a:gd name="T54" fmla="*/ 12 w 81"/>
                <a:gd name="T55" fmla="*/ 4 h 67"/>
                <a:gd name="T56" fmla="*/ 17 w 81"/>
                <a:gd name="T57" fmla="*/ 2 h 67"/>
                <a:gd name="T58" fmla="*/ 24 w 81"/>
                <a:gd name="T59" fmla="*/ 0 h 67"/>
                <a:gd name="T60" fmla="*/ 27 w 81"/>
                <a:gd name="T61" fmla="*/ 13 h 67"/>
                <a:gd name="T62" fmla="*/ 21 w 81"/>
                <a:gd name="T63" fmla="*/ 14 h 67"/>
                <a:gd name="T64" fmla="*/ 17 w 81"/>
                <a:gd name="T65" fmla="*/ 16 h 67"/>
                <a:gd name="T66" fmla="*/ 15 w 81"/>
                <a:gd name="T67" fmla="*/ 19 h 67"/>
                <a:gd name="T68" fmla="*/ 12 w 81"/>
                <a:gd name="T69" fmla="*/ 24 h 67"/>
                <a:gd name="T70" fmla="*/ 10 w 81"/>
                <a:gd name="T71" fmla="*/ 32 h 67"/>
                <a:gd name="T72" fmla="*/ 11 w 81"/>
                <a:gd name="T73" fmla="*/ 38 h 67"/>
                <a:gd name="T74" fmla="*/ 13 w 81"/>
                <a:gd name="T75" fmla="*/ 43 h 67"/>
                <a:gd name="T76" fmla="*/ 17 w 81"/>
                <a:gd name="T77" fmla="*/ 45 h 67"/>
                <a:gd name="T78" fmla="*/ 20 w 81"/>
                <a:gd name="T79" fmla="*/ 46 h 67"/>
                <a:gd name="T80" fmla="*/ 25 w 81"/>
                <a:gd name="T81" fmla="*/ 44 h 67"/>
                <a:gd name="T82" fmla="*/ 33 w 81"/>
                <a:gd name="T83" fmla="*/ 30 h 67"/>
                <a:gd name="T84" fmla="*/ 42 w 81"/>
                <a:gd name="T85" fmla="*/ 12 h 67"/>
                <a:gd name="T86" fmla="*/ 45 w 81"/>
                <a:gd name="T87" fmla="*/ 8 h 67"/>
                <a:gd name="T88" fmla="*/ 50 w 81"/>
                <a:gd name="T89" fmla="*/ 5 h 67"/>
                <a:gd name="T90" fmla="*/ 55 w 81"/>
                <a:gd name="T91" fmla="*/ 3 h 67"/>
                <a:gd name="T92" fmla="*/ 62 w 81"/>
                <a:gd name="T93" fmla="*/ 3 h 67"/>
                <a:gd name="T94" fmla="*/ 68 w 81"/>
                <a:gd name="T95" fmla="*/ 6 h 67"/>
                <a:gd name="T96" fmla="*/ 73 w 81"/>
                <a:gd name="T97" fmla="*/ 9 h 67"/>
                <a:gd name="T98" fmla="*/ 77 w 81"/>
                <a:gd name="T99" fmla="*/ 15 h 67"/>
                <a:gd name="T100" fmla="*/ 80 w 81"/>
                <a:gd name="T101" fmla="*/ 22 h 67"/>
                <a:gd name="T102" fmla="*/ 81 w 81"/>
                <a:gd name="T103" fmla="*/ 30 h 67"/>
                <a:gd name="T104" fmla="*/ 80 w 81"/>
                <a:gd name="T105" fmla="*/ 38 h 67"/>
                <a:gd name="T106" fmla="*/ 76 w 81"/>
                <a:gd name="T107" fmla="*/ 51 h 67"/>
                <a:gd name="T108" fmla="*/ 74 w 81"/>
                <a:gd name="T109" fmla="*/ 56 h 67"/>
                <a:gd name="T110" fmla="*/ 70 w 81"/>
                <a:gd name="T111" fmla="*/ 60 h 67"/>
                <a:gd name="T112" fmla="*/ 66 w 81"/>
                <a:gd name="T113" fmla="*/ 63 h 67"/>
                <a:gd name="T114" fmla="*/ 56 w 81"/>
                <a:gd name="T115" fmla="*/ 66 h 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1" h="67">
                  <a:moveTo>
                    <a:pt x="50" y="67"/>
                  </a:moveTo>
                  <a:lnTo>
                    <a:pt x="51" y="54"/>
                  </a:lnTo>
                  <a:lnTo>
                    <a:pt x="54" y="53"/>
                  </a:lnTo>
                  <a:lnTo>
                    <a:pt x="58" y="53"/>
                  </a:lnTo>
                  <a:lnTo>
                    <a:pt x="61" y="51"/>
                  </a:lnTo>
                  <a:lnTo>
                    <a:pt x="63" y="50"/>
                  </a:lnTo>
                  <a:lnTo>
                    <a:pt x="65" y="47"/>
                  </a:lnTo>
                  <a:lnTo>
                    <a:pt x="67" y="44"/>
                  </a:lnTo>
                  <a:lnTo>
                    <a:pt x="68" y="40"/>
                  </a:lnTo>
                  <a:lnTo>
                    <a:pt x="70" y="37"/>
                  </a:lnTo>
                  <a:lnTo>
                    <a:pt x="70" y="32"/>
                  </a:lnTo>
                  <a:lnTo>
                    <a:pt x="70" y="29"/>
                  </a:lnTo>
                  <a:lnTo>
                    <a:pt x="69" y="26"/>
                  </a:lnTo>
                  <a:lnTo>
                    <a:pt x="69" y="24"/>
                  </a:lnTo>
                  <a:lnTo>
                    <a:pt x="68" y="23"/>
                  </a:lnTo>
                  <a:lnTo>
                    <a:pt x="67" y="20"/>
                  </a:lnTo>
                  <a:lnTo>
                    <a:pt x="65" y="19"/>
                  </a:lnTo>
                  <a:lnTo>
                    <a:pt x="63" y="17"/>
                  </a:lnTo>
                  <a:lnTo>
                    <a:pt x="61" y="17"/>
                  </a:lnTo>
                  <a:lnTo>
                    <a:pt x="58" y="16"/>
                  </a:lnTo>
                  <a:lnTo>
                    <a:pt x="57" y="17"/>
                  </a:lnTo>
                  <a:lnTo>
                    <a:pt x="55" y="18"/>
                  </a:lnTo>
                  <a:lnTo>
                    <a:pt x="53" y="19"/>
                  </a:lnTo>
                  <a:lnTo>
                    <a:pt x="52" y="21"/>
                  </a:lnTo>
                  <a:lnTo>
                    <a:pt x="51" y="23"/>
                  </a:lnTo>
                  <a:lnTo>
                    <a:pt x="47" y="32"/>
                  </a:lnTo>
                  <a:lnTo>
                    <a:pt x="41" y="44"/>
                  </a:lnTo>
                  <a:lnTo>
                    <a:pt x="39" y="47"/>
                  </a:lnTo>
                  <a:lnTo>
                    <a:pt x="37" y="50"/>
                  </a:lnTo>
                  <a:lnTo>
                    <a:pt x="35" y="53"/>
                  </a:lnTo>
                  <a:lnTo>
                    <a:pt x="33" y="54"/>
                  </a:lnTo>
                  <a:lnTo>
                    <a:pt x="31" y="56"/>
                  </a:lnTo>
                  <a:lnTo>
                    <a:pt x="28" y="57"/>
                  </a:lnTo>
                  <a:lnTo>
                    <a:pt x="26" y="58"/>
                  </a:lnTo>
                  <a:lnTo>
                    <a:pt x="23" y="59"/>
                  </a:lnTo>
                  <a:lnTo>
                    <a:pt x="20" y="59"/>
                  </a:lnTo>
                  <a:lnTo>
                    <a:pt x="17" y="58"/>
                  </a:lnTo>
                  <a:lnTo>
                    <a:pt x="13" y="57"/>
                  </a:lnTo>
                  <a:lnTo>
                    <a:pt x="10" y="56"/>
                  </a:lnTo>
                  <a:lnTo>
                    <a:pt x="9" y="54"/>
                  </a:lnTo>
                  <a:lnTo>
                    <a:pt x="7" y="53"/>
                  </a:lnTo>
                  <a:lnTo>
                    <a:pt x="5" y="51"/>
                  </a:lnTo>
                  <a:lnTo>
                    <a:pt x="3" y="49"/>
                  </a:lnTo>
                  <a:lnTo>
                    <a:pt x="3" y="47"/>
                  </a:lnTo>
                  <a:lnTo>
                    <a:pt x="1" y="43"/>
                  </a:lnTo>
                  <a:lnTo>
                    <a:pt x="0" y="38"/>
                  </a:lnTo>
                  <a:lnTo>
                    <a:pt x="0" y="35"/>
                  </a:lnTo>
                  <a:lnTo>
                    <a:pt x="0" y="33"/>
                  </a:lnTo>
                  <a:lnTo>
                    <a:pt x="0" y="26"/>
                  </a:lnTo>
                  <a:lnTo>
                    <a:pt x="1" y="23"/>
                  </a:lnTo>
                  <a:lnTo>
                    <a:pt x="3" y="19"/>
                  </a:lnTo>
                  <a:lnTo>
                    <a:pt x="4" y="15"/>
                  </a:lnTo>
                  <a:lnTo>
                    <a:pt x="6" y="12"/>
                  </a:lnTo>
                  <a:lnTo>
                    <a:pt x="8" y="9"/>
                  </a:lnTo>
                  <a:lnTo>
                    <a:pt x="10" y="6"/>
                  </a:lnTo>
                  <a:lnTo>
                    <a:pt x="12" y="4"/>
                  </a:lnTo>
                  <a:lnTo>
                    <a:pt x="14" y="2"/>
                  </a:lnTo>
                  <a:lnTo>
                    <a:pt x="17" y="2"/>
                  </a:lnTo>
                  <a:lnTo>
                    <a:pt x="20" y="1"/>
                  </a:lnTo>
                  <a:lnTo>
                    <a:pt x="24" y="0"/>
                  </a:lnTo>
                  <a:lnTo>
                    <a:pt x="27" y="0"/>
                  </a:lnTo>
                  <a:lnTo>
                    <a:pt x="27" y="13"/>
                  </a:lnTo>
                  <a:lnTo>
                    <a:pt x="24" y="13"/>
                  </a:lnTo>
                  <a:lnTo>
                    <a:pt x="21" y="14"/>
                  </a:lnTo>
                  <a:lnTo>
                    <a:pt x="19" y="15"/>
                  </a:lnTo>
                  <a:lnTo>
                    <a:pt x="17" y="16"/>
                  </a:lnTo>
                  <a:lnTo>
                    <a:pt x="16" y="17"/>
                  </a:lnTo>
                  <a:lnTo>
                    <a:pt x="15" y="19"/>
                  </a:lnTo>
                  <a:lnTo>
                    <a:pt x="13" y="21"/>
                  </a:lnTo>
                  <a:lnTo>
                    <a:pt x="12" y="24"/>
                  </a:lnTo>
                  <a:lnTo>
                    <a:pt x="11" y="27"/>
                  </a:lnTo>
                  <a:lnTo>
                    <a:pt x="10" y="32"/>
                  </a:lnTo>
                  <a:lnTo>
                    <a:pt x="10" y="35"/>
                  </a:lnTo>
                  <a:lnTo>
                    <a:pt x="11" y="38"/>
                  </a:lnTo>
                  <a:lnTo>
                    <a:pt x="12" y="40"/>
                  </a:lnTo>
                  <a:lnTo>
                    <a:pt x="13" y="43"/>
                  </a:lnTo>
                  <a:lnTo>
                    <a:pt x="14" y="44"/>
                  </a:lnTo>
                  <a:lnTo>
                    <a:pt x="17" y="45"/>
                  </a:lnTo>
                  <a:lnTo>
                    <a:pt x="18" y="46"/>
                  </a:lnTo>
                  <a:lnTo>
                    <a:pt x="20" y="46"/>
                  </a:lnTo>
                  <a:lnTo>
                    <a:pt x="23" y="45"/>
                  </a:lnTo>
                  <a:lnTo>
                    <a:pt x="25" y="44"/>
                  </a:lnTo>
                  <a:lnTo>
                    <a:pt x="27" y="40"/>
                  </a:lnTo>
                  <a:lnTo>
                    <a:pt x="33" y="30"/>
                  </a:lnTo>
                  <a:lnTo>
                    <a:pt x="37" y="19"/>
                  </a:lnTo>
                  <a:lnTo>
                    <a:pt x="42" y="12"/>
                  </a:lnTo>
                  <a:lnTo>
                    <a:pt x="44" y="9"/>
                  </a:lnTo>
                  <a:lnTo>
                    <a:pt x="45" y="8"/>
                  </a:lnTo>
                  <a:lnTo>
                    <a:pt x="48" y="6"/>
                  </a:lnTo>
                  <a:lnTo>
                    <a:pt x="50" y="5"/>
                  </a:lnTo>
                  <a:lnTo>
                    <a:pt x="53" y="3"/>
                  </a:lnTo>
                  <a:lnTo>
                    <a:pt x="55" y="3"/>
                  </a:lnTo>
                  <a:lnTo>
                    <a:pt x="58" y="3"/>
                  </a:lnTo>
                  <a:lnTo>
                    <a:pt x="62" y="3"/>
                  </a:lnTo>
                  <a:lnTo>
                    <a:pt x="65" y="4"/>
                  </a:lnTo>
                  <a:lnTo>
                    <a:pt x="68" y="6"/>
                  </a:lnTo>
                  <a:lnTo>
                    <a:pt x="71" y="7"/>
                  </a:lnTo>
                  <a:lnTo>
                    <a:pt x="73" y="9"/>
                  </a:lnTo>
                  <a:lnTo>
                    <a:pt x="75" y="12"/>
                  </a:lnTo>
                  <a:lnTo>
                    <a:pt x="77" y="15"/>
                  </a:lnTo>
                  <a:lnTo>
                    <a:pt x="79" y="18"/>
                  </a:lnTo>
                  <a:lnTo>
                    <a:pt x="80" y="22"/>
                  </a:lnTo>
                  <a:lnTo>
                    <a:pt x="81" y="26"/>
                  </a:lnTo>
                  <a:lnTo>
                    <a:pt x="81" y="30"/>
                  </a:lnTo>
                  <a:lnTo>
                    <a:pt x="81" y="34"/>
                  </a:lnTo>
                  <a:lnTo>
                    <a:pt x="80" y="38"/>
                  </a:lnTo>
                  <a:lnTo>
                    <a:pt x="79" y="45"/>
                  </a:lnTo>
                  <a:lnTo>
                    <a:pt x="76" y="51"/>
                  </a:lnTo>
                  <a:lnTo>
                    <a:pt x="75" y="54"/>
                  </a:lnTo>
                  <a:lnTo>
                    <a:pt x="74" y="56"/>
                  </a:lnTo>
                  <a:lnTo>
                    <a:pt x="72" y="58"/>
                  </a:lnTo>
                  <a:lnTo>
                    <a:pt x="70" y="60"/>
                  </a:lnTo>
                  <a:lnTo>
                    <a:pt x="68" y="61"/>
                  </a:lnTo>
                  <a:lnTo>
                    <a:pt x="66" y="63"/>
                  </a:lnTo>
                  <a:lnTo>
                    <a:pt x="62" y="64"/>
                  </a:lnTo>
                  <a:lnTo>
                    <a:pt x="56" y="66"/>
                  </a:lnTo>
                  <a:lnTo>
                    <a:pt x="50"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65985" name="Group 97"/>
          <p:cNvGrpSpPr>
            <a:grpSpLocks/>
          </p:cNvGrpSpPr>
          <p:nvPr/>
        </p:nvGrpSpPr>
        <p:grpSpPr bwMode="auto">
          <a:xfrm>
            <a:off x="3530600" y="1125538"/>
            <a:ext cx="2427288" cy="2547937"/>
            <a:chOff x="2179" y="1836"/>
            <a:chExt cx="1529" cy="1605"/>
          </a:xfrm>
        </p:grpSpPr>
        <p:sp>
          <p:nvSpPr>
            <p:cNvPr id="12436" name="Freeform 98"/>
            <p:cNvSpPr>
              <a:spLocks/>
            </p:cNvSpPr>
            <p:nvPr/>
          </p:nvSpPr>
          <p:spPr bwMode="auto">
            <a:xfrm>
              <a:off x="2179" y="1836"/>
              <a:ext cx="1529" cy="1605"/>
            </a:xfrm>
            <a:custGeom>
              <a:avLst/>
              <a:gdLst>
                <a:gd name="T0" fmla="*/ 0 w 1529"/>
                <a:gd name="T1" fmla="*/ 1204 h 1605"/>
                <a:gd name="T2" fmla="*/ 0 w 1529"/>
                <a:gd name="T3" fmla="*/ 401 h 1605"/>
                <a:gd name="T4" fmla="*/ 33 w 1529"/>
                <a:gd name="T5" fmla="*/ 0 h 1605"/>
                <a:gd name="T6" fmla="*/ 96 w 1529"/>
                <a:gd name="T7" fmla="*/ 2 h 1605"/>
                <a:gd name="T8" fmla="*/ 160 w 1529"/>
                <a:gd name="T9" fmla="*/ 7 h 1605"/>
                <a:gd name="T10" fmla="*/ 223 w 1529"/>
                <a:gd name="T11" fmla="*/ 15 h 1605"/>
                <a:gd name="T12" fmla="*/ 286 w 1529"/>
                <a:gd name="T13" fmla="*/ 26 h 1605"/>
                <a:gd name="T14" fmla="*/ 348 w 1529"/>
                <a:gd name="T15" fmla="*/ 38 h 1605"/>
                <a:gd name="T16" fmla="*/ 409 w 1529"/>
                <a:gd name="T17" fmla="*/ 54 h 1605"/>
                <a:gd name="T18" fmla="*/ 470 w 1529"/>
                <a:gd name="T19" fmla="*/ 71 h 1605"/>
                <a:gd name="T20" fmla="*/ 529 w 1529"/>
                <a:gd name="T21" fmla="*/ 91 h 1605"/>
                <a:gd name="T22" fmla="*/ 587 w 1529"/>
                <a:gd name="T23" fmla="*/ 113 h 1605"/>
                <a:gd name="T24" fmla="*/ 645 w 1529"/>
                <a:gd name="T25" fmla="*/ 138 h 1605"/>
                <a:gd name="T26" fmla="*/ 702 w 1529"/>
                <a:gd name="T27" fmla="*/ 164 h 1605"/>
                <a:gd name="T28" fmla="*/ 758 w 1529"/>
                <a:gd name="T29" fmla="*/ 193 h 1605"/>
                <a:gd name="T30" fmla="*/ 812 w 1529"/>
                <a:gd name="T31" fmla="*/ 224 h 1605"/>
                <a:gd name="T32" fmla="*/ 865 w 1529"/>
                <a:gd name="T33" fmla="*/ 256 h 1605"/>
                <a:gd name="T34" fmla="*/ 917 w 1529"/>
                <a:gd name="T35" fmla="*/ 291 h 1605"/>
                <a:gd name="T36" fmla="*/ 968 w 1529"/>
                <a:gd name="T37" fmla="*/ 327 h 1605"/>
                <a:gd name="T38" fmla="*/ 1016 w 1529"/>
                <a:gd name="T39" fmla="*/ 366 h 1605"/>
                <a:gd name="T40" fmla="*/ 1065 w 1529"/>
                <a:gd name="T41" fmla="*/ 406 h 1605"/>
                <a:gd name="T42" fmla="*/ 1110 w 1529"/>
                <a:gd name="T43" fmla="*/ 449 h 1605"/>
                <a:gd name="T44" fmla="*/ 1155 w 1529"/>
                <a:gd name="T45" fmla="*/ 492 h 1605"/>
                <a:gd name="T46" fmla="*/ 1198 w 1529"/>
                <a:gd name="T47" fmla="*/ 538 h 1605"/>
                <a:gd name="T48" fmla="*/ 1239 w 1529"/>
                <a:gd name="T49" fmla="*/ 585 h 1605"/>
                <a:gd name="T50" fmla="*/ 1278 w 1529"/>
                <a:gd name="T51" fmla="*/ 635 h 1605"/>
                <a:gd name="T52" fmla="*/ 1315 w 1529"/>
                <a:gd name="T53" fmla="*/ 685 h 1605"/>
                <a:gd name="T54" fmla="*/ 1350 w 1529"/>
                <a:gd name="T55" fmla="*/ 737 h 1605"/>
                <a:gd name="T56" fmla="*/ 1384 w 1529"/>
                <a:gd name="T57" fmla="*/ 791 h 1605"/>
                <a:gd name="T58" fmla="*/ 1415 w 1529"/>
                <a:gd name="T59" fmla="*/ 846 h 1605"/>
                <a:gd name="T60" fmla="*/ 1444 w 1529"/>
                <a:gd name="T61" fmla="*/ 901 h 1605"/>
                <a:gd name="T62" fmla="*/ 1471 w 1529"/>
                <a:gd name="T63" fmla="*/ 959 h 1605"/>
                <a:gd name="T64" fmla="*/ 1496 w 1529"/>
                <a:gd name="T65" fmla="*/ 1018 h 1605"/>
                <a:gd name="T66" fmla="*/ 1518 w 1529"/>
                <a:gd name="T67" fmla="*/ 1078 h 1605"/>
                <a:gd name="T68" fmla="*/ 1146 w 1529"/>
                <a:gd name="T69" fmla="*/ 1232 h 1605"/>
                <a:gd name="T70" fmla="*/ 382 w 1529"/>
                <a:gd name="T71" fmla="*/ 1480 h 16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9" h="1605">
                  <a:moveTo>
                    <a:pt x="0" y="1605"/>
                  </a:moveTo>
                  <a:lnTo>
                    <a:pt x="0" y="1204"/>
                  </a:lnTo>
                  <a:lnTo>
                    <a:pt x="0" y="802"/>
                  </a:lnTo>
                  <a:lnTo>
                    <a:pt x="0" y="401"/>
                  </a:lnTo>
                  <a:lnTo>
                    <a:pt x="0" y="0"/>
                  </a:lnTo>
                  <a:lnTo>
                    <a:pt x="33" y="0"/>
                  </a:lnTo>
                  <a:lnTo>
                    <a:pt x="64" y="0"/>
                  </a:lnTo>
                  <a:lnTo>
                    <a:pt x="96" y="2"/>
                  </a:lnTo>
                  <a:lnTo>
                    <a:pt x="129" y="4"/>
                  </a:lnTo>
                  <a:lnTo>
                    <a:pt x="160" y="7"/>
                  </a:lnTo>
                  <a:lnTo>
                    <a:pt x="191" y="11"/>
                  </a:lnTo>
                  <a:lnTo>
                    <a:pt x="223" y="15"/>
                  </a:lnTo>
                  <a:lnTo>
                    <a:pt x="254" y="20"/>
                  </a:lnTo>
                  <a:lnTo>
                    <a:pt x="286" y="26"/>
                  </a:lnTo>
                  <a:lnTo>
                    <a:pt x="317" y="31"/>
                  </a:lnTo>
                  <a:lnTo>
                    <a:pt x="348" y="38"/>
                  </a:lnTo>
                  <a:lnTo>
                    <a:pt x="378" y="45"/>
                  </a:lnTo>
                  <a:lnTo>
                    <a:pt x="409" y="54"/>
                  </a:lnTo>
                  <a:lnTo>
                    <a:pt x="439" y="62"/>
                  </a:lnTo>
                  <a:lnTo>
                    <a:pt x="470" y="71"/>
                  </a:lnTo>
                  <a:lnTo>
                    <a:pt x="499" y="81"/>
                  </a:lnTo>
                  <a:lnTo>
                    <a:pt x="529" y="91"/>
                  </a:lnTo>
                  <a:lnTo>
                    <a:pt x="559" y="102"/>
                  </a:lnTo>
                  <a:lnTo>
                    <a:pt x="587" y="113"/>
                  </a:lnTo>
                  <a:lnTo>
                    <a:pt x="617" y="125"/>
                  </a:lnTo>
                  <a:lnTo>
                    <a:pt x="645" y="138"/>
                  </a:lnTo>
                  <a:lnTo>
                    <a:pt x="674" y="151"/>
                  </a:lnTo>
                  <a:lnTo>
                    <a:pt x="702" y="164"/>
                  </a:lnTo>
                  <a:lnTo>
                    <a:pt x="730" y="178"/>
                  </a:lnTo>
                  <a:lnTo>
                    <a:pt x="758" y="193"/>
                  </a:lnTo>
                  <a:lnTo>
                    <a:pt x="785" y="208"/>
                  </a:lnTo>
                  <a:lnTo>
                    <a:pt x="812" y="224"/>
                  </a:lnTo>
                  <a:lnTo>
                    <a:pt x="839" y="240"/>
                  </a:lnTo>
                  <a:lnTo>
                    <a:pt x="865" y="256"/>
                  </a:lnTo>
                  <a:lnTo>
                    <a:pt x="891" y="273"/>
                  </a:lnTo>
                  <a:lnTo>
                    <a:pt x="917" y="291"/>
                  </a:lnTo>
                  <a:lnTo>
                    <a:pt x="943" y="309"/>
                  </a:lnTo>
                  <a:lnTo>
                    <a:pt x="968" y="327"/>
                  </a:lnTo>
                  <a:lnTo>
                    <a:pt x="992" y="347"/>
                  </a:lnTo>
                  <a:lnTo>
                    <a:pt x="1016" y="366"/>
                  </a:lnTo>
                  <a:lnTo>
                    <a:pt x="1040" y="386"/>
                  </a:lnTo>
                  <a:lnTo>
                    <a:pt x="1065" y="406"/>
                  </a:lnTo>
                  <a:lnTo>
                    <a:pt x="1088" y="427"/>
                  </a:lnTo>
                  <a:lnTo>
                    <a:pt x="1110" y="449"/>
                  </a:lnTo>
                  <a:lnTo>
                    <a:pt x="1133" y="471"/>
                  </a:lnTo>
                  <a:lnTo>
                    <a:pt x="1155" y="492"/>
                  </a:lnTo>
                  <a:lnTo>
                    <a:pt x="1177" y="516"/>
                  </a:lnTo>
                  <a:lnTo>
                    <a:pt x="1198" y="538"/>
                  </a:lnTo>
                  <a:lnTo>
                    <a:pt x="1219" y="562"/>
                  </a:lnTo>
                  <a:lnTo>
                    <a:pt x="1239" y="585"/>
                  </a:lnTo>
                  <a:lnTo>
                    <a:pt x="1259" y="610"/>
                  </a:lnTo>
                  <a:lnTo>
                    <a:pt x="1278" y="635"/>
                  </a:lnTo>
                  <a:lnTo>
                    <a:pt x="1297" y="660"/>
                  </a:lnTo>
                  <a:lnTo>
                    <a:pt x="1315" y="685"/>
                  </a:lnTo>
                  <a:lnTo>
                    <a:pt x="1333" y="711"/>
                  </a:lnTo>
                  <a:lnTo>
                    <a:pt x="1350" y="737"/>
                  </a:lnTo>
                  <a:lnTo>
                    <a:pt x="1367" y="763"/>
                  </a:lnTo>
                  <a:lnTo>
                    <a:pt x="1384" y="791"/>
                  </a:lnTo>
                  <a:lnTo>
                    <a:pt x="1400" y="818"/>
                  </a:lnTo>
                  <a:lnTo>
                    <a:pt x="1415" y="846"/>
                  </a:lnTo>
                  <a:lnTo>
                    <a:pt x="1430" y="874"/>
                  </a:lnTo>
                  <a:lnTo>
                    <a:pt x="1444" y="901"/>
                  </a:lnTo>
                  <a:lnTo>
                    <a:pt x="1458" y="930"/>
                  </a:lnTo>
                  <a:lnTo>
                    <a:pt x="1471" y="959"/>
                  </a:lnTo>
                  <a:lnTo>
                    <a:pt x="1484" y="988"/>
                  </a:lnTo>
                  <a:lnTo>
                    <a:pt x="1496" y="1018"/>
                  </a:lnTo>
                  <a:lnTo>
                    <a:pt x="1508" y="1048"/>
                  </a:lnTo>
                  <a:lnTo>
                    <a:pt x="1518" y="1078"/>
                  </a:lnTo>
                  <a:lnTo>
                    <a:pt x="1529" y="1108"/>
                  </a:lnTo>
                  <a:lnTo>
                    <a:pt x="1146" y="1232"/>
                  </a:lnTo>
                  <a:lnTo>
                    <a:pt x="764" y="1356"/>
                  </a:lnTo>
                  <a:lnTo>
                    <a:pt x="382" y="1480"/>
                  </a:lnTo>
                  <a:lnTo>
                    <a:pt x="0" y="1605"/>
                  </a:lnTo>
                  <a:close/>
                </a:path>
              </a:pathLst>
            </a:custGeom>
            <a:solidFill>
              <a:srgbClr val="006CB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7" name="Freeform 99"/>
            <p:cNvSpPr>
              <a:spLocks/>
            </p:cNvSpPr>
            <p:nvPr/>
          </p:nvSpPr>
          <p:spPr bwMode="auto">
            <a:xfrm>
              <a:off x="2621" y="2035"/>
              <a:ext cx="94" cy="112"/>
            </a:xfrm>
            <a:custGeom>
              <a:avLst/>
              <a:gdLst>
                <a:gd name="T0" fmla="*/ 14 w 94"/>
                <a:gd name="T1" fmla="*/ 68 h 112"/>
                <a:gd name="T2" fmla="*/ 15 w 94"/>
                <a:gd name="T3" fmla="*/ 78 h 112"/>
                <a:gd name="T4" fmla="*/ 20 w 94"/>
                <a:gd name="T5" fmla="*/ 86 h 112"/>
                <a:gd name="T6" fmla="*/ 29 w 94"/>
                <a:gd name="T7" fmla="*/ 93 h 112"/>
                <a:gd name="T8" fmla="*/ 45 w 94"/>
                <a:gd name="T9" fmla="*/ 99 h 112"/>
                <a:gd name="T10" fmla="*/ 55 w 94"/>
                <a:gd name="T11" fmla="*/ 99 h 112"/>
                <a:gd name="T12" fmla="*/ 62 w 94"/>
                <a:gd name="T13" fmla="*/ 96 h 112"/>
                <a:gd name="T14" fmla="*/ 67 w 94"/>
                <a:gd name="T15" fmla="*/ 90 h 112"/>
                <a:gd name="T16" fmla="*/ 69 w 94"/>
                <a:gd name="T17" fmla="*/ 83 h 112"/>
                <a:gd name="T18" fmla="*/ 67 w 94"/>
                <a:gd name="T19" fmla="*/ 76 h 112"/>
                <a:gd name="T20" fmla="*/ 61 w 94"/>
                <a:gd name="T21" fmla="*/ 70 h 112"/>
                <a:gd name="T22" fmla="*/ 34 w 94"/>
                <a:gd name="T23" fmla="*/ 52 h 112"/>
                <a:gd name="T24" fmla="*/ 22 w 94"/>
                <a:gd name="T25" fmla="*/ 40 h 112"/>
                <a:gd name="T26" fmla="*/ 18 w 94"/>
                <a:gd name="T27" fmla="*/ 30 h 112"/>
                <a:gd name="T28" fmla="*/ 20 w 94"/>
                <a:gd name="T29" fmla="*/ 20 h 112"/>
                <a:gd name="T30" fmla="*/ 26 w 94"/>
                <a:gd name="T31" fmla="*/ 10 h 112"/>
                <a:gd name="T32" fmla="*/ 34 w 94"/>
                <a:gd name="T33" fmla="*/ 4 h 112"/>
                <a:gd name="T34" fmla="*/ 40 w 94"/>
                <a:gd name="T35" fmla="*/ 1 h 112"/>
                <a:gd name="T36" fmla="*/ 49 w 94"/>
                <a:gd name="T37" fmla="*/ 0 h 112"/>
                <a:gd name="T38" fmla="*/ 64 w 94"/>
                <a:gd name="T39" fmla="*/ 4 h 112"/>
                <a:gd name="T40" fmla="*/ 79 w 94"/>
                <a:gd name="T41" fmla="*/ 11 h 112"/>
                <a:gd name="T42" fmla="*/ 90 w 94"/>
                <a:gd name="T43" fmla="*/ 21 h 112"/>
                <a:gd name="T44" fmla="*/ 93 w 94"/>
                <a:gd name="T45" fmla="*/ 33 h 112"/>
                <a:gd name="T46" fmla="*/ 93 w 94"/>
                <a:gd name="T47" fmla="*/ 46 h 112"/>
                <a:gd name="T48" fmla="*/ 80 w 94"/>
                <a:gd name="T49" fmla="*/ 34 h 112"/>
                <a:gd name="T50" fmla="*/ 77 w 94"/>
                <a:gd name="T51" fmla="*/ 26 h 112"/>
                <a:gd name="T52" fmla="*/ 66 w 94"/>
                <a:gd name="T53" fmla="*/ 18 h 112"/>
                <a:gd name="T54" fmla="*/ 50 w 94"/>
                <a:gd name="T55" fmla="*/ 13 h 112"/>
                <a:gd name="T56" fmla="*/ 41 w 94"/>
                <a:gd name="T57" fmla="*/ 14 h 112"/>
                <a:gd name="T58" fmla="*/ 35 w 94"/>
                <a:gd name="T59" fmla="*/ 20 h 112"/>
                <a:gd name="T60" fmla="*/ 32 w 94"/>
                <a:gd name="T61" fmla="*/ 28 h 112"/>
                <a:gd name="T62" fmla="*/ 36 w 94"/>
                <a:gd name="T63" fmla="*/ 36 h 112"/>
                <a:gd name="T64" fmla="*/ 45 w 94"/>
                <a:gd name="T65" fmla="*/ 43 h 112"/>
                <a:gd name="T66" fmla="*/ 64 w 94"/>
                <a:gd name="T67" fmla="*/ 55 h 112"/>
                <a:gd name="T68" fmla="*/ 76 w 94"/>
                <a:gd name="T69" fmla="*/ 64 h 112"/>
                <a:gd name="T70" fmla="*/ 82 w 94"/>
                <a:gd name="T71" fmla="*/ 76 h 112"/>
                <a:gd name="T72" fmla="*/ 83 w 94"/>
                <a:gd name="T73" fmla="*/ 87 h 112"/>
                <a:gd name="T74" fmla="*/ 78 w 94"/>
                <a:gd name="T75" fmla="*/ 99 h 112"/>
                <a:gd name="T76" fmla="*/ 68 w 94"/>
                <a:gd name="T77" fmla="*/ 107 h 112"/>
                <a:gd name="T78" fmla="*/ 55 w 94"/>
                <a:gd name="T79" fmla="*/ 112 h 112"/>
                <a:gd name="T80" fmla="*/ 39 w 94"/>
                <a:gd name="T81" fmla="*/ 111 h 112"/>
                <a:gd name="T82" fmla="*/ 21 w 94"/>
                <a:gd name="T83" fmla="*/ 104 h 112"/>
                <a:gd name="T84" fmla="*/ 8 w 94"/>
                <a:gd name="T85" fmla="*/ 94 h 112"/>
                <a:gd name="T86" fmla="*/ 4 w 94"/>
                <a:gd name="T87" fmla="*/ 86 h 112"/>
                <a:gd name="T88" fmla="*/ 0 w 94"/>
                <a:gd name="T89" fmla="*/ 71 h 1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4" h="112">
                  <a:moveTo>
                    <a:pt x="2" y="61"/>
                  </a:moveTo>
                  <a:lnTo>
                    <a:pt x="15" y="64"/>
                  </a:lnTo>
                  <a:lnTo>
                    <a:pt x="14" y="68"/>
                  </a:lnTo>
                  <a:lnTo>
                    <a:pt x="14" y="72"/>
                  </a:lnTo>
                  <a:lnTo>
                    <a:pt x="14" y="75"/>
                  </a:lnTo>
                  <a:lnTo>
                    <a:pt x="15" y="78"/>
                  </a:lnTo>
                  <a:lnTo>
                    <a:pt x="16" y="81"/>
                  </a:lnTo>
                  <a:lnTo>
                    <a:pt x="17" y="83"/>
                  </a:lnTo>
                  <a:lnTo>
                    <a:pt x="20" y="86"/>
                  </a:lnTo>
                  <a:lnTo>
                    <a:pt x="23" y="89"/>
                  </a:lnTo>
                  <a:lnTo>
                    <a:pt x="26" y="92"/>
                  </a:lnTo>
                  <a:lnTo>
                    <a:pt x="29" y="93"/>
                  </a:lnTo>
                  <a:lnTo>
                    <a:pt x="33" y="96"/>
                  </a:lnTo>
                  <a:lnTo>
                    <a:pt x="38" y="97"/>
                  </a:lnTo>
                  <a:lnTo>
                    <a:pt x="45" y="99"/>
                  </a:lnTo>
                  <a:lnTo>
                    <a:pt x="48" y="100"/>
                  </a:lnTo>
                  <a:lnTo>
                    <a:pt x="52" y="100"/>
                  </a:lnTo>
                  <a:lnTo>
                    <a:pt x="55" y="99"/>
                  </a:lnTo>
                  <a:lnTo>
                    <a:pt x="58" y="98"/>
                  </a:lnTo>
                  <a:lnTo>
                    <a:pt x="60" y="97"/>
                  </a:lnTo>
                  <a:lnTo>
                    <a:pt x="62" y="96"/>
                  </a:lnTo>
                  <a:lnTo>
                    <a:pt x="64" y="94"/>
                  </a:lnTo>
                  <a:lnTo>
                    <a:pt x="66" y="93"/>
                  </a:lnTo>
                  <a:lnTo>
                    <a:pt x="67" y="90"/>
                  </a:lnTo>
                  <a:lnTo>
                    <a:pt x="68" y="88"/>
                  </a:lnTo>
                  <a:lnTo>
                    <a:pt x="69" y="86"/>
                  </a:lnTo>
                  <a:lnTo>
                    <a:pt x="69" y="83"/>
                  </a:lnTo>
                  <a:lnTo>
                    <a:pt x="69" y="81"/>
                  </a:lnTo>
                  <a:lnTo>
                    <a:pt x="68" y="79"/>
                  </a:lnTo>
                  <a:lnTo>
                    <a:pt x="67" y="76"/>
                  </a:lnTo>
                  <a:lnTo>
                    <a:pt x="66" y="74"/>
                  </a:lnTo>
                  <a:lnTo>
                    <a:pt x="63" y="73"/>
                  </a:lnTo>
                  <a:lnTo>
                    <a:pt x="61" y="70"/>
                  </a:lnTo>
                  <a:lnTo>
                    <a:pt x="55" y="66"/>
                  </a:lnTo>
                  <a:lnTo>
                    <a:pt x="45" y="59"/>
                  </a:lnTo>
                  <a:lnTo>
                    <a:pt x="34" y="52"/>
                  </a:lnTo>
                  <a:lnTo>
                    <a:pt x="27" y="46"/>
                  </a:lnTo>
                  <a:lnTo>
                    <a:pt x="24" y="43"/>
                  </a:lnTo>
                  <a:lnTo>
                    <a:pt x="22" y="40"/>
                  </a:lnTo>
                  <a:lnTo>
                    <a:pt x="21" y="37"/>
                  </a:lnTo>
                  <a:lnTo>
                    <a:pt x="19" y="34"/>
                  </a:lnTo>
                  <a:lnTo>
                    <a:pt x="18" y="30"/>
                  </a:lnTo>
                  <a:lnTo>
                    <a:pt x="18" y="27"/>
                  </a:lnTo>
                  <a:lnTo>
                    <a:pt x="19" y="23"/>
                  </a:lnTo>
                  <a:lnTo>
                    <a:pt x="20" y="20"/>
                  </a:lnTo>
                  <a:lnTo>
                    <a:pt x="21" y="16"/>
                  </a:lnTo>
                  <a:lnTo>
                    <a:pt x="23" y="13"/>
                  </a:lnTo>
                  <a:lnTo>
                    <a:pt x="26" y="10"/>
                  </a:lnTo>
                  <a:lnTo>
                    <a:pt x="28" y="7"/>
                  </a:lnTo>
                  <a:lnTo>
                    <a:pt x="32" y="4"/>
                  </a:lnTo>
                  <a:lnTo>
                    <a:pt x="34" y="4"/>
                  </a:lnTo>
                  <a:lnTo>
                    <a:pt x="36" y="3"/>
                  </a:lnTo>
                  <a:lnTo>
                    <a:pt x="38" y="2"/>
                  </a:lnTo>
                  <a:lnTo>
                    <a:pt x="40" y="1"/>
                  </a:lnTo>
                  <a:lnTo>
                    <a:pt x="42" y="1"/>
                  </a:lnTo>
                  <a:lnTo>
                    <a:pt x="45" y="1"/>
                  </a:lnTo>
                  <a:lnTo>
                    <a:pt x="49" y="0"/>
                  </a:lnTo>
                  <a:lnTo>
                    <a:pt x="55" y="1"/>
                  </a:lnTo>
                  <a:lnTo>
                    <a:pt x="59" y="2"/>
                  </a:lnTo>
                  <a:lnTo>
                    <a:pt x="64" y="4"/>
                  </a:lnTo>
                  <a:lnTo>
                    <a:pt x="69" y="5"/>
                  </a:lnTo>
                  <a:lnTo>
                    <a:pt x="75" y="7"/>
                  </a:lnTo>
                  <a:lnTo>
                    <a:pt x="79" y="11"/>
                  </a:lnTo>
                  <a:lnTo>
                    <a:pt x="83" y="14"/>
                  </a:lnTo>
                  <a:lnTo>
                    <a:pt x="86" y="17"/>
                  </a:lnTo>
                  <a:lnTo>
                    <a:pt x="90" y="21"/>
                  </a:lnTo>
                  <a:lnTo>
                    <a:pt x="91" y="25"/>
                  </a:lnTo>
                  <a:lnTo>
                    <a:pt x="93" y="28"/>
                  </a:lnTo>
                  <a:lnTo>
                    <a:pt x="93" y="33"/>
                  </a:lnTo>
                  <a:lnTo>
                    <a:pt x="94" y="37"/>
                  </a:lnTo>
                  <a:lnTo>
                    <a:pt x="93" y="42"/>
                  </a:lnTo>
                  <a:lnTo>
                    <a:pt x="93" y="46"/>
                  </a:lnTo>
                  <a:lnTo>
                    <a:pt x="79" y="43"/>
                  </a:lnTo>
                  <a:lnTo>
                    <a:pt x="80" y="38"/>
                  </a:lnTo>
                  <a:lnTo>
                    <a:pt x="80" y="34"/>
                  </a:lnTo>
                  <a:lnTo>
                    <a:pt x="79" y="30"/>
                  </a:lnTo>
                  <a:lnTo>
                    <a:pt x="78" y="28"/>
                  </a:lnTo>
                  <a:lnTo>
                    <a:pt x="77" y="26"/>
                  </a:lnTo>
                  <a:lnTo>
                    <a:pt x="75" y="23"/>
                  </a:lnTo>
                  <a:lnTo>
                    <a:pt x="71" y="20"/>
                  </a:lnTo>
                  <a:lnTo>
                    <a:pt x="66" y="18"/>
                  </a:lnTo>
                  <a:lnTo>
                    <a:pt x="61" y="15"/>
                  </a:lnTo>
                  <a:lnTo>
                    <a:pt x="55" y="14"/>
                  </a:lnTo>
                  <a:lnTo>
                    <a:pt x="50" y="13"/>
                  </a:lnTo>
                  <a:lnTo>
                    <a:pt x="45" y="13"/>
                  </a:lnTo>
                  <a:lnTo>
                    <a:pt x="44" y="14"/>
                  </a:lnTo>
                  <a:lnTo>
                    <a:pt x="41" y="14"/>
                  </a:lnTo>
                  <a:lnTo>
                    <a:pt x="38" y="16"/>
                  </a:lnTo>
                  <a:lnTo>
                    <a:pt x="36" y="18"/>
                  </a:lnTo>
                  <a:lnTo>
                    <a:pt x="35" y="20"/>
                  </a:lnTo>
                  <a:lnTo>
                    <a:pt x="33" y="23"/>
                  </a:lnTo>
                  <a:lnTo>
                    <a:pt x="32" y="26"/>
                  </a:lnTo>
                  <a:lnTo>
                    <a:pt x="32" y="28"/>
                  </a:lnTo>
                  <a:lnTo>
                    <a:pt x="33" y="31"/>
                  </a:lnTo>
                  <a:lnTo>
                    <a:pt x="34" y="33"/>
                  </a:lnTo>
                  <a:lnTo>
                    <a:pt x="36" y="36"/>
                  </a:lnTo>
                  <a:lnTo>
                    <a:pt x="38" y="38"/>
                  </a:lnTo>
                  <a:lnTo>
                    <a:pt x="40" y="39"/>
                  </a:lnTo>
                  <a:lnTo>
                    <a:pt x="45" y="43"/>
                  </a:lnTo>
                  <a:lnTo>
                    <a:pt x="52" y="47"/>
                  </a:lnTo>
                  <a:lnTo>
                    <a:pt x="59" y="52"/>
                  </a:lnTo>
                  <a:lnTo>
                    <a:pt x="64" y="55"/>
                  </a:lnTo>
                  <a:lnTo>
                    <a:pt x="69" y="59"/>
                  </a:lnTo>
                  <a:lnTo>
                    <a:pt x="72" y="61"/>
                  </a:lnTo>
                  <a:lnTo>
                    <a:pt x="76" y="64"/>
                  </a:lnTo>
                  <a:lnTo>
                    <a:pt x="78" y="68"/>
                  </a:lnTo>
                  <a:lnTo>
                    <a:pt x="80" y="72"/>
                  </a:lnTo>
                  <a:lnTo>
                    <a:pt x="82" y="76"/>
                  </a:lnTo>
                  <a:lnTo>
                    <a:pt x="83" y="80"/>
                  </a:lnTo>
                  <a:lnTo>
                    <a:pt x="83" y="83"/>
                  </a:lnTo>
                  <a:lnTo>
                    <a:pt x="83" y="87"/>
                  </a:lnTo>
                  <a:lnTo>
                    <a:pt x="81" y="91"/>
                  </a:lnTo>
                  <a:lnTo>
                    <a:pt x="79" y="95"/>
                  </a:lnTo>
                  <a:lnTo>
                    <a:pt x="78" y="99"/>
                  </a:lnTo>
                  <a:lnTo>
                    <a:pt x="75" y="102"/>
                  </a:lnTo>
                  <a:lnTo>
                    <a:pt x="72" y="105"/>
                  </a:lnTo>
                  <a:lnTo>
                    <a:pt x="68" y="107"/>
                  </a:lnTo>
                  <a:lnTo>
                    <a:pt x="64" y="110"/>
                  </a:lnTo>
                  <a:lnTo>
                    <a:pt x="59" y="111"/>
                  </a:lnTo>
                  <a:lnTo>
                    <a:pt x="55" y="112"/>
                  </a:lnTo>
                  <a:lnTo>
                    <a:pt x="50" y="112"/>
                  </a:lnTo>
                  <a:lnTo>
                    <a:pt x="45" y="112"/>
                  </a:lnTo>
                  <a:lnTo>
                    <a:pt x="39" y="111"/>
                  </a:lnTo>
                  <a:lnTo>
                    <a:pt x="34" y="110"/>
                  </a:lnTo>
                  <a:lnTo>
                    <a:pt x="28" y="107"/>
                  </a:lnTo>
                  <a:lnTo>
                    <a:pt x="21" y="104"/>
                  </a:lnTo>
                  <a:lnTo>
                    <a:pt x="17" y="101"/>
                  </a:lnTo>
                  <a:lnTo>
                    <a:pt x="12" y="98"/>
                  </a:lnTo>
                  <a:lnTo>
                    <a:pt x="8" y="94"/>
                  </a:lnTo>
                  <a:lnTo>
                    <a:pt x="6" y="90"/>
                  </a:lnTo>
                  <a:lnTo>
                    <a:pt x="4" y="88"/>
                  </a:lnTo>
                  <a:lnTo>
                    <a:pt x="4" y="86"/>
                  </a:lnTo>
                  <a:lnTo>
                    <a:pt x="1" y="81"/>
                  </a:lnTo>
                  <a:lnTo>
                    <a:pt x="0" y="76"/>
                  </a:lnTo>
                  <a:lnTo>
                    <a:pt x="0" y="71"/>
                  </a:lnTo>
                  <a:lnTo>
                    <a:pt x="0" y="66"/>
                  </a:lnTo>
                  <a:lnTo>
                    <a:pt x="2"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8" name="Freeform 100"/>
            <p:cNvSpPr>
              <a:spLocks/>
            </p:cNvSpPr>
            <p:nvPr/>
          </p:nvSpPr>
          <p:spPr bwMode="auto">
            <a:xfrm>
              <a:off x="2717" y="2097"/>
              <a:ext cx="73" cy="81"/>
            </a:xfrm>
            <a:custGeom>
              <a:avLst/>
              <a:gdLst>
                <a:gd name="T0" fmla="*/ 62 w 73"/>
                <a:gd name="T1" fmla="*/ 64 h 81"/>
                <a:gd name="T2" fmla="*/ 59 w 73"/>
                <a:gd name="T3" fmla="*/ 69 h 81"/>
                <a:gd name="T4" fmla="*/ 55 w 73"/>
                <a:gd name="T5" fmla="*/ 73 h 81"/>
                <a:gd name="T6" fmla="*/ 48 w 73"/>
                <a:gd name="T7" fmla="*/ 78 h 81"/>
                <a:gd name="T8" fmla="*/ 39 w 73"/>
                <a:gd name="T9" fmla="*/ 81 h 81"/>
                <a:gd name="T10" fmla="*/ 34 w 73"/>
                <a:gd name="T11" fmla="*/ 81 h 81"/>
                <a:gd name="T12" fmla="*/ 28 w 73"/>
                <a:gd name="T13" fmla="*/ 80 h 81"/>
                <a:gd name="T14" fmla="*/ 19 w 73"/>
                <a:gd name="T15" fmla="*/ 76 h 81"/>
                <a:gd name="T16" fmla="*/ 10 w 73"/>
                <a:gd name="T17" fmla="*/ 70 h 81"/>
                <a:gd name="T18" fmla="*/ 6 w 73"/>
                <a:gd name="T19" fmla="*/ 66 h 81"/>
                <a:gd name="T20" fmla="*/ 3 w 73"/>
                <a:gd name="T21" fmla="*/ 59 h 81"/>
                <a:gd name="T22" fmla="*/ 1 w 73"/>
                <a:gd name="T23" fmla="*/ 52 h 81"/>
                <a:gd name="T24" fmla="*/ 0 w 73"/>
                <a:gd name="T25" fmla="*/ 45 h 81"/>
                <a:gd name="T26" fmla="*/ 2 w 73"/>
                <a:gd name="T27" fmla="*/ 37 h 81"/>
                <a:gd name="T28" fmla="*/ 7 w 73"/>
                <a:gd name="T29" fmla="*/ 23 h 81"/>
                <a:gd name="T30" fmla="*/ 11 w 73"/>
                <a:gd name="T31" fmla="*/ 18 h 81"/>
                <a:gd name="T32" fmla="*/ 17 w 73"/>
                <a:gd name="T33" fmla="*/ 9 h 81"/>
                <a:gd name="T34" fmla="*/ 21 w 73"/>
                <a:gd name="T35" fmla="*/ 6 h 81"/>
                <a:gd name="T36" fmla="*/ 27 w 73"/>
                <a:gd name="T37" fmla="*/ 3 h 81"/>
                <a:gd name="T38" fmla="*/ 34 w 73"/>
                <a:gd name="T39" fmla="*/ 1 h 81"/>
                <a:gd name="T40" fmla="*/ 38 w 73"/>
                <a:gd name="T41" fmla="*/ 0 h 81"/>
                <a:gd name="T42" fmla="*/ 48 w 73"/>
                <a:gd name="T43" fmla="*/ 2 h 81"/>
                <a:gd name="T44" fmla="*/ 58 w 73"/>
                <a:gd name="T45" fmla="*/ 6 h 81"/>
                <a:gd name="T46" fmla="*/ 65 w 73"/>
                <a:gd name="T47" fmla="*/ 11 h 81"/>
                <a:gd name="T48" fmla="*/ 68 w 73"/>
                <a:gd name="T49" fmla="*/ 15 h 81"/>
                <a:gd name="T50" fmla="*/ 72 w 73"/>
                <a:gd name="T51" fmla="*/ 22 h 81"/>
                <a:gd name="T52" fmla="*/ 73 w 73"/>
                <a:gd name="T53" fmla="*/ 27 h 81"/>
                <a:gd name="T54" fmla="*/ 73 w 73"/>
                <a:gd name="T55" fmla="*/ 32 h 81"/>
                <a:gd name="T56" fmla="*/ 72 w 73"/>
                <a:gd name="T57" fmla="*/ 38 h 81"/>
                <a:gd name="T58" fmla="*/ 60 w 73"/>
                <a:gd name="T59" fmla="*/ 31 h 81"/>
                <a:gd name="T60" fmla="*/ 59 w 73"/>
                <a:gd name="T61" fmla="*/ 24 h 81"/>
                <a:gd name="T62" fmla="*/ 56 w 73"/>
                <a:gd name="T63" fmla="*/ 19 h 81"/>
                <a:gd name="T64" fmla="*/ 52 w 73"/>
                <a:gd name="T65" fmla="*/ 15 h 81"/>
                <a:gd name="T66" fmla="*/ 45 w 73"/>
                <a:gd name="T67" fmla="*/ 12 h 81"/>
                <a:gd name="T68" fmla="*/ 36 w 73"/>
                <a:gd name="T69" fmla="*/ 13 h 81"/>
                <a:gd name="T70" fmla="*/ 28 w 73"/>
                <a:gd name="T71" fmla="*/ 17 h 81"/>
                <a:gd name="T72" fmla="*/ 24 w 73"/>
                <a:gd name="T73" fmla="*/ 21 h 81"/>
                <a:gd name="T74" fmla="*/ 18 w 73"/>
                <a:gd name="T75" fmla="*/ 33 h 81"/>
                <a:gd name="T76" fmla="*/ 14 w 73"/>
                <a:gd name="T77" fmla="*/ 45 h 81"/>
                <a:gd name="T78" fmla="*/ 14 w 73"/>
                <a:gd name="T79" fmla="*/ 51 h 81"/>
                <a:gd name="T80" fmla="*/ 14 w 73"/>
                <a:gd name="T81" fmla="*/ 56 h 81"/>
                <a:gd name="T82" fmla="*/ 17 w 73"/>
                <a:gd name="T83" fmla="*/ 60 h 81"/>
                <a:gd name="T84" fmla="*/ 22 w 73"/>
                <a:gd name="T85" fmla="*/ 66 h 81"/>
                <a:gd name="T86" fmla="*/ 30 w 73"/>
                <a:gd name="T87" fmla="*/ 69 h 81"/>
                <a:gd name="T88" fmla="*/ 37 w 73"/>
                <a:gd name="T89" fmla="*/ 69 h 81"/>
                <a:gd name="T90" fmla="*/ 40 w 73"/>
                <a:gd name="T91" fmla="*/ 69 h 81"/>
                <a:gd name="T92" fmla="*/ 46 w 73"/>
                <a:gd name="T93" fmla="*/ 65 h 81"/>
                <a:gd name="T94" fmla="*/ 52 w 73"/>
                <a:gd name="T95" fmla="*/ 58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3" h="81">
                  <a:moveTo>
                    <a:pt x="52" y="58"/>
                  </a:moveTo>
                  <a:lnTo>
                    <a:pt x="62" y="64"/>
                  </a:lnTo>
                  <a:lnTo>
                    <a:pt x="61" y="67"/>
                  </a:lnTo>
                  <a:lnTo>
                    <a:pt x="59" y="69"/>
                  </a:lnTo>
                  <a:lnTo>
                    <a:pt x="57" y="72"/>
                  </a:lnTo>
                  <a:lnTo>
                    <a:pt x="55" y="73"/>
                  </a:lnTo>
                  <a:lnTo>
                    <a:pt x="50" y="77"/>
                  </a:lnTo>
                  <a:lnTo>
                    <a:pt x="48" y="78"/>
                  </a:lnTo>
                  <a:lnTo>
                    <a:pt x="45" y="79"/>
                  </a:lnTo>
                  <a:lnTo>
                    <a:pt x="39" y="81"/>
                  </a:lnTo>
                  <a:lnTo>
                    <a:pt x="37" y="81"/>
                  </a:lnTo>
                  <a:lnTo>
                    <a:pt x="34" y="81"/>
                  </a:lnTo>
                  <a:lnTo>
                    <a:pt x="31" y="81"/>
                  </a:lnTo>
                  <a:lnTo>
                    <a:pt x="28" y="80"/>
                  </a:lnTo>
                  <a:lnTo>
                    <a:pt x="22" y="78"/>
                  </a:lnTo>
                  <a:lnTo>
                    <a:pt x="19" y="76"/>
                  </a:lnTo>
                  <a:lnTo>
                    <a:pt x="16" y="75"/>
                  </a:lnTo>
                  <a:lnTo>
                    <a:pt x="10" y="70"/>
                  </a:lnTo>
                  <a:lnTo>
                    <a:pt x="7" y="68"/>
                  </a:lnTo>
                  <a:lnTo>
                    <a:pt x="6" y="66"/>
                  </a:lnTo>
                  <a:lnTo>
                    <a:pt x="4" y="62"/>
                  </a:lnTo>
                  <a:lnTo>
                    <a:pt x="3" y="59"/>
                  </a:lnTo>
                  <a:lnTo>
                    <a:pt x="1" y="55"/>
                  </a:lnTo>
                  <a:lnTo>
                    <a:pt x="1" y="52"/>
                  </a:lnTo>
                  <a:lnTo>
                    <a:pt x="0" y="49"/>
                  </a:lnTo>
                  <a:lnTo>
                    <a:pt x="0" y="45"/>
                  </a:lnTo>
                  <a:lnTo>
                    <a:pt x="1" y="41"/>
                  </a:lnTo>
                  <a:lnTo>
                    <a:pt x="2" y="37"/>
                  </a:lnTo>
                  <a:lnTo>
                    <a:pt x="5" y="28"/>
                  </a:lnTo>
                  <a:lnTo>
                    <a:pt x="7" y="23"/>
                  </a:lnTo>
                  <a:lnTo>
                    <a:pt x="9" y="20"/>
                  </a:lnTo>
                  <a:lnTo>
                    <a:pt x="11" y="18"/>
                  </a:lnTo>
                  <a:lnTo>
                    <a:pt x="14" y="13"/>
                  </a:lnTo>
                  <a:lnTo>
                    <a:pt x="17" y="9"/>
                  </a:lnTo>
                  <a:lnTo>
                    <a:pt x="19" y="7"/>
                  </a:lnTo>
                  <a:lnTo>
                    <a:pt x="21" y="6"/>
                  </a:lnTo>
                  <a:lnTo>
                    <a:pt x="25" y="4"/>
                  </a:lnTo>
                  <a:lnTo>
                    <a:pt x="27" y="3"/>
                  </a:lnTo>
                  <a:lnTo>
                    <a:pt x="29" y="2"/>
                  </a:lnTo>
                  <a:lnTo>
                    <a:pt x="34" y="1"/>
                  </a:lnTo>
                  <a:lnTo>
                    <a:pt x="36" y="0"/>
                  </a:lnTo>
                  <a:lnTo>
                    <a:pt x="38" y="0"/>
                  </a:lnTo>
                  <a:lnTo>
                    <a:pt x="43" y="1"/>
                  </a:lnTo>
                  <a:lnTo>
                    <a:pt x="48" y="2"/>
                  </a:lnTo>
                  <a:lnTo>
                    <a:pt x="52" y="4"/>
                  </a:lnTo>
                  <a:lnTo>
                    <a:pt x="58" y="6"/>
                  </a:lnTo>
                  <a:lnTo>
                    <a:pt x="62" y="9"/>
                  </a:lnTo>
                  <a:lnTo>
                    <a:pt x="65" y="11"/>
                  </a:lnTo>
                  <a:lnTo>
                    <a:pt x="66" y="13"/>
                  </a:lnTo>
                  <a:lnTo>
                    <a:pt x="68" y="15"/>
                  </a:lnTo>
                  <a:lnTo>
                    <a:pt x="69" y="18"/>
                  </a:lnTo>
                  <a:lnTo>
                    <a:pt x="72" y="22"/>
                  </a:lnTo>
                  <a:lnTo>
                    <a:pt x="72" y="24"/>
                  </a:lnTo>
                  <a:lnTo>
                    <a:pt x="73" y="27"/>
                  </a:lnTo>
                  <a:lnTo>
                    <a:pt x="73" y="29"/>
                  </a:lnTo>
                  <a:lnTo>
                    <a:pt x="73" y="32"/>
                  </a:lnTo>
                  <a:lnTo>
                    <a:pt x="73" y="35"/>
                  </a:lnTo>
                  <a:lnTo>
                    <a:pt x="72" y="38"/>
                  </a:lnTo>
                  <a:lnTo>
                    <a:pt x="59" y="35"/>
                  </a:lnTo>
                  <a:lnTo>
                    <a:pt x="60" y="31"/>
                  </a:lnTo>
                  <a:lnTo>
                    <a:pt x="60" y="28"/>
                  </a:lnTo>
                  <a:lnTo>
                    <a:pt x="59" y="24"/>
                  </a:lnTo>
                  <a:lnTo>
                    <a:pt x="58" y="21"/>
                  </a:lnTo>
                  <a:lnTo>
                    <a:pt x="56" y="19"/>
                  </a:lnTo>
                  <a:lnTo>
                    <a:pt x="55" y="17"/>
                  </a:lnTo>
                  <a:lnTo>
                    <a:pt x="52" y="15"/>
                  </a:lnTo>
                  <a:lnTo>
                    <a:pt x="49" y="14"/>
                  </a:lnTo>
                  <a:lnTo>
                    <a:pt x="45" y="12"/>
                  </a:lnTo>
                  <a:lnTo>
                    <a:pt x="40" y="12"/>
                  </a:lnTo>
                  <a:lnTo>
                    <a:pt x="36" y="13"/>
                  </a:lnTo>
                  <a:lnTo>
                    <a:pt x="31" y="14"/>
                  </a:lnTo>
                  <a:lnTo>
                    <a:pt x="28" y="17"/>
                  </a:lnTo>
                  <a:lnTo>
                    <a:pt x="26" y="19"/>
                  </a:lnTo>
                  <a:lnTo>
                    <a:pt x="24" y="21"/>
                  </a:lnTo>
                  <a:lnTo>
                    <a:pt x="21" y="26"/>
                  </a:lnTo>
                  <a:lnTo>
                    <a:pt x="18" y="33"/>
                  </a:lnTo>
                  <a:lnTo>
                    <a:pt x="15" y="40"/>
                  </a:lnTo>
                  <a:lnTo>
                    <a:pt x="14" y="45"/>
                  </a:lnTo>
                  <a:lnTo>
                    <a:pt x="14" y="49"/>
                  </a:lnTo>
                  <a:lnTo>
                    <a:pt x="14" y="51"/>
                  </a:lnTo>
                  <a:lnTo>
                    <a:pt x="14" y="54"/>
                  </a:lnTo>
                  <a:lnTo>
                    <a:pt x="14" y="56"/>
                  </a:lnTo>
                  <a:lnTo>
                    <a:pt x="15" y="58"/>
                  </a:lnTo>
                  <a:lnTo>
                    <a:pt x="17" y="60"/>
                  </a:lnTo>
                  <a:lnTo>
                    <a:pt x="19" y="63"/>
                  </a:lnTo>
                  <a:lnTo>
                    <a:pt x="22" y="66"/>
                  </a:lnTo>
                  <a:lnTo>
                    <a:pt x="26" y="69"/>
                  </a:lnTo>
                  <a:lnTo>
                    <a:pt x="30" y="69"/>
                  </a:lnTo>
                  <a:lnTo>
                    <a:pt x="33" y="70"/>
                  </a:lnTo>
                  <a:lnTo>
                    <a:pt x="37" y="69"/>
                  </a:lnTo>
                  <a:lnTo>
                    <a:pt x="38" y="69"/>
                  </a:lnTo>
                  <a:lnTo>
                    <a:pt x="40" y="69"/>
                  </a:lnTo>
                  <a:lnTo>
                    <a:pt x="43" y="67"/>
                  </a:lnTo>
                  <a:lnTo>
                    <a:pt x="46" y="65"/>
                  </a:lnTo>
                  <a:lnTo>
                    <a:pt x="49" y="62"/>
                  </a:lnTo>
                  <a:lnTo>
                    <a:pt x="5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9" name="Freeform 101"/>
            <p:cNvSpPr>
              <a:spLocks/>
            </p:cNvSpPr>
            <p:nvPr/>
          </p:nvSpPr>
          <p:spPr bwMode="auto">
            <a:xfrm>
              <a:off x="2781" y="2095"/>
              <a:ext cx="57" cy="102"/>
            </a:xfrm>
            <a:custGeom>
              <a:avLst/>
              <a:gdLst>
                <a:gd name="T0" fmla="*/ 39 w 57"/>
                <a:gd name="T1" fmla="*/ 13 h 102"/>
                <a:gd name="T2" fmla="*/ 45 w 57"/>
                <a:gd name="T3" fmla="*/ 0 h 102"/>
                <a:gd name="T4" fmla="*/ 57 w 57"/>
                <a:gd name="T5" fmla="*/ 6 h 102"/>
                <a:gd name="T6" fmla="*/ 51 w 57"/>
                <a:gd name="T7" fmla="*/ 19 h 102"/>
                <a:gd name="T8" fmla="*/ 39 w 57"/>
                <a:gd name="T9" fmla="*/ 13 h 102"/>
                <a:gd name="T10" fmla="*/ 39 w 57"/>
                <a:gd name="T11" fmla="*/ 13 h 102"/>
                <a:gd name="T12" fmla="*/ 0 w 57"/>
                <a:gd name="T13" fmla="*/ 96 h 102"/>
                <a:gd name="T14" fmla="*/ 33 w 57"/>
                <a:gd name="T15" fmla="*/ 26 h 102"/>
                <a:gd name="T16" fmla="*/ 45 w 57"/>
                <a:gd name="T17" fmla="*/ 32 h 102"/>
                <a:gd name="T18" fmla="*/ 12 w 57"/>
                <a:gd name="T19" fmla="*/ 102 h 102"/>
                <a:gd name="T20" fmla="*/ 0 w 57"/>
                <a:gd name="T21" fmla="*/ 96 h 102"/>
                <a:gd name="T22" fmla="*/ 39 w 57"/>
                <a:gd name="T23" fmla="*/ 13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102">
                  <a:moveTo>
                    <a:pt x="39" y="13"/>
                  </a:moveTo>
                  <a:lnTo>
                    <a:pt x="45" y="0"/>
                  </a:lnTo>
                  <a:lnTo>
                    <a:pt x="57" y="6"/>
                  </a:lnTo>
                  <a:lnTo>
                    <a:pt x="51" y="19"/>
                  </a:lnTo>
                  <a:lnTo>
                    <a:pt x="39" y="13"/>
                  </a:lnTo>
                  <a:lnTo>
                    <a:pt x="0" y="96"/>
                  </a:lnTo>
                  <a:lnTo>
                    <a:pt x="33" y="26"/>
                  </a:lnTo>
                  <a:lnTo>
                    <a:pt x="45" y="32"/>
                  </a:lnTo>
                  <a:lnTo>
                    <a:pt x="12" y="102"/>
                  </a:lnTo>
                  <a:lnTo>
                    <a:pt x="0" y="96"/>
                  </a:lnTo>
                  <a:lnTo>
                    <a:pt x="39"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0" name="Freeform 102"/>
            <p:cNvSpPr>
              <a:spLocks/>
            </p:cNvSpPr>
            <p:nvPr/>
          </p:nvSpPr>
          <p:spPr bwMode="auto">
            <a:xfrm>
              <a:off x="2819" y="2145"/>
              <a:ext cx="75" cy="80"/>
            </a:xfrm>
            <a:custGeom>
              <a:avLst/>
              <a:gdLst>
                <a:gd name="T0" fmla="*/ 63 w 75"/>
                <a:gd name="T1" fmla="*/ 69 h 80"/>
                <a:gd name="T2" fmla="*/ 54 w 75"/>
                <a:gd name="T3" fmla="*/ 76 h 80"/>
                <a:gd name="T4" fmla="*/ 49 w 75"/>
                <a:gd name="T5" fmla="*/ 79 h 80"/>
                <a:gd name="T6" fmla="*/ 39 w 75"/>
                <a:gd name="T7" fmla="*/ 80 h 80"/>
                <a:gd name="T8" fmla="*/ 27 w 75"/>
                <a:gd name="T9" fmla="*/ 79 h 80"/>
                <a:gd name="T10" fmla="*/ 18 w 75"/>
                <a:gd name="T11" fmla="*/ 74 h 80"/>
                <a:gd name="T12" fmla="*/ 12 w 75"/>
                <a:gd name="T13" fmla="*/ 69 h 80"/>
                <a:gd name="T14" fmla="*/ 6 w 75"/>
                <a:gd name="T15" fmla="*/ 65 h 80"/>
                <a:gd name="T16" fmla="*/ 3 w 75"/>
                <a:gd name="T17" fmla="*/ 59 h 80"/>
                <a:gd name="T18" fmla="*/ 1 w 75"/>
                <a:gd name="T19" fmla="*/ 52 h 80"/>
                <a:gd name="T20" fmla="*/ 0 w 75"/>
                <a:gd name="T21" fmla="*/ 45 h 80"/>
                <a:gd name="T22" fmla="*/ 2 w 75"/>
                <a:gd name="T23" fmla="*/ 33 h 80"/>
                <a:gd name="T24" fmla="*/ 5 w 75"/>
                <a:gd name="T25" fmla="*/ 25 h 80"/>
                <a:gd name="T26" fmla="*/ 10 w 75"/>
                <a:gd name="T27" fmla="*/ 17 h 80"/>
                <a:gd name="T28" fmla="*/ 15 w 75"/>
                <a:gd name="T29" fmla="*/ 10 h 80"/>
                <a:gd name="T30" fmla="*/ 21 w 75"/>
                <a:gd name="T31" fmla="*/ 5 h 80"/>
                <a:gd name="T32" fmla="*/ 28 w 75"/>
                <a:gd name="T33" fmla="*/ 2 h 80"/>
                <a:gd name="T34" fmla="*/ 35 w 75"/>
                <a:gd name="T35" fmla="*/ 0 h 80"/>
                <a:gd name="T36" fmla="*/ 42 w 75"/>
                <a:gd name="T37" fmla="*/ 0 h 80"/>
                <a:gd name="T38" fmla="*/ 52 w 75"/>
                <a:gd name="T39" fmla="*/ 2 h 80"/>
                <a:gd name="T40" fmla="*/ 59 w 75"/>
                <a:gd name="T41" fmla="*/ 5 h 80"/>
                <a:gd name="T42" fmla="*/ 65 w 75"/>
                <a:gd name="T43" fmla="*/ 10 h 80"/>
                <a:gd name="T44" fmla="*/ 67 w 75"/>
                <a:gd name="T45" fmla="*/ 12 h 80"/>
                <a:gd name="T46" fmla="*/ 71 w 75"/>
                <a:gd name="T47" fmla="*/ 18 h 80"/>
                <a:gd name="T48" fmla="*/ 74 w 75"/>
                <a:gd name="T49" fmla="*/ 24 h 80"/>
                <a:gd name="T50" fmla="*/ 75 w 75"/>
                <a:gd name="T51" fmla="*/ 31 h 80"/>
                <a:gd name="T52" fmla="*/ 75 w 75"/>
                <a:gd name="T53" fmla="*/ 38 h 80"/>
                <a:gd name="T54" fmla="*/ 72 w 75"/>
                <a:gd name="T55" fmla="*/ 51 h 80"/>
                <a:gd name="T56" fmla="*/ 68 w 75"/>
                <a:gd name="T57" fmla="*/ 58 h 80"/>
                <a:gd name="T58" fmla="*/ 15 w 75"/>
                <a:gd name="T59" fmla="*/ 38 h 80"/>
                <a:gd name="T60" fmla="*/ 13 w 75"/>
                <a:gd name="T61" fmla="*/ 44 h 80"/>
                <a:gd name="T62" fmla="*/ 14 w 75"/>
                <a:gd name="T63" fmla="*/ 51 h 80"/>
                <a:gd name="T64" fmla="*/ 15 w 75"/>
                <a:gd name="T65" fmla="*/ 56 h 80"/>
                <a:gd name="T66" fmla="*/ 17 w 75"/>
                <a:gd name="T67" fmla="*/ 59 h 80"/>
                <a:gd name="T68" fmla="*/ 20 w 75"/>
                <a:gd name="T69" fmla="*/ 62 h 80"/>
                <a:gd name="T70" fmla="*/ 24 w 75"/>
                <a:gd name="T71" fmla="*/ 66 h 80"/>
                <a:gd name="T72" fmla="*/ 29 w 75"/>
                <a:gd name="T73" fmla="*/ 68 h 80"/>
                <a:gd name="T74" fmla="*/ 36 w 75"/>
                <a:gd name="T75" fmla="*/ 69 h 80"/>
                <a:gd name="T76" fmla="*/ 42 w 75"/>
                <a:gd name="T77" fmla="*/ 68 h 80"/>
                <a:gd name="T78" fmla="*/ 48 w 75"/>
                <a:gd name="T79" fmla="*/ 64 h 80"/>
                <a:gd name="T80" fmla="*/ 51 w 75"/>
                <a:gd name="T81" fmla="*/ 61 h 80"/>
                <a:gd name="T82" fmla="*/ 60 w 75"/>
                <a:gd name="T83" fmla="*/ 42 h 80"/>
                <a:gd name="T84" fmla="*/ 63 w 75"/>
                <a:gd name="T85" fmla="*/ 34 h 80"/>
                <a:gd name="T86" fmla="*/ 63 w 75"/>
                <a:gd name="T87" fmla="*/ 27 h 80"/>
                <a:gd name="T88" fmla="*/ 59 w 75"/>
                <a:gd name="T89" fmla="*/ 19 h 80"/>
                <a:gd name="T90" fmla="*/ 55 w 75"/>
                <a:gd name="T91" fmla="*/ 16 h 80"/>
                <a:gd name="T92" fmla="*/ 47 w 75"/>
                <a:gd name="T93" fmla="*/ 11 h 80"/>
                <a:gd name="T94" fmla="*/ 41 w 75"/>
                <a:gd name="T95" fmla="*/ 11 h 80"/>
                <a:gd name="T96" fmla="*/ 35 w 75"/>
                <a:gd name="T97" fmla="*/ 12 h 80"/>
                <a:gd name="T98" fmla="*/ 31 w 75"/>
                <a:gd name="T99" fmla="*/ 14 h 80"/>
                <a:gd name="T100" fmla="*/ 25 w 75"/>
                <a:gd name="T101" fmla="*/ 19 h 80"/>
                <a:gd name="T102" fmla="*/ 51 w 75"/>
                <a:gd name="T103" fmla="*/ 61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 h="80">
                  <a:moveTo>
                    <a:pt x="51" y="61"/>
                  </a:moveTo>
                  <a:lnTo>
                    <a:pt x="63" y="69"/>
                  </a:lnTo>
                  <a:lnTo>
                    <a:pt x="58" y="73"/>
                  </a:lnTo>
                  <a:lnTo>
                    <a:pt x="54" y="76"/>
                  </a:lnTo>
                  <a:lnTo>
                    <a:pt x="51" y="77"/>
                  </a:lnTo>
                  <a:lnTo>
                    <a:pt x="49" y="79"/>
                  </a:lnTo>
                  <a:lnTo>
                    <a:pt x="44" y="80"/>
                  </a:lnTo>
                  <a:lnTo>
                    <a:pt x="39" y="80"/>
                  </a:lnTo>
                  <a:lnTo>
                    <a:pt x="33" y="80"/>
                  </a:lnTo>
                  <a:lnTo>
                    <a:pt x="27" y="79"/>
                  </a:lnTo>
                  <a:lnTo>
                    <a:pt x="21" y="76"/>
                  </a:lnTo>
                  <a:lnTo>
                    <a:pt x="18" y="74"/>
                  </a:lnTo>
                  <a:lnTo>
                    <a:pt x="14" y="72"/>
                  </a:lnTo>
                  <a:lnTo>
                    <a:pt x="12" y="69"/>
                  </a:lnTo>
                  <a:lnTo>
                    <a:pt x="9" y="67"/>
                  </a:lnTo>
                  <a:lnTo>
                    <a:pt x="6" y="65"/>
                  </a:lnTo>
                  <a:lnTo>
                    <a:pt x="5" y="62"/>
                  </a:lnTo>
                  <a:lnTo>
                    <a:pt x="3" y="59"/>
                  </a:lnTo>
                  <a:lnTo>
                    <a:pt x="2" y="55"/>
                  </a:lnTo>
                  <a:lnTo>
                    <a:pt x="1" y="52"/>
                  </a:lnTo>
                  <a:lnTo>
                    <a:pt x="0" y="48"/>
                  </a:lnTo>
                  <a:lnTo>
                    <a:pt x="0" y="45"/>
                  </a:lnTo>
                  <a:lnTo>
                    <a:pt x="1" y="41"/>
                  </a:lnTo>
                  <a:lnTo>
                    <a:pt x="2" y="33"/>
                  </a:lnTo>
                  <a:lnTo>
                    <a:pt x="4" y="28"/>
                  </a:lnTo>
                  <a:lnTo>
                    <a:pt x="5" y="25"/>
                  </a:lnTo>
                  <a:lnTo>
                    <a:pt x="8" y="21"/>
                  </a:lnTo>
                  <a:lnTo>
                    <a:pt x="10" y="17"/>
                  </a:lnTo>
                  <a:lnTo>
                    <a:pt x="12" y="13"/>
                  </a:lnTo>
                  <a:lnTo>
                    <a:pt x="15" y="10"/>
                  </a:lnTo>
                  <a:lnTo>
                    <a:pt x="18" y="7"/>
                  </a:lnTo>
                  <a:lnTo>
                    <a:pt x="21" y="5"/>
                  </a:lnTo>
                  <a:lnTo>
                    <a:pt x="25" y="4"/>
                  </a:lnTo>
                  <a:lnTo>
                    <a:pt x="28" y="2"/>
                  </a:lnTo>
                  <a:lnTo>
                    <a:pt x="31" y="1"/>
                  </a:lnTo>
                  <a:lnTo>
                    <a:pt x="35" y="0"/>
                  </a:lnTo>
                  <a:lnTo>
                    <a:pt x="38" y="0"/>
                  </a:lnTo>
                  <a:lnTo>
                    <a:pt x="42" y="0"/>
                  </a:lnTo>
                  <a:lnTo>
                    <a:pt x="49" y="1"/>
                  </a:lnTo>
                  <a:lnTo>
                    <a:pt x="52" y="2"/>
                  </a:lnTo>
                  <a:lnTo>
                    <a:pt x="56" y="4"/>
                  </a:lnTo>
                  <a:lnTo>
                    <a:pt x="59" y="5"/>
                  </a:lnTo>
                  <a:lnTo>
                    <a:pt x="62" y="7"/>
                  </a:lnTo>
                  <a:lnTo>
                    <a:pt x="65" y="10"/>
                  </a:lnTo>
                  <a:lnTo>
                    <a:pt x="66" y="11"/>
                  </a:lnTo>
                  <a:lnTo>
                    <a:pt x="67" y="12"/>
                  </a:lnTo>
                  <a:lnTo>
                    <a:pt x="70" y="14"/>
                  </a:lnTo>
                  <a:lnTo>
                    <a:pt x="71" y="18"/>
                  </a:lnTo>
                  <a:lnTo>
                    <a:pt x="73" y="21"/>
                  </a:lnTo>
                  <a:lnTo>
                    <a:pt x="74" y="24"/>
                  </a:lnTo>
                  <a:lnTo>
                    <a:pt x="75" y="28"/>
                  </a:lnTo>
                  <a:lnTo>
                    <a:pt x="75" y="31"/>
                  </a:lnTo>
                  <a:lnTo>
                    <a:pt x="75" y="35"/>
                  </a:lnTo>
                  <a:lnTo>
                    <a:pt x="75" y="38"/>
                  </a:lnTo>
                  <a:lnTo>
                    <a:pt x="73" y="46"/>
                  </a:lnTo>
                  <a:lnTo>
                    <a:pt x="72" y="51"/>
                  </a:lnTo>
                  <a:lnTo>
                    <a:pt x="70" y="55"/>
                  </a:lnTo>
                  <a:lnTo>
                    <a:pt x="68" y="58"/>
                  </a:lnTo>
                  <a:lnTo>
                    <a:pt x="16" y="33"/>
                  </a:lnTo>
                  <a:lnTo>
                    <a:pt x="15" y="38"/>
                  </a:lnTo>
                  <a:lnTo>
                    <a:pt x="14" y="42"/>
                  </a:lnTo>
                  <a:lnTo>
                    <a:pt x="13" y="44"/>
                  </a:lnTo>
                  <a:lnTo>
                    <a:pt x="13" y="49"/>
                  </a:lnTo>
                  <a:lnTo>
                    <a:pt x="14" y="51"/>
                  </a:lnTo>
                  <a:lnTo>
                    <a:pt x="15" y="53"/>
                  </a:lnTo>
                  <a:lnTo>
                    <a:pt x="15" y="56"/>
                  </a:lnTo>
                  <a:lnTo>
                    <a:pt x="16" y="58"/>
                  </a:lnTo>
                  <a:lnTo>
                    <a:pt x="17" y="59"/>
                  </a:lnTo>
                  <a:lnTo>
                    <a:pt x="19" y="61"/>
                  </a:lnTo>
                  <a:lnTo>
                    <a:pt x="20" y="62"/>
                  </a:lnTo>
                  <a:lnTo>
                    <a:pt x="22" y="64"/>
                  </a:lnTo>
                  <a:lnTo>
                    <a:pt x="24" y="66"/>
                  </a:lnTo>
                  <a:lnTo>
                    <a:pt x="26" y="66"/>
                  </a:lnTo>
                  <a:lnTo>
                    <a:pt x="29" y="68"/>
                  </a:lnTo>
                  <a:lnTo>
                    <a:pt x="33" y="69"/>
                  </a:lnTo>
                  <a:lnTo>
                    <a:pt x="36" y="69"/>
                  </a:lnTo>
                  <a:lnTo>
                    <a:pt x="39" y="69"/>
                  </a:lnTo>
                  <a:lnTo>
                    <a:pt x="42" y="68"/>
                  </a:lnTo>
                  <a:lnTo>
                    <a:pt x="45" y="66"/>
                  </a:lnTo>
                  <a:lnTo>
                    <a:pt x="48" y="64"/>
                  </a:lnTo>
                  <a:lnTo>
                    <a:pt x="51" y="61"/>
                  </a:lnTo>
                  <a:lnTo>
                    <a:pt x="22" y="24"/>
                  </a:lnTo>
                  <a:lnTo>
                    <a:pt x="60" y="42"/>
                  </a:lnTo>
                  <a:lnTo>
                    <a:pt x="62" y="38"/>
                  </a:lnTo>
                  <a:lnTo>
                    <a:pt x="63" y="34"/>
                  </a:lnTo>
                  <a:lnTo>
                    <a:pt x="63" y="31"/>
                  </a:lnTo>
                  <a:lnTo>
                    <a:pt x="63" y="27"/>
                  </a:lnTo>
                  <a:lnTo>
                    <a:pt x="61" y="23"/>
                  </a:lnTo>
                  <a:lnTo>
                    <a:pt x="59" y="19"/>
                  </a:lnTo>
                  <a:lnTo>
                    <a:pt x="57" y="18"/>
                  </a:lnTo>
                  <a:lnTo>
                    <a:pt x="55" y="16"/>
                  </a:lnTo>
                  <a:lnTo>
                    <a:pt x="51" y="13"/>
                  </a:lnTo>
                  <a:lnTo>
                    <a:pt x="47" y="11"/>
                  </a:lnTo>
                  <a:lnTo>
                    <a:pt x="43" y="11"/>
                  </a:lnTo>
                  <a:lnTo>
                    <a:pt x="41" y="11"/>
                  </a:lnTo>
                  <a:lnTo>
                    <a:pt x="39" y="11"/>
                  </a:lnTo>
                  <a:lnTo>
                    <a:pt x="35" y="12"/>
                  </a:lnTo>
                  <a:lnTo>
                    <a:pt x="33" y="13"/>
                  </a:lnTo>
                  <a:lnTo>
                    <a:pt x="31" y="14"/>
                  </a:lnTo>
                  <a:lnTo>
                    <a:pt x="28" y="16"/>
                  </a:lnTo>
                  <a:lnTo>
                    <a:pt x="25" y="19"/>
                  </a:lnTo>
                  <a:lnTo>
                    <a:pt x="22" y="24"/>
                  </a:lnTo>
                  <a:lnTo>
                    <a:pt x="51"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1" name="Freeform 103"/>
            <p:cNvSpPr>
              <a:spLocks/>
            </p:cNvSpPr>
            <p:nvPr/>
          </p:nvSpPr>
          <p:spPr bwMode="auto">
            <a:xfrm>
              <a:off x="2887" y="2179"/>
              <a:ext cx="86" cy="98"/>
            </a:xfrm>
            <a:custGeom>
              <a:avLst/>
              <a:gdLst>
                <a:gd name="T0" fmla="*/ 0 w 86"/>
                <a:gd name="T1" fmla="*/ 66 h 98"/>
                <a:gd name="T2" fmla="*/ 40 w 86"/>
                <a:gd name="T3" fmla="*/ 0 h 98"/>
                <a:gd name="T4" fmla="*/ 51 w 86"/>
                <a:gd name="T5" fmla="*/ 6 h 98"/>
                <a:gd name="T6" fmla="*/ 44 w 86"/>
                <a:gd name="T7" fmla="*/ 15 h 98"/>
                <a:gd name="T8" fmla="*/ 48 w 86"/>
                <a:gd name="T9" fmla="*/ 14 h 98"/>
                <a:gd name="T10" fmla="*/ 51 w 86"/>
                <a:gd name="T11" fmla="*/ 13 h 98"/>
                <a:gd name="T12" fmla="*/ 58 w 86"/>
                <a:gd name="T13" fmla="*/ 12 h 98"/>
                <a:gd name="T14" fmla="*/ 62 w 86"/>
                <a:gd name="T15" fmla="*/ 13 h 98"/>
                <a:gd name="T16" fmla="*/ 65 w 86"/>
                <a:gd name="T17" fmla="*/ 14 h 98"/>
                <a:gd name="T18" fmla="*/ 69 w 86"/>
                <a:gd name="T19" fmla="*/ 15 h 98"/>
                <a:gd name="T20" fmla="*/ 72 w 86"/>
                <a:gd name="T21" fmla="*/ 17 h 98"/>
                <a:gd name="T22" fmla="*/ 75 w 86"/>
                <a:gd name="T23" fmla="*/ 18 h 98"/>
                <a:gd name="T24" fmla="*/ 78 w 86"/>
                <a:gd name="T25" fmla="*/ 21 h 98"/>
                <a:gd name="T26" fmla="*/ 80 w 86"/>
                <a:gd name="T27" fmla="*/ 23 h 98"/>
                <a:gd name="T28" fmla="*/ 82 w 86"/>
                <a:gd name="T29" fmla="*/ 25 h 98"/>
                <a:gd name="T30" fmla="*/ 84 w 86"/>
                <a:gd name="T31" fmla="*/ 28 h 98"/>
                <a:gd name="T32" fmla="*/ 85 w 86"/>
                <a:gd name="T33" fmla="*/ 31 h 98"/>
                <a:gd name="T34" fmla="*/ 85 w 86"/>
                <a:gd name="T35" fmla="*/ 33 h 98"/>
                <a:gd name="T36" fmla="*/ 86 w 86"/>
                <a:gd name="T37" fmla="*/ 35 h 98"/>
                <a:gd name="T38" fmla="*/ 86 w 86"/>
                <a:gd name="T39" fmla="*/ 39 h 98"/>
                <a:gd name="T40" fmla="*/ 86 w 86"/>
                <a:gd name="T41" fmla="*/ 41 h 98"/>
                <a:gd name="T42" fmla="*/ 85 w 86"/>
                <a:gd name="T43" fmla="*/ 43 h 98"/>
                <a:gd name="T44" fmla="*/ 85 w 86"/>
                <a:gd name="T45" fmla="*/ 46 h 98"/>
                <a:gd name="T46" fmla="*/ 82 w 86"/>
                <a:gd name="T47" fmla="*/ 51 h 98"/>
                <a:gd name="T48" fmla="*/ 78 w 86"/>
                <a:gd name="T49" fmla="*/ 57 h 98"/>
                <a:gd name="T50" fmla="*/ 54 w 86"/>
                <a:gd name="T51" fmla="*/ 98 h 98"/>
                <a:gd name="T52" fmla="*/ 43 w 86"/>
                <a:gd name="T53" fmla="*/ 91 h 98"/>
                <a:gd name="T54" fmla="*/ 68 w 86"/>
                <a:gd name="T55" fmla="*/ 51 h 98"/>
                <a:gd name="T56" fmla="*/ 69 w 86"/>
                <a:gd name="T57" fmla="*/ 48 h 98"/>
                <a:gd name="T58" fmla="*/ 71 w 86"/>
                <a:gd name="T59" fmla="*/ 45 h 98"/>
                <a:gd name="T60" fmla="*/ 71 w 86"/>
                <a:gd name="T61" fmla="*/ 42 h 98"/>
                <a:gd name="T62" fmla="*/ 72 w 86"/>
                <a:gd name="T63" fmla="*/ 40 h 98"/>
                <a:gd name="T64" fmla="*/ 72 w 86"/>
                <a:gd name="T65" fmla="*/ 36 h 98"/>
                <a:gd name="T66" fmla="*/ 71 w 86"/>
                <a:gd name="T67" fmla="*/ 34 h 98"/>
                <a:gd name="T68" fmla="*/ 71 w 86"/>
                <a:gd name="T69" fmla="*/ 32 h 98"/>
                <a:gd name="T70" fmla="*/ 69 w 86"/>
                <a:gd name="T71" fmla="*/ 30 h 98"/>
                <a:gd name="T72" fmla="*/ 68 w 86"/>
                <a:gd name="T73" fmla="*/ 28 h 98"/>
                <a:gd name="T74" fmla="*/ 64 w 86"/>
                <a:gd name="T75" fmla="*/ 25 h 98"/>
                <a:gd name="T76" fmla="*/ 62 w 86"/>
                <a:gd name="T77" fmla="*/ 24 h 98"/>
                <a:gd name="T78" fmla="*/ 61 w 86"/>
                <a:gd name="T79" fmla="*/ 23 h 98"/>
                <a:gd name="T80" fmla="*/ 57 w 86"/>
                <a:gd name="T81" fmla="*/ 22 h 98"/>
                <a:gd name="T82" fmla="*/ 53 w 86"/>
                <a:gd name="T83" fmla="*/ 22 h 98"/>
                <a:gd name="T84" fmla="*/ 49 w 86"/>
                <a:gd name="T85" fmla="*/ 22 h 98"/>
                <a:gd name="T86" fmla="*/ 47 w 86"/>
                <a:gd name="T87" fmla="*/ 23 h 98"/>
                <a:gd name="T88" fmla="*/ 45 w 86"/>
                <a:gd name="T89" fmla="*/ 24 h 98"/>
                <a:gd name="T90" fmla="*/ 41 w 86"/>
                <a:gd name="T91" fmla="*/ 26 h 98"/>
                <a:gd name="T92" fmla="*/ 39 w 86"/>
                <a:gd name="T93" fmla="*/ 28 h 98"/>
                <a:gd name="T94" fmla="*/ 37 w 86"/>
                <a:gd name="T95" fmla="*/ 31 h 98"/>
                <a:gd name="T96" fmla="*/ 33 w 86"/>
                <a:gd name="T97" fmla="*/ 36 h 98"/>
                <a:gd name="T98" fmla="*/ 12 w 86"/>
                <a:gd name="T99" fmla="*/ 73 h 98"/>
                <a:gd name="T100" fmla="*/ 0 w 86"/>
                <a:gd name="T101" fmla="*/ 66 h 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8">
                  <a:moveTo>
                    <a:pt x="0" y="66"/>
                  </a:moveTo>
                  <a:lnTo>
                    <a:pt x="40" y="0"/>
                  </a:lnTo>
                  <a:lnTo>
                    <a:pt x="51" y="6"/>
                  </a:lnTo>
                  <a:lnTo>
                    <a:pt x="44" y="15"/>
                  </a:lnTo>
                  <a:lnTo>
                    <a:pt x="48" y="14"/>
                  </a:lnTo>
                  <a:lnTo>
                    <a:pt x="51" y="13"/>
                  </a:lnTo>
                  <a:lnTo>
                    <a:pt x="58" y="12"/>
                  </a:lnTo>
                  <a:lnTo>
                    <a:pt x="62" y="13"/>
                  </a:lnTo>
                  <a:lnTo>
                    <a:pt x="65" y="14"/>
                  </a:lnTo>
                  <a:lnTo>
                    <a:pt x="69" y="15"/>
                  </a:lnTo>
                  <a:lnTo>
                    <a:pt x="72" y="17"/>
                  </a:lnTo>
                  <a:lnTo>
                    <a:pt x="75" y="18"/>
                  </a:lnTo>
                  <a:lnTo>
                    <a:pt x="78" y="21"/>
                  </a:lnTo>
                  <a:lnTo>
                    <a:pt x="80" y="23"/>
                  </a:lnTo>
                  <a:lnTo>
                    <a:pt x="82" y="25"/>
                  </a:lnTo>
                  <a:lnTo>
                    <a:pt x="84" y="28"/>
                  </a:lnTo>
                  <a:lnTo>
                    <a:pt x="85" y="31"/>
                  </a:lnTo>
                  <a:lnTo>
                    <a:pt x="85" y="33"/>
                  </a:lnTo>
                  <a:lnTo>
                    <a:pt x="86" y="35"/>
                  </a:lnTo>
                  <a:lnTo>
                    <a:pt x="86" y="39"/>
                  </a:lnTo>
                  <a:lnTo>
                    <a:pt x="86" y="41"/>
                  </a:lnTo>
                  <a:lnTo>
                    <a:pt x="85" y="43"/>
                  </a:lnTo>
                  <a:lnTo>
                    <a:pt x="85" y="46"/>
                  </a:lnTo>
                  <a:lnTo>
                    <a:pt x="82" y="51"/>
                  </a:lnTo>
                  <a:lnTo>
                    <a:pt x="78" y="57"/>
                  </a:lnTo>
                  <a:lnTo>
                    <a:pt x="54" y="98"/>
                  </a:lnTo>
                  <a:lnTo>
                    <a:pt x="43" y="91"/>
                  </a:lnTo>
                  <a:lnTo>
                    <a:pt x="68" y="51"/>
                  </a:lnTo>
                  <a:lnTo>
                    <a:pt x="69" y="48"/>
                  </a:lnTo>
                  <a:lnTo>
                    <a:pt x="71" y="45"/>
                  </a:lnTo>
                  <a:lnTo>
                    <a:pt x="71" y="42"/>
                  </a:lnTo>
                  <a:lnTo>
                    <a:pt x="72" y="40"/>
                  </a:lnTo>
                  <a:lnTo>
                    <a:pt x="72" y="36"/>
                  </a:lnTo>
                  <a:lnTo>
                    <a:pt x="71" y="34"/>
                  </a:lnTo>
                  <a:lnTo>
                    <a:pt x="71" y="32"/>
                  </a:lnTo>
                  <a:lnTo>
                    <a:pt x="69" y="30"/>
                  </a:lnTo>
                  <a:lnTo>
                    <a:pt x="68" y="28"/>
                  </a:lnTo>
                  <a:lnTo>
                    <a:pt x="64" y="25"/>
                  </a:lnTo>
                  <a:lnTo>
                    <a:pt x="62" y="24"/>
                  </a:lnTo>
                  <a:lnTo>
                    <a:pt x="61" y="23"/>
                  </a:lnTo>
                  <a:lnTo>
                    <a:pt x="57" y="22"/>
                  </a:lnTo>
                  <a:lnTo>
                    <a:pt x="53" y="22"/>
                  </a:lnTo>
                  <a:lnTo>
                    <a:pt x="49" y="22"/>
                  </a:lnTo>
                  <a:lnTo>
                    <a:pt x="47" y="23"/>
                  </a:lnTo>
                  <a:lnTo>
                    <a:pt x="45" y="24"/>
                  </a:lnTo>
                  <a:lnTo>
                    <a:pt x="41" y="26"/>
                  </a:lnTo>
                  <a:lnTo>
                    <a:pt x="39" y="28"/>
                  </a:lnTo>
                  <a:lnTo>
                    <a:pt x="37" y="31"/>
                  </a:lnTo>
                  <a:lnTo>
                    <a:pt x="33" y="36"/>
                  </a:lnTo>
                  <a:lnTo>
                    <a:pt x="12" y="73"/>
                  </a:lnTo>
                  <a:lnTo>
                    <a:pt x="0"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2" name="Freeform 104"/>
            <p:cNvSpPr>
              <a:spLocks/>
            </p:cNvSpPr>
            <p:nvPr/>
          </p:nvSpPr>
          <p:spPr bwMode="auto">
            <a:xfrm>
              <a:off x="2969" y="2235"/>
              <a:ext cx="76" cy="79"/>
            </a:xfrm>
            <a:custGeom>
              <a:avLst/>
              <a:gdLst>
                <a:gd name="T0" fmla="*/ 58 w 76"/>
                <a:gd name="T1" fmla="*/ 68 h 79"/>
                <a:gd name="T2" fmla="*/ 54 w 76"/>
                <a:gd name="T3" fmla="*/ 72 h 79"/>
                <a:gd name="T4" fmla="*/ 46 w 76"/>
                <a:gd name="T5" fmla="*/ 76 h 79"/>
                <a:gd name="T6" fmla="*/ 41 w 76"/>
                <a:gd name="T7" fmla="*/ 79 h 79"/>
                <a:gd name="T8" fmla="*/ 32 w 76"/>
                <a:gd name="T9" fmla="*/ 79 h 79"/>
                <a:gd name="T10" fmla="*/ 24 w 76"/>
                <a:gd name="T11" fmla="*/ 77 h 79"/>
                <a:gd name="T12" fmla="*/ 18 w 76"/>
                <a:gd name="T13" fmla="*/ 74 h 79"/>
                <a:gd name="T14" fmla="*/ 13 w 76"/>
                <a:gd name="T15" fmla="*/ 70 h 79"/>
                <a:gd name="T16" fmla="*/ 7 w 76"/>
                <a:gd name="T17" fmla="*/ 65 h 79"/>
                <a:gd name="T18" fmla="*/ 4 w 76"/>
                <a:gd name="T19" fmla="*/ 59 h 79"/>
                <a:gd name="T20" fmla="*/ 2 w 76"/>
                <a:gd name="T21" fmla="*/ 53 h 79"/>
                <a:gd name="T22" fmla="*/ 0 w 76"/>
                <a:gd name="T23" fmla="*/ 46 h 79"/>
                <a:gd name="T24" fmla="*/ 1 w 76"/>
                <a:gd name="T25" fmla="*/ 39 h 79"/>
                <a:gd name="T26" fmla="*/ 3 w 76"/>
                <a:gd name="T27" fmla="*/ 31 h 79"/>
                <a:gd name="T28" fmla="*/ 10 w 76"/>
                <a:gd name="T29" fmla="*/ 20 h 79"/>
                <a:gd name="T30" fmla="*/ 17 w 76"/>
                <a:gd name="T31" fmla="*/ 10 h 79"/>
                <a:gd name="T32" fmla="*/ 26 w 76"/>
                <a:gd name="T33" fmla="*/ 4 h 79"/>
                <a:gd name="T34" fmla="*/ 35 w 76"/>
                <a:gd name="T35" fmla="*/ 0 h 79"/>
                <a:gd name="T36" fmla="*/ 44 w 76"/>
                <a:gd name="T37" fmla="*/ 0 h 79"/>
                <a:gd name="T38" fmla="*/ 54 w 76"/>
                <a:gd name="T39" fmla="*/ 2 h 79"/>
                <a:gd name="T40" fmla="*/ 62 w 76"/>
                <a:gd name="T41" fmla="*/ 7 h 79"/>
                <a:gd name="T42" fmla="*/ 71 w 76"/>
                <a:gd name="T43" fmla="*/ 14 h 79"/>
                <a:gd name="T44" fmla="*/ 73 w 76"/>
                <a:gd name="T45" fmla="*/ 19 h 79"/>
                <a:gd name="T46" fmla="*/ 76 w 76"/>
                <a:gd name="T47" fmla="*/ 26 h 79"/>
                <a:gd name="T48" fmla="*/ 76 w 76"/>
                <a:gd name="T49" fmla="*/ 34 h 79"/>
                <a:gd name="T50" fmla="*/ 73 w 76"/>
                <a:gd name="T51" fmla="*/ 45 h 79"/>
                <a:gd name="T52" fmla="*/ 63 w 76"/>
                <a:gd name="T53" fmla="*/ 35 h 79"/>
                <a:gd name="T54" fmla="*/ 64 w 76"/>
                <a:gd name="T55" fmla="*/ 28 h 79"/>
                <a:gd name="T56" fmla="*/ 62 w 76"/>
                <a:gd name="T57" fmla="*/ 23 h 79"/>
                <a:gd name="T58" fmla="*/ 58 w 76"/>
                <a:gd name="T59" fmla="*/ 17 h 79"/>
                <a:gd name="T60" fmla="*/ 52 w 76"/>
                <a:gd name="T61" fmla="*/ 14 h 79"/>
                <a:gd name="T62" fmla="*/ 44 w 76"/>
                <a:gd name="T63" fmla="*/ 12 h 79"/>
                <a:gd name="T64" fmla="*/ 37 w 76"/>
                <a:gd name="T65" fmla="*/ 13 h 79"/>
                <a:gd name="T66" fmla="*/ 32 w 76"/>
                <a:gd name="T67" fmla="*/ 16 h 79"/>
                <a:gd name="T68" fmla="*/ 28 w 76"/>
                <a:gd name="T69" fmla="*/ 19 h 79"/>
                <a:gd name="T70" fmla="*/ 21 w 76"/>
                <a:gd name="T71" fmla="*/ 27 h 79"/>
                <a:gd name="T72" fmla="*/ 15 w 76"/>
                <a:gd name="T73" fmla="*/ 39 h 79"/>
                <a:gd name="T74" fmla="*/ 13 w 76"/>
                <a:gd name="T75" fmla="*/ 45 h 79"/>
                <a:gd name="T76" fmla="*/ 13 w 76"/>
                <a:gd name="T77" fmla="*/ 49 h 79"/>
                <a:gd name="T78" fmla="*/ 15 w 76"/>
                <a:gd name="T79" fmla="*/ 55 h 79"/>
                <a:gd name="T80" fmla="*/ 18 w 76"/>
                <a:gd name="T81" fmla="*/ 61 h 79"/>
                <a:gd name="T82" fmla="*/ 22 w 76"/>
                <a:gd name="T83" fmla="*/ 64 h 79"/>
                <a:gd name="T84" fmla="*/ 28 w 76"/>
                <a:gd name="T85" fmla="*/ 67 h 79"/>
                <a:gd name="T86" fmla="*/ 35 w 76"/>
                <a:gd name="T87" fmla="*/ 67 h 79"/>
                <a:gd name="T88" fmla="*/ 42 w 76"/>
                <a:gd name="T89" fmla="*/ 65 h 79"/>
                <a:gd name="T90" fmla="*/ 49 w 76"/>
                <a:gd name="T91" fmla="*/ 59 h 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6" h="79">
                  <a:moveTo>
                    <a:pt x="49" y="59"/>
                  </a:moveTo>
                  <a:lnTo>
                    <a:pt x="58" y="68"/>
                  </a:lnTo>
                  <a:lnTo>
                    <a:pt x="56" y="70"/>
                  </a:lnTo>
                  <a:lnTo>
                    <a:pt x="54" y="72"/>
                  </a:lnTo>
                  <a:lnTo>
                    <a:pt x="48" y="76"/>
                  </a:lnTo>
                  <a:lnTo>
                    <a:pt x="46" y="76"/>
                  </a:lnTo>
                  <a:lnTo>
                    <a:pt x="43" y="78"/>
                  </a:lnTo>
                  <a:lnTo>
                    <a:pt x="41" y="79"/>
                  </a:lnTo>
                  <a:lnTo>
                    <a:pt x="37" y="79"/>
                  </a:lnTo>
                  <a:lnTo>
                    <a:pt x="32" y="79"/>
                  </a:lnTo>
                  <a:lnTo>
                    <a:pt x="27" y="78"/>
                  </a:lnTo>
                  <a:lnTo>
                    <a:pt x="24" y="77"/>
                  </a:lnTo>
                  <a:lnTo>
                    <a:pt x="21" y="76"/>
                  </a:lnTo>
                  <a:lnTo>
                    <a:pt x="18" y="74"/>
                  </a:lnTo>
                  <a:lnTo>
                    <a:pt x="16" y="72"/>
                  </a:lnTo>
                  <a:lnTo>
                    <a:pt x="13" y="70"/>
                  </a:lnTo>
                  <a:lnTo>
                    <a:pt x="10" y="68"/>
                  </a:lnTo>
                  <a:lnTo>
                    <a:pt x="7" y="65"/>
                  </a:lnTo>
                  <a:lnTo>
                    <a:pt x="6" y="62"/>
                  </a:lnTo>
                  <a:lnTo>
                    <a:pt x="4" y="59"/>
                  </a:lnTo>
                  <a:lnTo>
                    <a:pt x="3" y="56"/>
                  </a:lnTo>
                  <a:lnTo>
                    <a:pt x="2" y="53"/>
                  </a:lnTo>
                  <a:lnTo>
                    <a:pt x="1" y="49"/>
                  </a:lnTo>
                  <a:lnTo>
                    <a:pt x="0" y="46"/>
                  </a:lnTo>
                  <a:lnTo>
                    <a:pt x="0" y="42"/>
                  </a:lnTo>
                  <a:lnTo>
                    <a:pt x="1" y="39"/>
                  </a:lnTo>
                  <a:lnTo>
                    <a:pt x="2" y="35"/>
                  </a:lnTo>
                  <a:lnTo>
                    <a:pt x="3" y="31"/>
                  </a:lnTo>
                  <a:lnTo>
                    <a:pt x="5" y="27"/>
                  </a:lnTo>
                  <a:lnTo>
                    <a:pt x="10" y="20"/>
                  </a:lnTo>
                  <a:lnTo>
                    <a:pt x="13" y="15"/>
                  </a:lnTo>
                  <a:lnTo>
                    <a:pt x="17" y="10"/>
                  </a:lnTo>
                  <a:lnTo>
                    <a:pt x="22" y="7"/>
                  </a:lnTo>
                  <a:lnTo>
                    <a:pt x="26" y="4"/>
                  </a:lnTo>
                  <a:lnTo>
                    <a:pt x="30" y="2"/>
                  </a:lnTo>
                  <a:lnTo>
                    <a:pt x="35" y="0"/>
                  </a:lnTo>
                  <a:lnTo>
                    <a:pt x="40" y="0"/>
                  </a:lnTo>
                  <a:lnTo>
                    <a:pt x="44" y="0"/>
                  </a:lnTo>
                  <a:lnTo>
                    <a:pt x="49" y="0"/>
                  </a:lnTo>
                  <a:lnTo>
                    <a:pt x="54" y="2"/>
                  </a:lnTo>
                  <a:lnTo>
                    <a:pt x="58" y="4"/>
                  </a:lnTo>
                  <a:lnTo>
                    <a:pt x="62" y="7"/>
                  </a:lnTo>
                  <a:lnTo>
                    <a:pt x="67" y="10"/>
                  </a:lnTo>
                  <a:lnTo>
                    <a:pt x="71" y="14"/>
                  </a:lnTo>
                  <a:lnTo>
                    <a:pt x="72" y="17"/>
                  </a:lnTo>
                  <a:lnTo>
                    <a:pt x="73" y="19"/>
                  </a:lnTo>
                  <a:lnTo>
                    <a:pt x="75" y="24"/>
                  </a:lnTo>
                  <a:lnTo>
                    <a:pt x="76" y="26"/>
                  </a:lnTo>
                  <a:lnTo>
                    <a:pt x="76" y="28"/>
                  </a:lnTo>
                  <a:lnTo>
                    <a:pt x="76" y="34"/>
                  </a:lnTo>
                  <a:lnTo>
                    <a:pt x="75" y="39"/>
                  </a:lnTo>
                  <a:lnTo>
                    <a:pt x="73" y="45"/>
                  </a:lnTo>
                  <a:lnTo>
                    <a:pt x="61" y="38"/>
                  </a:lnTo>
                  <a:lnTo>
                    <a:pt x="63" y="35"/>
                  </a:lnTo>
                  <a:lnTo>
                    <a:pt x="64" y="31"/>
                  </a:lnTo>
                  <a:lnTo>
                    <a:pt x="64" y="28"/>
                  </a:lnTo>
                  <a:lnTo>
                    <a:pt x="63" y="25"/>
                  </a:lnTo>
                  <a:lnTo>
                    <a:pt x="62" y="23"/>
                  </a:lnTo>
                  <a:lnTo>
                    <a:pt x="61" y="20"/>
                  </a:lnTo>
                  <a:lnTo>
                    <a:pt x="58" y="17"/>
                  </a:lnTo>
                  <a:lnTo>
                    <a:pt x="56" y="16"/>
                  </a:lnTo>
                  <a:lnTo>
                    <a:pt x="52" y="14"/>
                  </a:lnTo>
                  <a:lnTo>
                    <a:pt x="48" y="12"/>
                  </a:lnTo>
                  <a:lnTo>
                    <a:pt x="44" y="12"/>
                  </a:lnTo>
                  <a:lnTo>
                    <a:pt x="39" y="12"/>
                  </a:lnTo>
                  <a:lnTo>
                    <a:pt x="37" y="13"/>
                  </a:lnTo>
                  <a:lnTo>
                    <a:pt x="34" y="14"/>
                  </a:lnTo>
                  <a:lnTo>
                    <a:pt x="32" y="16"/>
                  </a:lnTo>
                  <a:lnTo>
                    <a:pt x="30" y="17"/>
                  </a:lnTo>
                  <a:lnTo>
                    <a:pt x="28" y="19"/>
                  </a:lnTo>
                  <a:lnTo>
                    <a:pt x="26" y="21"/>
                  </a:lnTo>
                  <a:lnTo>
                    <a:pt x="21" y="27"/>
                  </a:lnTo>
                  <a:lnTo>
                    <a:pt x="17" y="33"/>
                  </a:lnTo>
                  <a:lnTo>
                    <a:pt x="15" y="39"/>
                  </a:lnTo>
                  <a:lnTo>
                    <a:pt x="14" y="41"/>
                  </a:lnTo>
                  <a:lnTo>
                    <a:pt x="13" y="45"/>
                  </a:lnTo>
                  <a:lnTo>
                    <a:pt x="13" y="47"/>
                  </a:lnTo>
                  <a:lnTo>
                    <a:pt x="13" y="49"/>
                  </a:lnTo>
                  <a:lnTo>
                    <a:pt x="14" y="53"/>
                  </a:lnTo>
                  <a:lnTo>
                    <a:pt x="15" y="55"/>
                  </a:lnTo>
                  <a:lnTo>
                    <a:pt x="16" y="58"/>
                  </a:lnTo>
                  <a:lnTo>
                    <a:pt x="18" y="61"/>
                  </a:lnTo>
                  <a:lnTo>
                    <a:pt x="20" y="62"/>
                  </a:lnTo>
                  <a:lnTo>
                    <a:pt x="22" y="64"/>
                  </a:lnTo>
                  <a:lnTo>
                    <a:pt x="25" y="65"/>
                  </a:lnTo>
                  <a:lnTo>
                    <a:pt x="28" y="67"/>
                  </a:lnTo>
                  <a:lnTo>
                    <a:pt x="31" y="67"/>
                  </a:lnTo>
                  <a:lnTo>
                    <a:pt x="35" y="67"/>
                  </a:lnTo>
                  <a:lnTo>
                    <a:pt x="38" y="66"/>
                  </a:lnTo>
                  <a:lnTo>
                    <a:pt x="42" y="65"/>
                  </a:lnTo>
                  <a:lnTo>
                    <a:pt x="45" y="62"/>
                  </a:lnTo>
                  <a:lnTo>
                    <a:pt x="49" y="5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3" name="Freeform 105"/>
            <p:cNvSpPr>
              <a:spLocks/>
            </p:cNvSpPr>
            <p:nvPr/>
          </p:nvSpPr>
          <p:spPr bwMode="auto">
            <a:xfrm>
              <a:off x="3032" y="2280"/>
              <a:ext cx="77" cy="80"/>
            </a:xfrm>
            <a:custGeom>
              <a:avLst/>
              <a:gdLst>
                <a:gd name="T0" fmla="*/ 57 w 77"/>
                <a:gd name="T1" fmla="*/ 73 h 80"/>
                <a:gd name="T2" fmla="*/ 47 w 77"/>
                <a:gd name="T3" fmla="*/ 79 h 80"/>
                <a:gd name="T4" fmla="*/ 42 w 77"/>
                <a:gd name="T5" fmla="*/ 80 h 80"/>
                <a:gd name="T6" fmla="*/ 36 w 77"/>
                <a:gd name="T7" fmla="*/ 80 h 80"/>
                <a:gd name="T8" fmla="*/ 29 w 77"/>
                <a:gd name="T9" fmla="*/ 79 h 80"/>
                <a:gd name="T10" fmla="*/ 20 w 77"/>
                <a:gd name="T11" fmla="*/ 75 h 80"/>
                <a:gd name="T12" fmla="*/ 12 w 77"/>
                <a:gd name="T13" fmla="*/ 69 h 80"/>
                <a:gd name="T14" fmla="*/ 6 w 77"/>
                <a:gd name="T15" fmla="*/ 64 h 80"/>
                <a:gd name="T16" fmla="*/ 3 w 77"/>
                <a:gd name="T17" fmla="*/ 58 h 80"/>
                <a:gd name="T18" fmla="*/ 1 w 77"/>
                <a:gd name="T19" fmla="*/ 51 h 80"/>
                <a:gd name="T20" fmla="*/ 0 w 77"/>
                <a:gd name="T21" fmla="*/ 41 h 80"/>
                <a:gd name="T22" fmla="*/ 2 w 77"/>
                <a:gd name="T23" fmla="*/ 34 h 80"/>
                <a:gd name="T24" fmla="*/ 5 w 77"/>
                <a:gd name="T25" fmla="*/ 26 h 80"/>
                <a:gd name="T26" fmla="*/ 9 w 77"/>
                <a:gd name="T27" fmla="*/ 18 h 80"/>
                <a:gd name="T28" fmla="*/ 16 w 77"/>
                <a:gd name="T29" fmla="*/ 11 h 80"/>
                <a:gd name="T30" fmla="*/ 22 w 77"/>
                <a:gd name="T31" fmla="*/ 7 h 80"/>
                <a:gd name="T32" fmla="*/ 29 w 77"/>
                <a:gd name="T33" fmla="*/ 3 h 80"/>
                <a:gd name="T34" fmla="*/ 36 w 77"/>
                <a:gd name="T35" fmla="*/ 0 h 80"/>
                <a:gd name="T36" fmla="*/ 46 w 77"/>
                <a:gd name="T37" fmla="*/ 0 h 80"/>
                <a:gd name="T38" fmla="*/ 51 w 77"/>
                <a:gd name="T39" fmla="*/ 1 h 80"/>
                <a:gd name="T40" fmla="*/ 57 w 77"/>
                <a:gd name="T41" fmla="*/ 3 h 80"/>
                <a:gd name="T42" fmla="*/ 66 w 77"/>
                <a:gd name="T43" fmla="*/ 10 h 80"/>
                <a:gd name="T44" fmla="*/ 71 w 77"/>
                <a:gd name="T45" fmla="*/ 15 h 80"/>
                <a:gd name="T46" fmla="*/ 74 w 77"/>
                <a:gd name="T47" fmla="*/ 21 h 80"/>
                <a:gd name="T48" fmla="*/ 76 w 77"/>
                <a:gd name="T49" fmla="*/ 27 h 80"/>
                <a:gd name="T50" fmla="*/ 77 w 77"/>
                <a:gd name="T51" fmla="*/ 38 h 80"/>
                <a:gd name="T52" fmla="*/ 75 w 77"/>
                <a:gd name="T53" fmla="*/ 45 h 80"/>
                <a:gd name="T54" fmla="*/ 72 w 77"/>
                <a:gd name="T55" fmla="*/ 53 h 80"/>
                <a:gd name="T56" fmla="*/ 67 w 77"/>
                <a:gd name="T57" fmla="*/ 61 h 80"/>
                <a:gd name="T58" fmla="*/ 19 w 77"/>
                <a:gd name="T59" fmla="*/ 29 h 80"/>
                <a:gd name="T60" fmla="*/ 14 w 77"/>
                <a:gd name="T61" fmla="*/ 39 h 80"/>
                <a:gd name="T62" fmla="*/ 12 w 77"/>
                <a:gd name="T63" fmla="*/ 44 h 80"/>
                <a:gd name="T64" fmla="*/ 14 w 77"/>
                <a:gd name="T65" fmla="*/ 53 h 80"/>
                <a:gd name="T66" fmla="*/ 17 w 77"/>
                <a:gd name="T67" fmla="*/ 59 h 80"/>
                <a:gd name="T68" fmla="*/ 19 w 77"/>
                <a:gd name="T69" fmla="*/ 62 h 80"/>
                <a:gd name="T70" fmla="*/ 25 w 77"/>
                <a:gd name="T71" fmla="*/ 65 h 80"/>
                <a:gd name="T72" fmla="*/ 30 w 77"/>
                <a:gd name="T73" fmla="*/ 68 h 80"/>
                <a:gd name="T74" fmla="*/ 37 w 77"/>
                <a:gd name="T75" fmla="*/ 68 h 80"/>
                <a:gd name="T76" fmla="*/ 43 w 77"/>
                <a:gd name="T77" fmla="*/ 65 h 80"/>
                <a:gd name="T78" fmla="*/ 47 w 77"/>
                <a:gd name="T79" fmla="*/ 63 h 80"/>
                <a:gd name="T80" fmla="*/ 60 w 77"/>
                <a:gd name="T81" fmla="*/ 47 h 80"/>
                <a:gd name="T82" fmla="*/ 64 w 77"/>
                <a:gd name="T83" fmla="*/ 39 h 80"/>
                <a:gd name="T84" fmla="*/ 65 w 77"/>
                <a:gd name="T85" fmla="*/ 35 h 80"/>
                <a:gd name="T86" fmla="*/ 65 w 77"/>
                <a:gd name="T87" fmla="*/ 30 h 80"/>
                <a:gd name="T88" fmla="*/ 63 w 77"/>
                <a:gd name="T89" fmla="*/ 23 h 80"/>
                <a:gd name="T90" fmla="*/ 59 w 77"/>
                <a:gd name="T91" fmla="*/ 17 h 80"/>
                <a:gd name="T92" fmla="*/ 53 w 77"/>
                <a:gd name="T93" fmla="*/ 13 h 80"/>
                <a:gd name="T94" fmla="*/ 45 w 77"/>
                <a:gd name="T95" fmla="*/ 12 h 80"/>
                <a:gd name="T96" fmla="*/ 36 w 77"/>
                <a:gd name="T97" fmla="*/ 13 h 80"/>
                <a:gd name="T98" fmla="*/ 33 w 77"/>
                <a:gd name="T99" fmla="*/ 14 h 80"/>
                <a:gd name="T100" fmla="*/ 26 w 77"/>
                <a:gd name="T101" fmla="*/ 2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80">
                  <a:moveTo>
                    <a:pt x="47" y="63"/>
                  </a:moveTo>
                  <a:lnTo>
                    <a:pt x="57" y="73"/>
                  </a:lnTo>
                  <a:lnTo>
                    <a:pt x="52" y="76"/>
                  </a:lnTo>
                  <a:lnTo>
                    <a:pt x="47" y="79"/>
                  </a:lnTo>
                  <a:lnTo>
                    <a:pt x="45" y="79"/>
                  </a:lnTo>
                  <a:lnTo>
                    <a:pt x="42" y="80"/>
                  </a:lnTo>
                  <a:lnTo>
                    <a:pt x="40" y="80"/>
                  </a:lnTo>
                  <a:lnTo>
                    <a:pt x="36" y="80"/>
                  </a:lnTo>
                  <a:lnTo>
                    <a:pt x="31" y="80"/>
                  </a:lnTo>
                  <a:lnTo>
                    <a:pt x="29" y="79"/>
                  </a:lnTo>
                  <a:lnTo>
                    <a:pt x="26" y="79"/>
                  </a:lnTo>
                  <a:lnTo>
                    <a:pt x="20" y="75"/>
                  </a:lnTo>
                  <a:lnTo>
                    <a:pt x="15" y="72"/>
                  </a:lnTo>
                  <a:lnTo>
                    <a:pt x="12" y="69"/>
                  </a:lnTo>
                  <a:lnTo>
                    <a:pt x="9" y="67"/>
                  </a:lnTo>
                  <a:lnTo>
                    <a:pt x="6" y="64"/>
                  </a:lnTo>
                  <a:lnTo>
                    <a:pt x="5" y="61"/>
                  </a:lnTo>
                  <a:lnTo>
                    <a:pt x="3" y="58"/>
                  </a:lnTo>
                  <a:lnTo>
                    <a:pt x="2" y="55"/>
                  </a:lnTo>
                  <a:lnTo>
                    <a:pt x="1" y="51"/>
                  </a:lnTo>
                  <a:lnTo>
                    <a:pt x="0" y="48"/>
                  </a:lnTo>
                  <a:lnTo>
                    <a:pt x="0" y="41"/>
                  </a:lnTo>
                  <a:lnTo>
                    <a:pt x="1" y="37"/>
                  </a:lnTo>
                  <a:lnTo>
                    <a:pt x="2" y="34"/>
                  </a:lnTo>
                  <a:lnTo>
                    <a:pt x="3" y="30"/>
                  </a:lnTo>
                  <a:lnTo>
                    <a:pt x="5" y="26"/>
                  </a:lnTo>
                  <a:lnTo>
                    <a:pt x="7" y="22"/>
                  </a:lnTo>
                  <a:lnTo>
                    <a:pt x="9" y="18"/>
                  </a:lnTo>
                  <a:lnTo>
                    <a:pt x="12" y="15"/>
                  </a:lnTo>
                  <a:lnTo>
                    <a:pt x="16" y="11"/>
                  </a:lnTo>
                  <a:lnTo>
                    <a:pt x="19" y="9"/>
                  </a:lnTo>
                  <a:lnTo>
                    <a:pt x="22" y="7"/>
                  </a:lnTo>
                  <a:lnTo>
                    <a:pt x="26" y="4"/>
                  </a:lnTo>
                  <a:lnTo>
                    <a:pt x="29" y="3"/>
                  </a:lnTo>
                  <a:lnTo>
                    <a:pt x="33" y="1"/>
                  </a:lnTo>
                  <a:lnTo>
                    <a:pt x="36" y="0"/>
                  </a:lnTo>
                  <a:lnTo>
                    <a:pt x="43" y="0"/>
                  </a:lnTo>
                  <a:lnTo>
                    <a:pt x="46" y="0"/>
                  </a:lnTo>
                  <a:lnTo>
                    <a:pt x="50" y="1"/>
                  </a:lnTo>
                  <a:lnTo>
                    <a:pt x="51" y="1"/>
                  </a:lnTo>
                  <a:lnTo>
                    <a:pt x="53" y="2"/>
                  </a:lnTo>
                  <a:lnTo>
                    <a:pt x="57" y="3"/>
                  </a:lnTo>
                  <a:lnTo>
                    <a:pt x="63" y="7"/>
                  </a:lnTo>
                  <a:lnTo>
                    <a:pt x="66" y="10"/>
                  </a:lnTo>
                  <a:lnTo>
                    <a:pt x="68" y="13"/>
                  </a:lnTo>
                  <a:lnTo>
                    <a:pt x="71" y="15"/>
                  </a:lnTo>
                  <a:lnTo>
                    <a:pt x="73" y="18"/>
                  </a:lnTo>
                  <a:lnTo>
                    <a:pt x="74" y="21"/>
                  </a:lnTo>
                  <a:lnTo>
                    <a:pt x="75" y="24"/>
                  </a:lnTo>
                  <a:lnTo>
                    <a:pt x="76" y="27"/>
                  </a:lnTo>
                  <a:lnTo>
                    <a:pt x="77" y="31"/>
                  </a:lnTo>
                  <a:lnTo>
                    <a:pt x="77" y="38"/>
                  </a:lnTo>
                  <a:lnTo>
                    <a:pt x="76" y="42"/>
                  </a:lnTo>
                  <a:lnTo>
                    <a:pt x="75" y="45"/>
                  </a:lnTo>
                  <a:lnTo>
                    <a:pt x="74" y="49"/>
                  </a:lnTo>
                  <a:lnTo>
                    <a:pt x="72" y="53"/>
                  </a:lnTo>
                  <a:lnTo>
                    <a:pt x="70" y="57"/>
                  </a:lnTo>
                  <a:lnTo>
                    <a:pt x="67" y="61"/>
                  </a:lnTo>
                  <a:lnTo>
                    <a:pt x="64" y="63"/>
                  </a:lnTo>
                  <a:lnTo>
                    <a:pt x="19" y="29"/>
                  </a:lnTo>
                  <a:lnTo>
                    <a:pt x="16" y="34"/>
                  </a:lnTo>
                  <a:lnTo>
                    <a:pt x="14" y="39"/>
                  </a:lnTo>
                  <a:lnTo>
                    <a:pt x="13" y="41"/>
                  </a:lnTo>
                  <a:lnTo>
                    <a:pt x="12" y="44"/>
                  </a:lnTo>
                  <a:lnTo>
                    <a:pt x="12" y="48"/>
                  </a:lnTo>
                  <a:lnTo>
                    <a:pt x="14" y="53"/>
                  </a:lnTo>
                  <a:lnTo>
                    <a:pt x="16" y="57"/>
                  </a:lnTo>
                  <a:lnTo>
                    <a:pt x="17" y="59"/>
                  </a:lnTo>
                  <a:lnTo>
                    <a:pt x="18" y="61"/>
                  </a:lnTo>
                  <a:lnTo>
                    <a:pt x="19" y="62"/>
                  </a:lnTo>
                  <a:lnTo>
                    <a:pt x="22" y="64"/>
                  </a:lnTo>
                  <a:lnTo>
                    <a:pt x="25" y="65"/>
                  </a:lnTo>
                  <a:lnTo>
                    <a:pt x="27" y="67"/>
                  </a:lnTo>
                  <a:lnTo>
                    <a:pt x="30" y="68"/>
                  </a:lnTo>
                  <a:lnTo>
                    <a:pt x="33" y="68"/>
                  </a:lnTo>
                  <a:lnTo>
                    <a:pt x="37" y="68"/>
                  </a:lnTo>
                  <a:lnTo>
                    <a:pt x="40" y="67"/>
                  </a:lnTo>
                  <a:lnTo>
                    <a:pt x="43" y="65"/>
                  </a:lnTo>
                  <a:lnTo>
                    <a:pt x="47" y="63"/>
                  </a:lnTo>
                  <a:lnTo>
                    <a:pt x="26" y="20"/>
                  </a:lnTo>
                  <a:lnTo>
                    <a:pt x="60" y="47"/>
                  </a:lnTo>
                  <a:lnTo>
                    <a:pt x="63" y="42"/>
                  </a:lnTo>
                  <a:lnTo>
                    <a:pt x="64" y="39"/>
                  </a:lnTo>
                  <a:lnTo>
                    <a:pt x="64" y="37"/>
                  </a:lnTo>
                  <a:lnTo>
                    <a:pt x="65" y="35"/>
                  </a:lnTo>
                  <a:lnTo>
                    <a:pt x="65" y="32"/>
                  </a:lnTo>
                  <a:lnTo>
                    <a:pt x="65" y="30"/>
                  </a:lnTo>
                  <a:lnTo>
                    <a:pt x="64" y="27"/>
                  </a:lnTo>
                  <a:lnTo>
                    <a:pt x="63" y="23"/>
                  </a:lnTo>
                  <a:lnTo>
                    <a:pt x="60" y="20"/>
                  </a:lnTo>
                  <a:lnTo>
                    <a:pt x="59" y="17"/>
                  </a:lnTo>
                  <a:lnTo>
                    <a:pt x="57" y="16"/>
                  </a:lnTo>
                  <a:lnTo>
                    <a:pt x="53" y="13"/>
                  </a:lnTo>
                  <a:lnTo>
                    <a:pt x="49" y="12"/>
                  </a:lnTo>
                  <a:lnTo>
                    <a:pt x="45" y="12"/>
                  </a:lnTo>
                  <a:lnTo>
                    <a:pt x="41" y="12"/>
                  </a:lnTo>
                  <a:lnTo>
                    <a:pt x="36" y="13"/>
                  </a:lnTo>
                  <a:lnTo>
                    <a:pt x="35" y="13"/>
                  </a:lnTo>
                  <a:lnTo>
                    <a:pt x="33" y="14"/>
                  </a:lnTo>
                  <a:lnTo>
                    <a:pt x="29" y="17"/>
                  </a:lnTo>
                  <a:lnTo>
                    <a:pt x="26" y="20"/>
                  </a:lnTo>
                  <a:lnTo>
                    <a:pt x="47" y="6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4" name="Freeform 106"/>
            <p:cNvSpPr>
              <a:spLocks/>
            </p:cNvSpPr>
            <p:nvPr/>
          </p:nvSpPr>
          <p:spPr bwMode="auto">
            <a:xfrm>
              <a:off x="3101" y="2355"/>
              <a:ext cx="109" cy="89"/>
            </a:xfrm>
            <a:custGeom>
              <a:avLst/>
              <a:gdLst>
                <a:gd name="T0" fmla="*/ 73 w 109"/>
                <a:gd name="T1" fmla="*/ 0 h 89"/>
                <a:gd name="T2" fmla="*/ 74 w 109"/>
                <a:gd name="T3" fmla="*/ 15 h 89"/>
                <a:gd name="T4" fmla="*/ 81 w 109"/>
                <a:gd name="T5" fmla="*/ 14 h 89"/>
                <a:gd name="T6" fmla="*/ 87 w 109"/>
                <a:gd name="T7" fmla="*/ 15 h 89"/>
                <a:gd name="T8" fmla="*/ 93 w 109"/>
                <a:gd name="T9" fmla="*/ 18 h 89"/>
                <a:gd name="T10" fmla="*/ 99 w 109"/>
                <a:gd name="T11" fmla="*/ 22 h 89"/>
                <a:gd name="T12" fmla="*/ 105 w 109"/>
                <a:gd name="T13" fmla="*/ 29 h 89"/>
                <a:gd name="T14" fmla="*/ 108 w 109"/>
                <a:gd name="T15" fmla="*/ 38 h 89"/>
                <a:gd name="T16" fmla="*/ 109 w 109"/>
                <a:gd name="T17" fmla="*/ 47 h 89"/>
                <a:gd name="T18" fmla="*/ 107 w 109"/>
                <a:gd name="T19" fmla="*/ 56 h 89"/>
                <a:gd name="T20" fmla="*/ 102 w 109"/>
                <a:gd name="T21" fmla="*/ 65 h 89"/>
                <a:gd name="T22" fmla="*/ 96 w 109"/>
                <a:gd name="T23" fmla="*/ 73 h 89"/>
                <a:gd name="T24" fmla="*/ 87 w 109"/>
                <a:gd name="T25" fmla="*/ 81 h 89"/>
                <a:gd name="T26" fmla="*/ 78 w 109"/>
                <a:gd name="T27" fmla="*/ 86 h 89"/>
                <a:gd name="T28" fmla="*/ 69 w 109"/>
                <a:gd name="T29" fmla="*/ 89 h 89"/>
                <a:gd name="T30" fmla="*/ 59 w 109"/>
                <a:gd name="T31" fmla="*/ 88 h 89"/>
                <a:gd name="T32" fmla="*/ 53 w 109"/>
                <a:gd name="T33" fmla="*/ 86 h 89"/>
                <a:gd name="T34" fmla="*/ 46 w 109"/>
                <a:gd name="T35" fmla="*/ 83 h 89"/>
                <a:gd name="T36" fmla="*/ 39 w 109"/>
                <a:gd name="T37" fmla="*/ 76 h 89"/>
                <a:gd name="T38" fmla="*/ 36 w 109"/>
                <a:gd name="T39" fmla="*/ 70 h 89"/>
                <a:gd name="T40" fmla="*/ 36 w 109"/>
                <a:gd name="T41" fmla="*/ 65 h 89"/>
                <a:gd name="T42" fmla="*/ 35 w 109"/>
                <a:gd name="T43" fmla="*/ 59 h 89"/>
                <a:gd name="T44" fmla="*/ 0 w 109"/>
                <a:gd name="T45" fmla="*/ 78 h 89"/>
                <a:gd name="T46" fmla="*/ 55 w 109"/>
                <a:gd name="T47" fmla="*/ 37 h 89"/>
                <a:gd name="T48" fmla="*/ 50 w 109"/>
                <a:gd name="T49" fmla="*/ 42 h 89"/>
                <a:gd name="T50" fmla="*/ 47 w 109"/>
                <a:gd name="T51" fmla="*/ 47 h 89"/>
                <a:gd name="T52" fmla="*/ 44 w 109"/>
                <a:gd name="T53" fmla="*/ 55 h 89"/>
                <a:gd name="T54" fmla="*/ 44 w 109"/>
                <a:gd name="T55" fmla="*/ 61 h 89"/>
                <a:gd name="T56" fmla="*/ 47 w 109"/>
                <a:gd name="T57" fmla="*/ 69 h 89"/>
                <a:gd name="T58" fmla="*/ 53 w 109"/>
                <a:gd name="T59" fmla="*/ 75 h 89"/>
                <a:gd name="T60" fmla="*/ 57 w 109"/>
                <a:gd name="T61" fmla="*/ 76 h 89"/>
                <a:gd name="T62" fmla="*/ 63 w 109"/>
                <a:gd name="T63" fmla="*/ 77 h 89"/>
                <a:gd name="T64" fmla="*/ 70 w 109"/>
                <a:gd name="T65" fmla="*/ 76 h 89"/>
                <a:gd name="T66" fmla="*/ 76 w 109"/>
                <a:gd name="T67" fmla="*/ 73 h 89"/>
                <a:gd name="T68" fmla="*/ 81 w 109"/>
                <a:gd name="T69" fmla="*/ 69 h 89"/>
                <a:gd name="T70" fmla="*/ 91 w 109"/>
                <a:gd name="T71" fmla="*/ 59 h 89"/>
                <a:gd name="T72" fmla="*/ 94 w 109"/>
                <a:gd name="T73" fmla="*/ 54 h 89"/>
                <a:gd name="T74" fmla="*/ 96 w 109"/>
                <a:gd name="T75" fmla="*/ 46 h 89"/>
                <a:gd name="T76" fmla="*/ 97 w 109"/>
                <a:gd name="T77" fmla="*/ 42 h 89"/>
                <a:gd name="T78" fmla="*/ 95 w 109"/>
                <a:gd name="T79" fmla="*/ 35 h 89"/>
                <a:gd name="T80" fmla="*/ 94 w 109"/>
                <a:gd name="T81" fmla="*/ 31 h 89"/>
                <a:gd name="T82" fmla="*/ 91 w 109"/>
                <a:gd name="T83" fmla="*/ 28 h 89"/>
                <a:gd name="T84" fmla="*/ 87 w 109"/>
                <a:gd name="T85" fmla="*/ 26 h 89"/>
                <a:gd name="T86" fmla="*/ 80 w 109"/>
                <a:gd name="T87" fmla="*/ 24 h 89"/>
                <a:gd name="T88" fmla="*/ 72 w 109"/>
                <a:gd name="T89" fmla="*/ 24 h 89"/>
                <a:gd name="T90" fmla="*/ 67 w 109"/>
                <a:gd name="T91" fmla="*/ 27 h 89"/>
                <a:gd name="T92" fmla="*/ 62 w 109"/>
                <a:gd name="T93" fmla="*/ 30 h 89"/>
                <a:gd name="T94" fmla="*/ 57 w 109"/>
                <a:gd name="T95" fmla="*/ 34 h 89"/>
                <a:gd name="T96" fmla="*/ 0 w 109"/>
                <a:gd name="T97" fmla="*/ 78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 h="89">
                  <a:moveTo>
                    <a:pt x="0" y="78"/>
                  </a:moveTo>
                  <a:lnTo>
                    <a:pt x="73" y="0"/>
                  </a:lnTo>
                  <a:lnTo>
                    <a:pt x="81" y="8"/>
                  </a:lnTo>
                  <a:lnTo>
                    <a:pt x="74" y="15"/>
                  </a:lnTo>
                  <a:lnTo>
                    <a:pt x="78" y="15"/>
                  </a:lnTo>
                  <a:lnTo>
                    <a:pt x="81" y="14"/>
                  </a:lnTo>
                  <a:lnTo>
                    <a:pt x="84" y="15"/>
                  </a:lnTo>
                  <a:lnTo>
                    <a:pt x="87" y="15"/>
                  </a:lnTo>
                  <a:lnTo>
                    <a:pt x="91" y="17"/>
                  </a:lnTo>
                  <a:lnTo>
                    <a:pt x="93" y="18"/>
                  </a:lnTo>
                  <a:lnTo>
                    <a:pt x="96" y="20"/>
                  </a:lnTo>
                  <a:lnTo>
                    <a:pt x="99" y="22"/>
                  </a:lnTo>
                  <a:lnTo>
                    <a:pt x="102" y="25"/>
                  </a:lnTo>
                  <a:lnTo>
                    <a:pt x="105" y="29"/>
                  </a:lnTo>
                  <a:lnTo>
                    <a:pt x="107" y="33"/>
                  </a:lnTo>
                  <a:lnTo>
                    <a:pt x="108" y="38"/>
                  </a:lnTo>
                  <a:lnTo>
                    <a:pt x="109" y="42"/>
                  </a:lnTo>
                  <a:lnTo>
                    <a:pt x="109" y="47"/>
                  </a:lnTo>
                  <a:lnTo>
                    <a:pt x="108" y="52"/>
                  </a:lnTo>
                  <a:lnTo>
                    <a:pt x="107" y="56"/>
                  </a:lnTo>
                  <a:lnTo>
                    <a:pt x="105" y="61"/>
                  </a:lnTo>
                  <a:lnTo>
                    <a:pt x="102" y="65"/>
                  </a:lnTo>
                  <a:lnTo>
                    <a:pt x="99" y="69"/>
                  </a:lnTo>
                  <a:lnTo>
                    <a:pt x="96" y="73"/>
                  </a:lnTo>
                  <a:lnTo>
                    <a:pt x="91" y="77"/>
                  </a:lnTo>
                  <a:lnTo>
                    <a:pt x="87" y="81"/>
                  </a:lnTo>
                  <a:lnTo>
                    <a:pt x="83" y="84"/>
                  </a:lnTo>
                  <a:lnTo>
                    <a:pt x="78" y="86"/>
                  </a:lnTo>
                  <a:lnTo>
                    <a:pt x="74" y="88"/>
                  </a:lnTo>
                  <a:lnTo>
                    <a:pt x="69" y="89"/>
                  </a:lnTo>
                  <a:lnTo>
                    <a:pt x="63" y="89"/>
                  </a:lnTo>
                  <a:lnTo>
                    <a:pt x="59" y="88"/>
                  </a:lnTo>
                  <a:lnTo>
                    <a:pt x="55" y="87"/>
                  </a:lnTo>
                  <a:lnTo>
                    <a:pt x="53" y="86"/>
                  </a:lnTo>
                  <a:lnTo>
                    <a:pt x="50" y="86"/>
                  </a:lnTo>
                  <a:lnTo>
                    <a:pt x="46" y="83"/>
                  </a:lnTo>
                  <a:lnTo>
                    <a:pt x="43" y="80"/>
                  </a:lnTo>
                  <a:lnTo>
                    <a:pt x="39" y="76"/>
                  </a:lnTo>
                  <a:lnTo>
                    <a:pt x="38" y="73"/>
                  </a:lnTo>
                  <a:lnTo>
                    <a:pt x="36" y="70"/>
                  </a:lnTo>
                  <a:lnTo>
                    <a:pt x="36" y="68"/>
                  </a:lnTo>
                  <a:lnTo>
                    <a:pt x="36" y="65"/>
                  </a:lnTo>
                  <a:lnTo>
                    <a:pt x="35" y="62"/>
                  </a:lnTo>
                  <a:lnTo>
                    <a:pt x="35" y="59"/>
                  </a:lnTo>
                  <a:lnTo>
                    <a:pt x="9" y="87"/>
                  </a:lnTo>
                  <a:lnTo>
                    <a:pt x="0" y="78"/>
                  </a:lnTo>
                  <a:lnTo>
                    <a:pt x="55" y="37"/>
                  </a:lnTo>
                  <a:lnTo>
                    <a:pt x="53" y="39"/>
                  </a:lnTo>
                  <a:lnTo>
                    <a:pt x="50" y="42"/>
                  </a:lnTo>
                  <a:lnTo>
                    <a:pt x="49" y="45"/>
                  </a:lnTo>
                  <a:lnTo>
                    <a:pt x="47" y="47"/>
                  </a:lnTo>
                  <a:lnTo>
                    <a:pt x="45" y="52"/>
                  </a:lnTo>
                  <a:lnTo>
                    <a:pt x="44" y="55"/>
                  </a:lnTo>
                  <a:lnTo>
                    <a:pt x="44" y="57"/>
                  </a:lnTo>
                  <a:lnTo>
                    <a:pt x="44" y="61"/>
                  </a:lnTo>
                  <a:lnTo>
                    <a:pt x="46" y="66"/>
                  </a:lnTo>
                  <a:lnTo>
                    <a:pt x="47" y="69"/>
                  </a:lnTo>
                  <a:lnTo>
                    <a:pt x="50" y="72"/>
                  </a:lnTo>
                  <a:lnTo>
                    <a:pt x="53" y="75"/>
                  </a:lnTo>
                  <a:lnTo>
                    <a:pt x="55" y="76"/>
                  </a:lnTo>
                  <a:lnTo>
                    <a:pt x="57" y="76"/>
                  </a:lnTo>
                  <a:lnTo>
                    <a:pt x="61" y="77"/>
                  </a:lnTo>
                  <a:lnTo>
                    <a:pt x="63" y="77"/>
                  </a:lnTo>
                  <a:lnTo>
                    <a:pt x="66" y="76"/>
                  </a:lnTo>
                  <a:lnTo>
                    <a:pt x="70" y="76"/>
                  </a:lnTo>
                  <a:lnTo>
                    <a:pt x="74" y="74"/>
                  </a:lnTo>
                  <a:lnTo>
                    <a:pt x="76" y="73"/>
                  </a:lnTo>
                  <a:lnTo>
                    <a:pt x="78" y="71"/>
                  </a:lnTo>
                  <a:lnTo>
                    <a:pt x="81" y="69"/>
                  </a:lnTo>
                  <a:lnTo>
                    <a:pt x="86" y="64"/>
                  </a:lnTo>
                  <a:lnTo>
                    <a:pt x="91" y="59"/>
                  </a:lnTo>
                  <a:lnTo>
                    <a:pt x="92" y="56"/>
                  </a:lnTo>
                  <a:lnTo>
                    <a:pt x="94" y="54"/>
                  </a:lnTo>
                  <a:lnTo>
                    <a:pt x="96" y="48"/>
                  </a:lnTo>
                  <a:lnTo>
                    <a:pt x="96" y="46"/>
                  </a:lnTo>
                  <a:lnTo>
                    <a:pt x="97" y="44"/>
                  </a:lnTo>
                  <a:lnTo>
                    <a:pt x="97" y="42"/>
                  </a:lnTo>
                  <a:lnTo>
                    <a:pt x="97" y="39"/>
                  </a:lnTo>
                  <a:lnTo>
                    <a:pt x="95" y="35"/>
                  </a:lnTo>
                  <a:lnTo>
                    <a:pt x="94" y="34"/>
                  </a:lnTo>
                  <a:lnTo>
                    <a:pt x="94" y="31"/>
                  </a:lnTo>
                  <a:lnTo>
                    <a:pt x="92" y="30"/>
                  </a:lnTo>
                  <a:lnTo>
                    <a:pt x="91" y="28"/>
                  </a:lnTo>
                  <a:lnTo>
                    <a:pt x="90" y="28"/>
                  </a:lnTo>
                  <a:lnTo>
                    <a:pt x="87" y="26"/>
                  </a:lnTo>
                  <a:lnTo>
                    <a:pt x="84" y="24"/>
                  </a:lnTo>
                  <a:lnTo>
                    <a:pt x="80" y="24"/>
                  </a:lnTo>
                  <a:lnTo>
                    <a:pt x="75" y="24"/>
                  </a:lnTo>
                  <a:lnTo>
                    <a:pt x="72" y="24"/>
                  </a:lnTo>
                  <a:lnTo>
                    <a:pt x="70" y="25"/>
                  </a:lnTo>
                  <a:lnTo>
                    <a:pt x="67" y="27"/>
                  </a:lnTo>
                  <a:lnTo>
                    <a:pt x="65" y="28"/>
                  </a:lnTo>
                  <a:lnTo>
                    <a:pt x="62" y="30"/>
                  </a:lnTo>
                  <a:lnTo>
                    <a:pt x="60" y="31"/>
                  </a:lnTo>
                  <a:lnTo>
                    <a:pt x="57" y="34"/>
                  </a:lnTo>
                  <a:lnTo>
                    <a:pt x="55" y="37"/>
                  </a:lnTo>
                  <a:lnTo>
                    <a:pt x="0" y="7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5" name="Freeform 107"/>
            <p:cNvSpPr>
              <a:spLocks/>
            </p:cNvSpPr>
            <p:nvPr/>
          </p:nvSpPr>
          <p:spPr bwMode="auto">
            <a:xfrm>
              <a:off x="3188" y="2425"/>
              <a:ext cx="86" cy="93"/>
            </a:xfrm>
            <a:custGeom>
              <a:avLst/>
              <a:gdLst>
                <a:gd name="T0" fmla="*/ 28 w 86"/>
                <a:gd name="T1" fmla="*/ 73 h 93"/>
                <a:gd name="T2" fmla="*/ 20 w 86"/>
                <a:gd name="T3" fmla="*/ 71 h 93"/>
                <a:gd name="T4" fmla="*/ 14 w 86"/>
                <a:gd name="T5" fmla="*/ 67 h 93"/>
                <a:gd name="T6" fmla="*/ 8 w 86"/>
                <a:gd name="T7" fmla="*/ 62 h 93"/>
                <a:gd name="T8" fmla="*/ 3 w 86"/>
                <a:gd name="T9" fmla="*/ 55 h 93"/>
                <a:gd name="T10" fmla="*/ 0 w 86"/>
                <a:gd name="T11" fmla="*/ 48 h 93"/>
                <a:gd name="T12" fmla="*/ 0 w 86"/>
                <a:gd name="T13" fmla="*/ 39 h 93"/>
                <a:gd name="T14" fmla="*/ 1 w 86"/>
                <a:gd name="T15" fmla="*/ 35 h 93"/>
                <a:gd name="T16" fmla="*/ 7 w 86"/>
                <a:gd name="T17" fmla="*/ 27 h 93"/>
                <a:gd name="T18" fmla="*/ 11 w 86"/>
                <a:gd name="T19" fmla="*/ 24 h 93"/>
                <a:gd name="T20" fmla="*/ 16 w 86"/>
                <a:gd name="T21" fmla="*/ 23 h 93"/>
                <a:gd name="T22" fmla="*/ 26 w 86"/>
                <a:gd name="T23" fmla="*/ 22 h 93"/>
                <a:gd name="T24" fmla="*/ 35 w 86"/>
                <a:gd name="T25" fmla="*/ 26 h 93"/>
                <a:gd name="T26" fmla="*/ 45 w 86"/>
                <a:gd name="T27" fmla="*/ 33 h 93"/>
                <a:gd name="T28" fmla="*/ 64 w 86"/>
                <a:gd name="T29" fmla="*/ 47 h 93"/>
                <a:gd name="T30" fmla="*/ 69 w 86"/>
                <a:gd name="T31" fmla="*/ 42 h 93"/>
                <a:gd name="T32" fmla="*/ 72 w 86"/>
                <a:gd name="T33" fmla="*/ 37 h 93"/>
                <a:gd name="T34" fmla="*/ 73 w 86"/>
                <a:gd name="T35" fmla="*/ 33 h 93"/>
                <a:gd name="T36" fmla="*/ 71 w 86"/>
                <a:gd name="T37" fmla="*/ 28 h 93"/>
                <a:gd name="T38" fmla="*/ 66 w 86"/>
                <a:gd name="T39" fmla="*/ 20 h 93"/>
                <a:gd name="T40" fmla="*/ 59 w 86"/>
                <a:gd name="T41" fmla="*/ 16 h 93"/>
                <a:gd name="T42" fmla="*/ 54 w 86"/>
                <a:gd name="T43" fmla="*/ 13 h 93"/>
                <a:gd name="T44" fmla="*/ 48 w 86"/>
                <a:gd name="T45" fmla="*/ 13 h 93"/>
                <a:gd name="T46" fmla="*/ 41 w 86"/>
                <a:gd name="T47" fmla="*/ 16 h 93"/>
                <a:gd name="T48" fmla="*/ 37 w 86"/>
                <a:gd name="T49" fmla="*/ 3 h 93"/>
                <a:gd name="T50" fmla="*/ 44 w 86"/>
                <a:gd name="T51" fmla="*/ 1 h 93"/>
                <a:gd name="T52" fmla="*/ 50 w 86"/>
                <a:gd name="T53" fmla="*/ 0 h 93"/>
                <a:gd name="T54" fmla="*/ 57 w 86"/>
                <a:gd name="T55" fmla="*/ 2 h 93"/>
                <a:gd name="T56" fmla="*/ 64 w 86"/>
                <a:gd name="T57" fmla="*/ 6 h 93"/>
                <a:gd name="T58" fmla="*/ 71 w 86"/>
                <a:gd name="T59" fmla="*/ 11 h 93"/>
                <a:gd name="T60" fmla="*/ 78 w 86"/>
                <a:gd name="T61" fmla="*/ 18 h 93"/>
                <a:gd name="T62" fmla="*/ 83 w 86"/>
                <a:gd name="T63" fmla="*/ 25 h 93"/>
                <a:gd name="T64" fmla="*/ 86 w 86"/>
                <a:gd name="T65" fmla="*/ 33 h 93"/>
                <a:gd name="T66" fmla="*/ 86 w 86"/>
                <a:gd name="T67" fmla="*/ 39 h 93"/>
                <a:gd name="T68" fmla="*/ 85 w 86"/>
                <a:gd name="T69" fmla="*/ 43 h 93"/>
                <a:gd name="T70" fmla="*/ 82 w 86"/>
                <a:gd name="T71" fmla="*/ 47 h 93"/>
                <a:gd name="T72" fmla="*/ 74 w 86"/>
                <a:gd name="T73" fmla="*/ 56 h 93"/>
                <a:gd name="T74" fmla="*/ 50 w 86"/>
                <a:gd name="T75" fmla="*/ 78 h 93"/>
                <a:gd name="T76" fmla="*/ 45 w 86"/>
                <a:gd name="T77" fmla="*/ 85 h 93"/>
                <a:gd name="T78" fmla="*/ 40 w 86"/>
                <a:gd name="T79" fmla="*/ 93 h 93"/>
                <a:gd name="T80" fmla="*/ 31 w 86"/>
                <a:gd name="T81" fmla="*/ 82 h 93"/>
                <a:gd name="T82" fmla="*/ 36 w 86"/>
                <a:gd name="T83" fmla="*/ 75 h 93"/>
                <a:gd name="T84" fmla="*/ 57 w 86"/>
                <a:gd name="T85" fmla="*/ 54 h 93"/>
                <a:gd name="T86" fmla="*/ 38 w 86"/>
                <a:gd name="T87" fmla="*/ 42 h 93"/>
                <a:gd name="T88" fmla="*/ 31 w 86"/>
                <a:gd name="T89" fmla="*/ 37 h 93"/>
                <a:gd name="T90" fmla="*/ 27 w 86"/>
                <a:gd name="T91" fmla="*/ 35 h 93"/>
                <a:gd name="T92" fmla="*/ 22 w 86"/>
                <a:gd name="T93" fmla="*/ 34 h 93"/>
                <a:gd name="T94" fmla="*/ 18 w 86"/>
                <a:gd name="T95" fmla="*/ 37 h 93"/>
                <a:gd name="T96" fmla="*/ 14 w 86"/>
                <a:gd name="T97" fmla="*/ 39 h 93"/>
                <a:gd name="T98" fmla="*/ 13 w 86"/>
                <a:gd name="T99" fmla="*/ 44 h 93"/>
                <a:gd name="T100" fmla="*/ 13 w 86"/>
                <a:gd name="T101" fmla="*/ 49 h 93"/>
                <a:gd name="T102" fmla="*/ 16 w 86"/>
                <a:gd name="T103" fmla="*/ 54 h 93"/>
                <a:gd name="T104" fmla="*/ 18 w 86"/>
                <a:gd name="T105" fmla="*/ 57 h 93"/>
                <a:gd name="T106" fmla="*/ 24 w 86"/>
                <a:gd name="T107" fmla="*/ 61 h 93"/>
                <a:gd name="T108" fmla="*/ 30 w 86"/>
                <a:gd name="T109" fmla="*/ 64 h 93"/>
                <a:gd name="T110" fmla="*/ 36 w 86"/>
                <a:gd name="T111" fmla="*/ 66 h 93"/>
                <a:gd name="T112" fmla="*/ 42 w 86"/>
                <a:gd name="T113" fmla="*/ 64 h 93"/>
                <a:gd name="T114" fmla="*/ 47 w 86"/>
                <a:gd name="T115" fmla="*/ 62 h 93"/>
                <a:gd name="T116" fmla="*/ 57 w 86"/>
                <a:gd name="T117" fmla="*/ 54 h 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 h="93">
                  <a:moveTo>
                    <a:pt x="36" y="75"/>
                  </a:moveTo>
                  <a:lnTo>
                    <a:pt x="28" y="73"/>
                  </a:lnTo>
                  <a:lnTo>
                    <a:pt x="24" y="72"/>
                  </a:lnTo>
                  <a:lnTo>
                    <a:pt x="20" y="71"/>
                  </a:lnTo>
                  <a:lnTo>
                    <a:pt x="17" y="69"/>
                  </a:lnTo>
                  <a:lnTo>
                    <a:pt x="14" y="67"/>
                  </a:lnTo>
                  <a:lnTo>
                    <a:pt x="11" y="64"/>
                  </a:lnTo>
                  <a:lnTo>
                    <a:pt x="8" y="62"/>
                  </a:lnTo>
                  <a:lnTo>
                    <a:pt x="4" y="58"/>
                  </a:lnTo>
                  <a:lnTo>
                    <a:pt x="3" y="55"/>
                  </a:lnTo>
                  <a:lnTo>
                    <a:pt x="2" y="53"/>
                  </a:lnTo>
                  <a:lnTo>
                    <a:pt x="0" y="48"/>
                  </a:lnTo>
                  <a:lnTo>
                    <a:pt x="0" y="44"/>
                  </a:lnTo>
                  <a:lnTo>
                    <a:pt x="0" y="39"/>
                  </a:lnTo>
                  <a:lnTo>
                    <a:pt x="0" y="37"/>
                  </a:lnTo>
                  <a:lnTo>
                    <a:pt x="1" y="35"/>
                  </a:lnTo>
                  <a:lnTo>
                    <a:pt x="4" y="31"/>
                  </a:lnTo>
                  <a:lnTo>
                    <a:pt x="7" y="27"/>
                  </a:lnTo>
                  <a:lnTo>
                    <a:pt x="9" y="26"/>
                  </a:lnTo>
                  <a:lnTo>
                    <a:pt x="11" y="24"/>
                  </a:lnTo>
                  <a:lnTo>
                    <a:pt x="14" y="23"/>
                  </a:lnTo>
                  <a:lnTo>
                    <a:pt x="16" y="23"/>
                  </a:lnTo>
                  <a:lnTo>
                    <a:pt x="21" y="22"/>
                  </a:lnTo>
                  <a:lnTo>
                    <a:pt x="26" y="22"/>
                  </a:lnTo>
                  <a:lnTo>
                    <a:pt x="31" y="23"/>
                  </a:lnTo>
                  <a:lnTo>
                    <a:pt x="35" y="26"/>
                  </a:lnTo>
                  <a:lnTo>
                    <a:pt x="40" y="29"/>
                  </a:lnTo>
                  <a:lnTo>
                    <a:pt x="45" y="33"/>
                  </a:lnTo>
                  <a:lnTo>
                    <a:pt x="56" y="42"/>
                  </a:lnTo>
                  <a:lnTo>
                    <a:pt x="64" y="47"/>
                  </a:lnTo>
                  <a:lnTo>
                    <a:pt x="66" y="45"/>
                  </a:lnTo>
                  <a:lnTo>
                    <a:pt x="69" y="42"/>
                  </a:lnTo>
                  <a:lnTo>
                    <a:pt x="71" y="40"/>
                  </a:lnTo>
                  <a:lnTo>
                    <a:pt x="72" y="37"/>
                  </a:lnTo>
                  <a:lnTo>
                    <a:pt x="73" y="34"/>
                  </a:lnTo>
                  <a:lnTo>
                    <a:pt x="73" y="33"/>
                  </a:lnTo>
                  <a:lnTo>
                    <a:pt x="72" y="31"/>
                  </a:lnTo>
                  <a:lnTo>
                    <a:pt x="71" y="28"/>
                  </a:lnTo>
                  <a:lnTo>
                    <a:pt x="69" y="24"/>
                  </a:lnTo>
                  <a:lnTo>
                    <a:pt x="66" y="20"/>
                  </a:lnTo>
                  <a:lnTo>
                    <a:pt x="62" y="17"/>
                  </a:lnTo>
                  <a:lnTo>
                    <a:pt x="59" y="16"/>
                  </a:lnTo>
                  <a:lnTo>
                    <a:pt x="56" y="13"/>
                  </a:lnTo>
                  <a:lnTo>
                    <a:pt x="54" y="13"/>
                  </a:lnTo>
                  <a:lnTo>
                    <a:pt x="51" y="13"/>
                  </a:lnTo>
                  <a:lnTo>
                    <a:pt x="48" y="13"/>
                  </a:lnTo>
                  <a:lnTo>
                    <a:pt x="45" y="14"/>
                  </a:lnTo>
                  <a:lnTo>
                    <a:pt x="41" y="16"/>
                  </a:lnTo>
                  <a:lnTo>
                    <a:pt x="34" y="6"/>
                  </a:lnTo>
                  <a:lnTo>
                    <a:pt x="37" y="3"/>
                  </a:lnTo>
                  <a:lnTo>
                    <a:pt x="41" y="2"/>
                  </a:lnTo>
                  <a:lnTo>
                    <a:pt x="44" y="1"/>
                  </a:lnTo>
                  <a:lnTo>
                    <a:pt x="47" y="0"/>
                  </a:lnTo>
                  <a:lnTo>
                    <a:pt x="50" y="0"/>
                  </a:lnTo>
                  <a:lnTo>
                    <a:pt x="54" y="1"/>
                  </a:lnTo>
                  <a:lnTo>
                    <a:pt x="57" y="2"/>
                  </a:lnTo>
                  <a:lnTo>
                    <a:pt x="61" y="4"/>
                  </a:lnTo>
                  <a:lnTo>
                    <a:pt x="64" y="6"/>
                  </a:lnTo>
                  <a:lnTo>
                    <a:pt x="68" y="8"/>
                  </a:lnTo>
                  <a:lnTo>
                    <a:pt x="71" y="11"/>
                  </a:lnTo>
                  <a:lnTo>
                    <a:pt x="75" y="15"/>
                  </a:lnTo>
                  <a:lnTo>
                    <a:pt x="78" y="18"/>
                  </a:lnTo>
                  <a:lnTo>
                    <a:pt x="80" y="22"/>
                  </a:lnTo>
                  <a:lnTo>
                    <a:pt x="83" y="25"/>
                  </a:lnTo>
                  <a:lnTo>
                    <a:pt x="84" y="28"/>
                  </a:lnTo>
                  <a:lnTo>
                    <a:pt x="86" y="33"/>
                  </a:lnTo>
                  <a:lnTo>
                    <a:pt x="86" y="37"/>
                  </a:lnTo>
                  <a:lnTo>
                    <a:pt x="86" y="39"/>
                  </a:lnTo>
                  <a:lnTo>
                    <a:pt x="86" y="40"/>
                  </a:lnTo>
                  <a:lnTo>
                    <a:pt x="85" y="43"/>
                  </a:lnTo>
                  <a:lnTo>
                    <a:pt x="83" y="45"/>
                  </a:lnTo>
                  <a:lnTo>
                    <a:pt x="82" y="47"/>
                  </a:lnTo>
                  <a:lnTo>
                    <a:pt x="79" y="51"/>
                  </a:lnTo>
                  <a:lnTo>
                    <a:pt x="74" y="56"/>
                  </a:lnTo>
                  <a:lnTo>
                    <a:pt x="61" y="68"/>
                  </a:lnTo>
                  <a:lnTo>
                    <a:pt x="50" y="78"/>
                  </a:lnTo>
                  <a:lnTo>
                    <a:pt x="47" y="82"/>
                  </a:lnTo>
                  <a:lnTo>
                    <a:pt x="45" y="85"/>
                  </a:lnTo>
                  <a:lnTo>
                    <a:pt x="42" y="88"/>
                  </a:lnTo>
                  <a:lnTo>
                    <a:pt x="40" y="93"/>
                  </a:lnTo>
                  <a:lnTo>
                    <a:pt x="31" y="83"/>
                  </a:lnTo>
                  <a:lnTo>
                    <a:pt x="31" y="82"/>
                  </a:lnTo>
                  <a:lnTo>
                    <a:pt x="33" y="79"/>
                  </a:lnTo>
                  <a:lnTo>
                    <a:pt x="36" y="75"/>
                  </a:lnTo>
                  <a:lnTo>
                    <a:pt x="57" y="54"/>
                  </a:lnTo>
                  <a:lnTo>
                    <a:pt x="49" y="50"/>
                  </a:lnTo>
                  <a:lnTo>
                    <a:pt x="38" y="42"/>
                  </a:lnTo>
                  <a:lnTo>
                    <a:pt x="33" y="37"/>
                  </a:lnTo>
                  <a:lnTo>
                    <a:pt x="31" y="37"/>
                  </a:lnTo>
                  <a:lnTo>
                    <a:pt x="29" y="35"/>
                  </a:lnTo>
                  <a:lnTo>
                    <a:pt x="27" y="35"/>
                  </a:lnTo>
                  <a:lnTo>
                    <a:pt x="25" y="34"/>
                  </a:lnTo>
                  <a:lnTo>
                    <a:pt x="22" y="34"/>
                  </a:lnTo>
                  <a:lnTo>
                    <a:pt x="19" y="36"/>
                  </a:lnTo>
                  <a:lnTo>
                    <a:pt x="18" y="37"/>
                  </a:lnTo>
                  <a:lnTo>
                    <a:pt x="17" y="37"/>
                  </a:lnTo>
                  <a:lnTo>
                    <a:pt x="14" y="39"/>
                  </a:lnTo>
                  <a:lnTo>
                    <a:pt x="14" y="41"/>
                  </a:lnTo>
                  <a:lnTo>
                    <a:pt x="13" y="44"/>
                  </a:lnTo>
                  <a:lnTo>
                    <a:pt x="13" y="46"/>
                  </a:lnTo>
                  <a:lnTo>
                    <a:pt x="13" y="49"/>
                  </a:lnTo>
                  <a:lnTo>
                    <a:pt x="14" y="51"/>
                  </a:lnTo>
                  <a:lnTo>
                    <a:pt x="16" y="54"/>
                  </a:lnTo>
                  <a:lnTo>
                    <a:pt x="17" y="56"/>
                  </a:lnTo>
                  <a:lnTo>
                    <a:pt x="18" y="57"/>
                  </a:lnTo>
                  <a:lnTo>
                    <a:pt x="21" y="60"/>
                  </a:lnTo>
                  <a:lnTo>
                    <a:pt x="24" y="61"/>
                  </a:lnTo>
                  <a:lnTo>
                    <a:pt x="27" y="64"/>
                  </a:lnTo>
                  <a:lnTo>
                    <a:pt x="30" y="64"/>
                  </a:lnTo>
                  <a:lnTo>
                    <a:pt x="33" y="65"/>
                  </a:lnTo>
                  <a:lnTo>
                    <a:pt x="36" y="66"/>
                  </a:lnTo>
                  <a:lnTo>
                    <a:pt x="39" y="65"/>
                  </a:lnTo>
                  <a:lnTo>
                    <a:pt x="42" y="64"/>
                  </a:lnTo>
                  <a:lnTo>
                    <a:pt x="45" y="64"/>
                  </a:lnTo>
                  <a:lnTo>
                    <a:pt x="47" y="62"/>
                  </a:lnTo>
                  <a:lnTo>
                    <a:pt x="53" y="58"/>
                  </a:lnTo>
                  <a:lnTo>
                    <a:pt x="57" y="54"/>
                  </a:lnTo>
                  <a:lnTo>
                    <a:pt x="36"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6" name="Freeform 108"/>
            <p:cNvSpPr>
              <a:spLocks/>
            </p:cNvSpPr>
            <p:nvPr/>
          </p:nvSpPr>
          <p:spPr bwMode="auto">
            <a:xfrm>
              <a:off x="3240" y="2482"/>
              <a:ext cx="84" cy="59"/>
            </a:xfrm>
            <a:custGeom>
              <a:avLst/>
              <a:gdLst>
                <a:gd name="T0" fmla="*/ 0 w 84"/>
                <a:gd name="T1" fmla="*/ 49 h 59"/>
                <a:gd name="T2" fmla="*/ 59 w 84"/>
                <a:gd name="T3" fmla="*/ 0 h 59"/>
                <a:gd name="T4" fmla="*/ 66 w 84"/>
                <a:gd name="T5" fmla="*/ 9 h 59"/>
                <a:gd name="T6" fmla="*/ 58 w 84"/>
                <a:gd name="T7" fmla="*/ 17 h 59"/>
                <a:gd name="T8" fmla="*/ 65 w 84"/>
                <a:gd name="T9" fmla="*/ 15 h 59"/>
                <a:gd name="T10" fmla="*/ 69 w 84"/>
                <a:gd name="T11" fmla="*/ 15 h 59"/>
                <a:gd name="T12" fmla="*/ 71 w 84"/>
                <a:gd name="T13" fmla="*/ 16 h 59"/>
                <a:gd name="T14" fmla="*/ 73 w 84"/>
                <a:gd name="T15" fmla="*/ 17 h 59"/>
                <a:gd name="T16" fmla="*/ 75 w 84"/>
                <a:gd name="T17" fmla="*/ 18 h 59"/>
                <a:gd name="T18" fmla="*/ 77 w 84"/>
                <a:gd name="T19" fmla="*/ 19 h 59"/>
                <a:gd name="T20" fmla="*/ 79 w 84"/>
                <a:gd name="T21" fmla="*/ 21 h 59"/>
                <a:gd name="T22" fmla="*/ 80 w 84"/>
                <a:gd name="T23" fmla="*/ 24 h 59"/>
                <a:gd name="T24" fmla="*/ 82 w 84"/>
                <a:gd name="T25" fmla="*/ 26 h 59"/>
                <a:gd name="T26" fmla="*/ 83 w 84"/>
                <a:gd name="T27" fmla="*/ 30 h 59"/>
                <a:gd name="T28" fmla="*/ 84 w 84"/>
                <a:gd name="T29" fmla="*/ 34 h 59"/>
                <a:gd name="T30" fmla="*/ 72 w 84"/>
                <a:gd name="T31" fmla="*/ 38 h 59"/>
                <a:gd name="T32" fmla="*/ 71 w 84"/>
                <a:gd name="T33" fmla="*/ 35 h 59"/>
                <a:gd name="T34" fmla="*/ 70 w 84"/>
                <a:gd name="T35" fmla="*/ 33 h 59"/>
                <a:gd name="T36" fmla="*/ 69 w 84"/>
                <a:gd name="T37" fmla="*/ 31 h 59"/>
                <a:gd name="T38" fmla="*/ 68 w 84"/>
                <a:gd name="T39" fmla="*/ 29 h 59"/>
                <a:gd name="T40" fmla="*/ 66 w 84"/>
                <a:gd name="T41" fmla="*/ 28 h 59"/>
                <a:gd name="T42" fmla="*/ 65 w 84"/>
                <a:gd name="T43" fmla="*/ 26 h 59"/>
                <a:gd name="T44" fmla="*/ 62 w 84"/>
                <a:gd name="T45" fmla="*/ 25 h 59"/>
                <a:gd name="T46" fmla="*/ 61 w 84"/>
                <a:gd name="T47" fmla="*/ 25 h 59"/>
                <a:gd name="T48" fmla="*/ 59 w 84"/>
                <a:gd name="T49" fmla="*/ 25 h 59"/>
                <a:gd name="T50" fmla="*/ 56 w 84"/>
                <a:gd name="T51" fmla="*/ 25 h 59"/>
                <a:gd name="T52" fmla="*/ 52 w 84"/>
                <a:gd name="T53" fmla="*/ 25 h 59"/>
                <a:gd name="T54" fmla="*/ 48 w 84"/>
                <a:gd name="T55" fmla="*/ 27 h 59"/>
                <a:gd name="T56" fmla="*/ 45 w 84"/>
                <a:gd name="T57" fmla="*/ 29 h 59"/>
                <a:gd name="T58" fmla="*/ 39 w 84"/>
                <a:gd name="T59" fmla="*/ 34 h 59"/>
                <a:gd name="T60" fmla="*/ 8 w 84"/>
                <a:gd name="T61" fmla="*/ 59 h 59"/>
                <a:gd name="T62" fmla="*/ 0 w 84"/>
                <a:gd name="T63" fmla="*/ 49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4" h="59">
                  <a:moveTo>
                    <a:pt x="0" y="49"/>
                  </a:moveTo>
                  <a:lnTo>
                    <a:pt x="59" y="0"/>
                  </a:lnTo>
                  <a:lnTo>
                    <a:pt x="66" y="9"/>
                  </a:lnTo>
                  <a:lnTo>
                    <a:pt x="58" y="17"/>
                  </a:lnTo>
                  <a:lnTo>
                    <a:pt x="65" y="15"/>
                  </a:lnTo>
                  <a:lnTo>
                    <a:pt x="69" y="15"/>
                  </a:lnTo>
                  <a:lnTo>
                    <a:pt x="71" y="16"/>
                  </a:lnTo>
                  <a:lnTo>
                    <a:pt x="73" y="17"/>
                  </a:lnTo>
                  <a:lnTo>
                    <a:pt x="75" y="18"/>
                  </a:lnTo>
                  <a:lnTo>
                    <a:pt x="77" y="19"/>
                  </a:lnTo>
                  <a:lnTo>
                    <a:pt x="79" y="21"/>
                  </a:lnTo>
                  <a:lnTo>
                    <a:pt x="80" y="24"/>
                  </a:lnTo>
                  <a:lnTo>
                    <a:pt x="82" y="26"/>
                  </a:lnTo>
                  <a:lnTo>
                    <a:pt x="83" y="30"/>
                  </a:lnTo>
                  <a:lnTo>
                    <a:pt x="84" y="34"/>
                  </a:lnTo>
                  <a:lnTo>
                    <a:pt x="72" y="38"/>
                  </a:lnTo>
                  <a:lnTo>
                    <a:pt x="71" y="35"/>
                  </a:lnTo>
                  <a:lnTo>
                    <a:pt x="70" y="33"/>
                  </a:lnTo>
                  <a:lnTo>
                    <a:pt x="69" y="31"/>
                  </a:lnTo>
                  <a:lnTo>
                    <a:pt x="68" y="29"/>
                  </a:lnTo>
                  <a:lnTo>
                    <a:pt x="66" y="28"/>
                  </a:lnTo>
                  <a:lnTo>
                    <a:pt x="65" y="26"/>
                  </a:lnTo>
                  <a:lnTo>
                    <a:pt x="62" y="25"/>
                  </a:lnTo>
                  <a:lnTo>
                    <a:pt x="61" y="25"/>
                  </a:lnTo>
                  <a:lnTo>
                    <a:pt x="59" y="25"/>
                  </a:lnTo>
                  <a:lnTo>
                    <a:pt x="56" y="25"/>
                  </a:lnTo>
                  <a:lnTo>
                    <a:pt x="52" y="25"/>
                  </a:lnTo>
                  <a:lnTo>
                    <a:pt x="48" y="27"/>
                  </a:lnTo>
                  <a:lnTo>
                    <a:pt x="45" y="29"/>
                  </a:lnTo>
                  <a:lnTo>
                    <a:pt x="39" y="34"/>
                  </a:lnTo>
                  <a:lnTo>
                    <a:pt x="8" y="59"/>
                  </a:lnTo>
                  <a:lnTo>
                    <a:pt x="0" y="4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7" name="Freeform 109"/>
            <p:cNvSpPr>
              <a:spLocks/>
            </p:cNvSpPr>
            <p:nvPr/>
          </p:nvSpPr>
          <p:spPr bwMode="auto">
            <a:xfrm>
              <a:off x="3273" y="2507"/>
              <a:ext cx="98" cy="115"/>
            </a:xfrm>
            <a:custGeom>
              <a:avLst/>
              <a:gdLst>
                <a:gd name="T0" fmla="*/ 0 w 98"/>
                <a:gd name="T1" fmla="*/ 64 h 115"/>
                <a:gd name="T2" fmla="*/ 84 w 98"/>
                <a:gd name="T3" fmla="*/ 0 h 115"/>
                <a:gd name="T4" fmla="*/ 93 w 98"/>
                <a:gd name="T5" fmla="*/ 10 h 115"/>
                <a:gd name="T6" fmla="*/ 44 w 98"/>
                <a:gd name="T7" fmla="*/ 47 h 115"/>
                <a:gd name="T8" fmla="*/ 87 w 98"/>
                <a:gd name="T9" fmla="*/ 52 h 115"/>
                <a:gd name="T10" fmla="*/ 98 w 98"/>
                <a:gd name="T11" fmla="*/ 66 h 115"/>
                <a:gd name="T12" fmla="*/ 57 w 98"/>
                <a:gd name="T13" fmla="*/ 60 h 115"/>
                <a:gd name="T14" fmla="*/ 38 w 98"/>
                <a:gd name="T15" fmla="*/ 115 h 115"/>
                <a:gd name="T16" fmla="*/ 29 w 98"/>
                <a:gd name="T17" fmla="*/ 102 h 115"/>
                <a:gd name="T18" fmla="*/ 45 w 98"/>
                <a:gd name="T19" fmla="*/ 58 h 115"/>
                <a:gd name="T20" fmla="*/ 32 w 98"/>
                <a:gd name="T21" fmla="*/ 56 h 115"/>
                <a:gd name="T22" fmla="*/ 8 w 98"/>
                <a:gd name="T23" fmla="*/ 74 h 115"/>
                <a:gd name="T24" fmla="*/ 0 w 98"/>
                <a:gd name="T25" fmla="*/ 64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15">
                  <a:moveTo>
                    <a:pt x="0" y="64"/>
                  </a:moveTo>
                  <a:lnTo>
                    <a:pt x="84" y="0"/>
                  </a:lnTo>
                  <a:lnTo>
                    <a:pt x="93" y="10"/>
                  </a:lnTo>
                  <a:lnTo>
                    <a:pt x="44" y="47"/>
                  </a:lnTo>
                  <a:lnTo>
                    <a:pt x="87" y="52"/>
                  </a:lnTo>
                  <a:lnTo>
                    <a:pt x="98" y="66"/>
                  </a:lnTo>
                  <a:lnTo>
                    <a:pt x="57" y="60"/>
                  </a:lnTo>
                  <a:lnTo>
                    <a:pt x="38" y="115"/>
                  </a:lnTo>
                  <a:lnTo>
                    <a:pt x="29" y="102"/>
                  </a:lnTo>
                  <a:lnTo>
                    <a:pt x="45" y="58"/>
                  </a:lnTo>
                  <a:lnTo>
                    <a:pt x="32" y="56"/>
                  </a:lnTo>
                  <a:lnTo>
                    <a:pt x="8" y="74"/>
                  </a:lnTo>
                  <a:lnTo>
                    <a:pt x="0" y="6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8" name="Freeform 110"/>
            <p:cNvSpPr>
              <a:spLocks/>
            </p:cNvSpPr>
            <p:nvPr/>
          </p:nvSpPr>
          <p:spPr bwMode="auto">
            <a:xfrm>
              <a:off x="3325" y="2593"/>
              <a:ext cx="80" cy="77"/>
            </a:xfrm>
            <a:custGeom>
              <a:avLst/>
              <a:gdLst>
                <a:gd name="T0" fmla="*/ 18 w 80"/>
                <a:gd name="T1" fmla="*/ 30 h 77"/>
                <a:gd name="T2" fmla="*/ 14 w 80"/>
                <a:gd name="T3" fmla="*/ 35 h 77"/>
                <a:gd name="T4" fmla="*/ 12 w 80"/>
                <a:gd name="T5" fmla="*/ 38 h 77"/>
                <a:gd name="T6" fmla="*/ 12 w 80"/>
                <a:gd name="T7" fmla="*/ 44 h 77"/>
                <a:gd name="T8" fmla="*/ 15 w 80"/>
                <a:gd name="T9" fmla="*/ 51 h 77"/>
                <a:gd name="T10" fmla="*/ 19 w 80"/>
                <a:gd name="T11" fmla="*/ 58 h 77"/>
                <a:gd name="T12" fmla="*/ 22 w 80"/>
                <a:gd name="T13" fmla="*/ 61 h 77"/>
                <a:gd name="T14" fmla="*/ 27 w 80"/>
                <a:gd name="T15" fmla="*/ 64 h 77"/>
                <a:gd name="T16" fmla="*/ 32 w 80"/>
                <a:gd name="T17" fmla="*/ 65 h 77"/>
                <a:gd name="T18" fmla="*/ 37 w 80"/>
                <a:gd name="T19" fmla="*/ 63 h 77"/>
                <a:gd name="T20" fmla="*/ 39 w 80"/>
                <a:gd name="T21" fmla="*/ 60 h 77"/>
                <a:gd name="T22" fmla="*/ 40 w 80"/>
                <a:gd name="T23" fmla="*/ 58 h 77"/>
                <a:gd name="T24" fmla="*/ 40 w 80"/>
                <a:gd name="T25" fmla="*/ 54 h 77"/>
                <a:gd name="T26" fmla="*/ 36 w 80"/>
                <a:gd name="T27" fmla="*/ 42 h 77"/>
                <a:gd name="T28" fmla="*/ 30 w 80"/>
                <a:gd name="T29" fmla="*/ 22 h 77"/>
                <a:gd name="T30" fmla="*/ 30 w 80"/>
                <a:gd name="T31" fmla="*/ 17 h 77"/>
                <a:gd name="T32" fmla="*/ 31 w 80"/>
                <a:gd name="T33" fmla="*/ 11 h 77"/>
                <a:gd name="T34" fmla="*/ 34 w 80"/>
                <a:gd name="T35" fmla="*/ 6 h 77"/>
                <a:gd name="T36" fmla="*/ 38 w 80"/>
                <a:gd name="T37" fmla="*/ 3 h 77"/>
                <a:gd name="T38" fmla="*/ 42 w 80"/>
                <a:gd name="T39" fmla="*/ 0 h 77"/>
                <a:gd name="T40" fmla="*/ 52 w 80"/>
                <a:gd name="T41" fmla="*/ 0 h 77"/>
                <a:gd name="T42" fmla="*/ 60 w 80"/>
                <a:gd name="T43" fmla="*/ 2 h 77"/>
                <a:gd name="T44" fmla="*/ 66 w 80"/>
                <a:gd name="T45" fmla="*/ 6 h 77"/>
                <a:gd name="T46" fmla="*/ 70 w 80"/>
                <a:gd name="T47" fmla="*/ 11 h 77"/>
                <a:gd name="T48" fmla="*/ 75 w 80"/>
                <a:gd name="T49" fmla="*/ 17 h 77"/>
                <a:gd name="T50" fmla="*/ 78 w 80"/>
                <a:gd name="T51" fmla="*/ 24 h 77"/>
                <a:gd name="T52" fmla="*/ 80 w 80"/>
                <a:gd name="T53" fmla="*/ 31 h 77"/>
                <a:gd name="T54" fmla="*/ 80 w 80"/>
                <a:gd name="T55" fmla="*/ 37 h 77"/>
                <a:gd name="T56" fmla="*/ 78 w 80"/>
                <a:gd name="T57" fmla="*/ 43 h 77"/>
                <a:gd name="T58" fmla="*/ 75 w 80"/>
                <a:gd name="T59" fmla="*/ 48 h 77"/>
                <a:gd name="T60" fmla="*/ 63 w 80"/>
                <a:gd name="T61" fmla="*/ 41 h 77"/>
                <a:gd name="T62" fmla="*/ 67 w 80"/>
                <a:gd name="T63" fmla="*/ 37 h 77"/>
                <a:gd name="T64" fmla="*/ 68 w 80"/>
                <a:gd name="T65" fmla="*/ 32 h 77"/>
                <a:gd name="T66" fmla="*/ 67 w 80"/>
                <a:gd name="T67" fmla="*/ 27 h 77"/>
                <a:gd name="T68" fmla="*/ 64 w 80"/>
                <a:gd name="T69" fmla="*/ 20 h 77"/>
                <a:gd name="T70" fmla="*/ 59 w 80"/>
                <a:gd name="T71" fmla="*/ 14 h 77"/>
                <a:gd name="T72" fmla="*/ 54 w 80"/>
                <a:gd name="T73" fmla="*/ 11 h 77"/>
                <a:gd name="T74" fmla="*/ 48 w 80"/>
                <a:gd name="T75" fmla="*/ 11 h 77"/>
                <a:gd name="T76" fmla="*/ 46 w 80"/>
                <a:gd name="T77" fmla="*/ 13 h 77"/>
                <a:gd name="T78" fmla="*/ 44 w 80"/>
                <a:gd name="T79" fmla="*/ 17 h 77"/>
                <a:gd name="T80" fmla="*/ 44 w 80"/>
                <a:gd name="T81" fmla="*/ 22 h 77"/>
                <a:gd name="T82" fmla="*/ 52 w 80"/>
                <a:gd name="T83" fmla="*/ 45 h 77"/>
                <a:gd name="T84" fmla="*/ 54 w 80"/>
                <a:gd name="T85" fmla="*/ 56 h 77"/>
                <a:gd name="T86" fmla="*/ 54 w 80"/>
                <a:gd name="T87" fmla="*/ 61 h 77"/>
                <a:gd name="T88" fmla="*/ 52 w 80"/>
                <a:gd name="T89" fmla="*/ 66 h 77"/>
                <a:gd name="T90" fmla="*/ 48 w 80"/>
                <a:gd name="T91" fmla="*/ 71 h 77"/>
                <a:gd name="T92" fmla="*/ 42 w 80"/>
                <a:gd name="T93" fmla="*/ 75 h 77"/>
                <a:gd name="T94" fmla="*/ 37 w 80"/>
                <a:gd name="T95" fmla="*/ 77 h 77"/>
                <a:gd name="T96" fmla="*/ 30 w 80"/>
                <a:gd name="T97" fmla="*/ 77 h 77"/>
                <a:gd name="T98" fmla="*/ 23 w 80"/>
                <a:gd name="T99" fmla="*/ 75 h 77"/>
                <a:gd name="T100" fmla="*/ 13 w 80"/>
                <a:gd name="T101" fmla="*/ 68 h 77"/>
                <a:gd name="T102" fmla="*/ 8 w 80"/>
                <a:gd name="T103" fmla="*/ 61 h 77"/>
                <a:gd name="T104" fmla="*/ 3 w 80"/>
                <a:gd name="T105" fmla="*/ 53 h 77"/>
                <a:gd name="T106" fmla="*/ 1 w 80"/>
                <a:gd name="T107" fmla="*/ 47 h 77"/>
                <a:gd name="T108" fmla="*/ 0 w 80"/>
                <a:gd name="T109" fmla="*/ 41 h 77"/>
                <a:gd name="T110" fmla="*/ 1 w 80"/>
                <a:gd name="T111" fmla="*/ 34 h 77"/>
                <a:gd name="T112" fmla="*/ 2 w 80"/>
                <a:gd name="T113" fmla="*/ 30 h 77"/>
                <a:gd name="T114" fmla="*/ 9 w 80"/>
                <a:gd name="T115" fmla="*/ 20 h 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0" h="77">
                  <a:moveTo>
                    <a:pt x="9" y="20"/>
                  </a:moveTo>
                  <a:lnTo>
                    <a:pt x="18" y="30"/>
                  </a:lnTo>
                  <a:lnTo>
                    <a:pt x="15" y="33"/>
                  </a:lnTo>
                  <a:lnTo>
                    <a:pt x="14" y="35"/>
                  </a:lnTo>
                  <a:lnTo>
                    <a:pt x="13" y="37"/>
                  </a:lnTo>
                  <a:lnTo>
                    <a:pt x="12" y="38"/>
                  </a:lnTo>
                  <a:lnTo>
                    <a:pt x="12" y="41"/>
                  </a:lnTo>
                  <a:lnTo>
                    <a:pt x="12" y="44"/>
                  </a:lnTo>
                  <a:lnTo>
                    <a:pt x="13" y="48"/>
                  </a:lnTo>
                  <a:lnTo>
                    <a:pt x="15" y="51"/>
                  </a:lnTo>
                  <a:lnTo>
                    <a:pt x="17" y="55"/>
                  </a:lnTo>
                  <a:lnTo>
                    <a:pt x="19" y="58"/>
                  </a:lnTo>
                  <a:lnTo>
                    <a:pt x="21" y="60"/>
                  </a:lnTo>
                  <a:lnTo>
                    <a:pt x="22" y="61"/>
                  </a:lnTo>
                  <a:lnTo>
                    <a:pt x="25" y="63"/>
                  </a:lnTo>
                  <a:lnTo>
                    <a:pt x="27" y="64"/>
                  </a:lnTo>
                  <a:lnTo>
                    <a:pt x="30" y="65"/>
                  </a:lnTo>
                  <a:lnTo>
                    <a:pt x="32" y="65"/>
                  </a:lnTo>
                  <a:lnTo>
                    <a:pt x="35" y="64"/>
                  </a:lnTo>
                  <a:lnTo>
                    <a:pt x="37" y="63"/>
                  </a:lnTo>
                  <a:lnTo>
                    <a:pt x="39" y="61"/>
                  </a:lnTo>
                  <a:lnTo>
                    <a:pt x="39" y="60"/>
                  </a:lnTo>
                  <a:lnTo>
                    <a:pt x="40" y="59"/>
                  </a:lnTo>
                  <a:lnTo>
                    <a:pt x="40" y="58"/>
                  </a:lnTo>
                  <a:lnTo>
                    <a:pt x="40" y="55"/>
                  </a:lnTo>
                  <a:lnTo>
                    <a:pt x="40" y="54"/>
                  </a:lnTo>
                  <a:lnTo>
                    <a:pt x="39" y="51"/>
                  </a:lnTo>
                  <a:lnTo>
                    <a:pt x="36" y="42"/>
                  </a:lnTo>
                  <a:lnTo>
                    <a:pt x="32" y="31"/>
                  </a:lnTo>
                  <a:lnTo>
                    <a:pt x="30" y="22"/>
                  </a:lnTo>
                  <a:lnTo>
                    <a:pt x="29" y="19"/>
                  </a:lnTo>
                  <a:lnTo>
                    <a:pt x="30" y="17"/>
                  </a:lnTo>
                  <a:lnTo>
                    <a:pt x="30" y="13"/>
                  </a:lnTo>
                  <a:lnTo>
                    <a:pt x="31" y="11"/>
                  </a:lnTo>
                  <a:lnTo>
                    <a:pt x="32" y="9"/>
                  </a:lnTo>
                  <a:lnTo>
                    <a:pt x="34" y="6"/>
                  </a:lnTo>
                  <a:lnTo>
                    <a:pt x="35" y="4"/>
                  </a:lnTo>
                  <a:lnTo>
                    <a:pt x="38" y="3"/>
                  </a:lnTo>
                  <a:lnTo>
                    <a:pt x="40" y="2"/>
                  </a:lnTo>
                  <a:lnTo>
                    <a:pt x="42" y="0"/>
                  </a:lnTo>
                  <a:lnTo>
                    <a:pt x="47" y="0"/>
                  </a:lnTo>
                  <a:lnTo>
                    <a:pt x="52" y="0"/>
                  </a:lnTo>
                  <a:lnTo>
                    <a:pt x="57" y="0"/>
                  </a:lnTo>
                  <a:lnTo>
                    <a:pt x="60" y="2"/>
                  </a:lnTo>
                  <a:lnTo>
                    <a:pt x="65" y="5"/>
                  </a:lnTo>
                  <a:lnTo>
                    <a:pt x="66" y="6"/>
                  </a:lnTo>
                  <a:lnTo>
                    <a:pt x="69" y="9"/>
                  </a:lnTo>
                  <a:lnTo>
                    <a:pt x="70" y="11"/>
                  </a:lnTo>
                  <a:lnTo>
                    <a:pt x="73" y="13"/>
                  </a:lnTo>
                  <a:lnTo>
                    <a:pt x="75" y="17"/>
                  </a:lnTo>
                  <a:lnTo>
                    <a:pt x="77" y="20"/>
                  </a:lnTo>
                  <a:lnTo>
                    <a:pt x="78" y="24"/>
                  </a:lnTo>
                  <a:lnTo>
                    <a:pt x="80" y="28"/>
                  </a:lnTo>
                  <a:lnTo>
                    <a:pt x="80" y="31"/>
                  </a:lnTo>
                  <a:lnTo>
                    <a:pt x="80" y="34"/>
                  </a:lnTo>
                  <a:lnTo>
                    <a:pt x="80" y="37"/>
                  </a:lnTo>
                  <a:lnTo>
                    <a:pt x="80" y="41"/>
                  </a:lnTo>
                  <a:lnTo>
                    <a:pt x="78" y="43"/>
                  </a:lnTo>
                  <a:lnTo>
                    <a:pt x="77" y="45"/>
                  </a:lnTo>
                  <a:lnTo>
                    <a:pt x="75" y="48"/>
                  </a:lnTo>
                  <a:lnTo>
                    <a:pt x="72" y="51"/>
                  </a:lnTo>
                  <a:lnTo>
                    <a:pt x="63" y="41"/>
                  </a:lnTo>
                  <a:lnTo>
                    <a:pt x="66" y="39"/>
                  </a:lnTo>
                  <a:lnTo>
                    <a:pt x="67" y="37"/>
                  </a:lnTo>
                  <a:lnTo>
                    <a:pt x="68" y="34"/>
                  </a:lnTo>
                  <a:lnTo>
                    <a:pt x="68" y="32"/>
                  </a:lnTo>
                  <a:lnTo>
                    <a:pt x="68" y="29"/>
                  </a:lnTo>
                  <a:lnTo>
                    <a:pt x="67" y="27"/>
                  </a:lnTo>
                  <a:lnTo>
                    <a:pt x="66" y="24"/>
                  </a:lnTo>
                  <a:lnTo>
                    <a:pt x="64" y="20"/>
                  </a:lnTo>
                  <a:lnTo>
                    <a:pt x="62" y="17"/>
                  </a:lnTo>
                  <a:lnTo>
                    <a:pt x="59" y="14"/>
                  </a:lnTo>
                  <a:lnTo>
                    <a:pt x="56" y="13"/>
                  </a:lnTo>
                  <a:lnTo>
                    <a:pt x="54" y="11"/>
                  </a:lnTo>
                  <a:lnTo>
                    <a:pt x="50" y="11"/>
                  </a:lnTo>
                  <a:lnTo>
                    <a:pt x="48" y="11"/>
                  </a:lnTo>
                  <a:lnTo>
                    <a:pt x="46" y="12"/>
                  </a:lnTo>
                  <a:lnTo>
                    <a:pt x="46" y="13"/>
                  </a:lnTo>
                  <a:lnTo>
                    <a:pt x="45" y="14"/>
                  </a:lnTo>
                  <a:lnTo>
                    <a:pt x="44" y="17"/>
                  </a:lnTo>
                  <a:lnTo>
                    <a:pt x="43" y="19"/>
                  </a:lnTo>
                  <a:lnTo>
                    <a:pt x="44" y="22"/>
                  </a:lnTo>
                  <a:lnTo>
                    <a:pt x="48" y="34"/>
                  </a:lnTo>
                  <a:lnTo>
                    <a:pt x="52" y="45"/>
                  </a:lnTo>
                  <a:lnTo>
                    <a:pt x="53" y="53"/>
                  </a:lnTo>
                  <a:lnTo>
                    <a:pt x="54" y="56"/>
                  </a:lnTo>
                  <a:lnTo>
                    <a:pt x="54" y="58"/>
                  </a:lnTo>
                  <a:lnTo>
                    <a:pt x="54" y="61"/>
                  </a:lnTo>
                  <a:lnTo>
                    <a:pt x="53" y="64"/>
                  </a:lnTo>
                  <a:lnTo>
                    <a:pt x="52" y="66"/>
                  </a:lnTo>
                  <a:lnTo>
                    <a:pt x="50" y="68"/>
                  </a:lnTo>
                  <a:lnTo>
                    <a:pt x="48" y="71"/>
                  </a:lnTo>
                  <a:lnTo>
                    <a:pt x="46" y="73"/>
                  </a:lnTo>
                  <a:lnTo>
                    <a:pt x="42" y="75"/>
                  </a:lnTo>
                  <a:lnTo>
                    <a:pt x="40" y="76"/>
                  </a:lnTo>
                  <a:lnTo>
                    <a:pt x="37" y="77"/>
                  </a:lnTo>
                  <a:lnTo>
                    <a:pt x="33" y="77"/>
                  </a:lnTo>
                  <a:lnTo>
                    <a:pt x="30" y="77"/>
                  </a:lnTo>
                  <a:lnTo>
                    <a:pt x="26" y="76"/>
                  </a:lnTo>
                  <a:lnTo>
                    <a:pt x="23" y="75"/>
                  </a:lnTo>
                  <a:lnTo>
                    <a:pt x="20" y="73"/>
                  </a:lnTo>
                  <a:lnTo>
                    <a:pt x="13" y="68"/>
                  </a:lnTo>
                  <a:lnTo>
                    <a:pt x="11" y="65"/>
                  </a:lnTo>
                  <a:lnTo>
                    <a:pt x="8" y="61"/>
                  </a:lnTo>
                  <a:lnTo>
                    <a:pt x="4" y="55"/>
                  </a:lnTo>
                  <a:lnTo>
                    <a:pt x="3" y="53"/>
                  </a:lnTo>
                  <a:lnTo>
                    <a:pt x="1" y="50"/>
                  </a:lnTo>
                  <a:lnTo>
                    <a:pt x="1" y="47"/>
                  </a:lnTo>
                  <a:lnTo>
                    <a:pt x="0" y="44"/>
                  </a:lnTo>
                  <a:lnTo>
                    <a:pt x="0" y="41"/>
                  </a:lnTo>
                  <a:lnTo>
                    <a:pt x="0" y="39"/>
                  </a:lnTo>
                  <a:lnTo>
                    <a:pt x="1" y="34"/>
                  </a:lnTo>
                  <a:lnTo>
                    <a:pt x="1" y="32"/>
                  </a:lnTo>
                  <a:lnTo>
                    <a:pt x="2" y="30"/>
                  </a:lnTo>
                  <a:lnTo>
                    <a:pt x="5" y="25"/>
                  </a:lnTo>
                  <a:lnTo>
                    <a:pt x="9" y="2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2294" name="Freeform 111"/>
          <p:cNvSpPr>
            <a:spLocks/>
          </p:cNvSpPr>
          <p:nvPr/>
        </p:nvSpPr>
        <p:spPr bwMode="auto">
          <a:xfrm>
            <a:off x="3530600" y="1089025"/>
            <a:ext cx="2436813" cy="1776413"/>
          </a:xfrm>
          <a:custGeom>
            <a:avLst/>
            <a:gdLst>
              <a:gd name="T0" fmla="*/ 161290033 w 1535"/>
              <a:gd name="T1" fmla="*/ 2520951 h 1119"/>
              <a:gd name="T2" fmla="*/ 483870099 w 1535"/>
              <a:gd name="T3" fmla="*/ 30241884 h 1119"/>
              <a:gd name="T4" fmla="*/ 723285786 w 1535"/>
              <a:gd name="T5" fmla="*/ 65524081 h 1119"/>
              <a:gd name="T6" fmla="*/ 879535505 w 1535"/>
              <a:gd name="T7" fmla="*/ 98286915 h 1119"/>
              <a:gd name="T8" fmla="*/ 1113909291 w 1535"/>
              <a:gd name="T9" fmla="*/ 158770682 h 1119"/>
              <a:gd name="T10" fmla="*/ 1411287790 w 1535"/>
              <a:gd name="T11" fmla="*/ 262096324 h 1119"/>
              <a:gd name="T12" fmla="*/ 1706146925 w 1535"/>
              <a:gd name="T13" fmla="*/ 383063858 h 1119"/>
              <a:gd name="T14" fmla="*/ 1847275704 w 1535"/>
              <a:gd name="T15" fmla="*/ 453628253 h 1119"/>
              <a:gd name="T16" fmla="*/ 2121971998 w 1535"/>
              <a:gd name="T17" fmla="*/ 609877984 h 1119"/>
              <a:gd name="T18" fmla="*/ 2147483647 w 1535"/>
              <a:gd name="T19" fmla="*/ 783769608 h 1119"/>
              <a:gd name="T20" fmla="*/ 2147483647 w 1535"/>
              <a:gd name="T21" fmla="*/ 980341851 h 1119"/>
              <a:gd name="T22" fmla="*/ 2147483647 w 1535"/>
              <a:gd name="T23" fmla="*/ 1194554399 h 1119"/>
              <a:gd name="T24" fmla="*/ 2147483647 w 1535"/>
              <a:gd name="T25" fmla="*/ 1426408839 h 1119"/>
              <a:gd name="T26" fmla="*/ 2147483647 w 1535"/>
              <a:gd name="T27" fmla="*/ 1673384221 h 1119"/>
              <a:gd name="T28" fmla="*/ 2147483647 w 1535"/>
              <a:gd name="T29" fmla="*/ 1935480545 h 1119"/>
              <a:gd name="T30" fmla="*/ 2147483647 w 1535"/>
              <a:gd name="T31" fmla="*/ 2147483647 h 1119"/>
              <a:gd name="T32" fmla="*/ 2147483647 w 1535"/>
              <a:gd name="T33" fmla="*/ 2147483647 h 1119"/>
              <a:gd name="T34" fmla="*/ 2147483647 w 1535"/>
              <a:gd name="T35" fmla="*/ 2147483647 h 1119"/>
              <a:gd name="T36" fmla="*/ 2147483647 w 1535"/>
              <a:gd name="T37" fmla="*/ 2147483647 h 1119"/>
              <a:gd name="T38" fmla="*/ 2147483647 w 1535"/>
              <a:gd name="T39" fmla="*/ 2147483647 h 1119"/>
              <a:gd name="T40" fmla="*/ 2147483647 w 1535"/>
              <a:gd name="T41" fmla="*/ 2147483647 h 1119"/>
              <a:gd name="T42" fmla="*/ 2147483647 w 1535"/>
              <a:gd name="T43" fmla="*/ 2089210913 h 1119"/>
              <a:gd name="T44" fmla="*/ 2147483647 w 1535"/>
              <a:gd name="T45" fmla="*/ 1822074275 h 1119"/>
              <a:gd name="T46" fmla="*/ 2147483647 w 1535"/>
              <a:gd name="T47" fmla="*/ 1570058579 h 1119"/>
              <a:gd name="T48" fmla="*/ 2147483647 w 1535"/>
              <a:gd name="T49" fmla="*/ 1330642875 h 1119"/>
              <a:gd name="T50" fmla="*/ 2147483647 w 1535"/>
              <a:gd name="T51" fmla="*/ 1111390013 h 1119"/>
              <a:gd name="T52" fmla="*/ 2147483647 w 1535"/>
              <a:gd name="T53" fmla="*/ 907256505 h 1119"/>
              <a:gd name="T54" fmla="*/ 2147483647 w 1535"/>
              <a:gd name="T55" fmla="*/ 723285841 h 1119"/>
              <a:gd name="T56" fmla="*/ 1970762592 w 1535"/>
              <a:gd name="T57" fmla="*/ 556955482 h 1119"/>
              <a:gd name="T58" fmla="*/ 1761590374 w 1535"/>
              <a:gd name="T59" fmla="*/ 448587939 h 1119"/>
              <a:gd name="T60" fmla="*/ 1547376255 w 1535"/>
              <a:gd name="T61" fmla="*/ 352821974 h 1119"/>
              <a:gd name="T62" fmla="*/ 1252518707 w 1535"/>
              <a:gd name="T63" fmla="*/ 241935068 h 1119"/>
              <a:gd name="T64" fmla="*/ 947578944 w 1535"/>
              <a:gd name="T65" fmla="*/ 151209418 h 1119"/>
              <a:gd name="T66" fmla="*/ 793850175 w 1535"/>
              <a:gd name="T67" fmla="*/ 115927220 h 1119"/>
              <a:gd name="T68" fmla="*/ 637600456 w 1535"/>
              <a:gd name="T69" fmla="*/ 88206287 h 1119"/>
              <a:gd name="T70" fmla="*/ 320060703 w 1535"/>
              <a:gd name="T71" fmla="*/ 47883776 h 1119"/>
              <a:gd name="T72" fmla="*/ 0 w 1535"/>
              <a:gd name="T73" fmla="*/ 35282197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35" h="1119">
                <a:moveTo>
                  <a:pt x="0" y="0"/>
                </a:moveTo>
                <a:lnTo>
                  <a:pt x="64" y="1"/>
                </a:lnTo>
                <a:lnTo>
                  <a:pt x="128" y="5"/>
                </a:lnTo>
                <a:lnTo>
                  <a:pt x="192" y="12"/>
                </a:lnTo>
                <a:lnTo>
                  <a:pt x="255" y="21"/>
                </a:lnTo>
                <a:lnTo>
                  <a:pt x="287" y="26"/>
                </a:lnTo>
                <a:lnTo>
                  <a:pt x="318" y="32"/>
                </a:lnTo>
                <a:lnTo>
                  <a:pt x="349" y="39"/>
                </a:lnTo>
                <a:lnTo>
                  <a:pt x="380" y="47"/>
                </a:lnTo>
                <a:lnTo>
                  <a:pt x="442" y="63"/>
                </a:lnTo>
                <a:lnTo>
                  <a:pt x="501" y="83"/>
                </a:lnTo>
                <a:lnTo>
                  <a:pt x="560" y="104"/>
                </a:lnTo>
                <a:lnTo>
                  <a:pt x="619" y="127"/>
                </a:lnTo>
                <a:lnTo>
                  <a:pt x="677" y="152"/>
                </a:lnTo>
                <a:lnTo>
                  <a:pt x="705" y="166"/>
                </a:lnTo>
                <a:lnTo>
                  <a:pt x="733" y="180"/>
                </a:lnTo>
                <a:lnTo>
                  <a:pt x="788" y="209"/>
                </a:lnTo>
                <a:lnTo>
                  <a:pt x="842" y="242"/>
                </a:lnTo>
                <a:lnTo>
                  <a:pt x="895" y="276"/>
                </a:lnTo>
                <a:lnTo>
                  <a:pt x="946" y="311"/>
                </a:lnTo>
                <a:lnTo>
                  <a:pt x="996" y="349"/>
                </a:lnTo>
                <a:lnTo>
                  <a:pt x="1044" y="389"/>
                </a:lnTo>
                <a:lnTo>
                  <a:pt x="1092" y="431"/>
                </a:lnTo>
                <a:lnTo>
                  <a:pt x="1137" y="474"/>
                </a:lnTo>
                <a:lnTo>
                  <a:pt x="1181" y="518"/>
                </a:lnTo>
                <a:lnTo>
                  <a:pt x="1224" y="566"/>
                </a:lnTo>
                <a:lnTo>
                  <a:pt x="1264" y="614"/>
                </a:lnTo>
                <a:lnTo>
                  <a:pt x="1302" y="664"/>
                </a:lnTo>
                <a:lnTo>
                  <a:pt x="1339" y="715"/>
                </a:lnTo>
                <a:lnTo>
                  <a:pt x="1373" y="768"/>
                </a:lnTo>
                <a:lnTo>
                  <a:pt x="1406" y="823"/>
                </a:lnTo>
                <a:lnTo>
                  <a:pt x="1436" y="878"/>
                </a:lnTo>
                <a:lnTo>
                  <a:pt x="1464" y="935"/>
                </a:lnTo>
                <a:lnTo>
                  <a:pt x="1490" y="994"/>
                </a:lnTo>
                <a:lnTo>
                  <a:pt x="1502" y="1023"/>
                </a:lnTo>
                <a:lnTo>
                  <a:pt x="1514" y="1053"/>
                </a:lnTo>
                <a:lnTo>
                  <a:pt x="1535" y="1114"/>
                </a:lnTo>
                <a:lnTo>
                  <a:pt x="1522" y="1119"/>
                </a:lnTo>
                <a:lnTo>
                  <a:pt x="1501" y="1058"/>
                </a:lnTo>
                <a:lnTo>
                  <a:pt x="1489" y="1028"/>
                </a:lnTo>
                <a:lnTo>
                  <a:pt x="1477" y="998"/>
                </a:lnTo>
                <a:lnTo>
                  <a:pt x="1452" y="941"/>
                </a:lnTo>
                <a:lnTo>
                  <a:pt x="1424" y="885"/>
                </a:lnTo>
                <a:lnTo>
                  <a:pt x="1394" y="829"/>
                </a:lnTo>
                <a:lnTo>
                  <a:pt x="1361" y="775"/>
                </a:lnTo>
                <a:lnTo>
                  <a:pt x="1327" y="723"/>
                </a:lnTo>
                <a:lnTo>
                  <a:pt x="1291" y="672"/>
                </a:lnTo>
                <a:lnTo>
                  <a:pt x="1253" y="623"/>
                </a:lnTo>
                <a:lnTo>
                  <a:pt x="1213" y="575"/>
                </a:lnTo>
                <a:lnTo>
                  <a:pt x="1171" y="528"/>
                </a:lnTo>
                <a:lnTo>
                  <a:pt x="1127" y="483"/>
                </a:lnTo>
                <a:lnTo>
                  <a:pt x="1082" y="441"/>
                </a:lnTo>
                <a:lnTo>
                  <a:pt x="1036" y="400"/>
                </a:lnTo>
                <a:lnTo>
                  <a:pt x="988" y="360"/>
                </a:lnTo>
                <a:lnTo>
                  <a:pt x="938" y="323"/>
                </a:lnTo>
                <a:lnTo>
                  <a:pt x="887" y="287"/>
                </a:lnTo>
                <a:lnTo>
                  <a:pt x="834" y="253"/>
                </a:lnTo>
                <a:lnTo>
                  <a:pt x="782" y="221"/>
                </a:lnTo>
                <a:lnTo>
                  <a:pt x="727" y="192"/>
                </a:lnTo>
                <a:lnTo>
                  <a:pt x="699" y="178"/>
                </a:lnTo>
                <a:lnTo>
                  <a:pt x="671" y="165"/>
                </a:lnTo>
                <a:lnTo>
                  <a:pt x="614" y="140"/>
                </a:lnTo>
                <a:lnTo>
                  <a:pt x="556" y="117"/>
                </a:lnTo>
                <a:lnTo>
                  <a:pt x="497" y="96"/>
                </a:lnTo>
                <a:lnTo>
                  <a:pt x="437" y="77"/>
                </a:lnTo>
                <a:lnTo>
                  <a:pt x="376" y="60"/>
                </a:lnTo>
                <a:lnTo>
                  <a:pt x="346" y="53"/>
                </a:lnTo>
                <a:lnTo>
                  <a:pt x="315" y="46"/>
                </a:lnTo>
                <a:lnTo>
                  <a:pt x="284" y="40"/>
                </a:lnTo>
                <a:lnTo>
                  <a:pt x="253" y="35"/>
                </a:lnTo>
                <a:lnTo>
                  <a:pt x="191" y="26"/>
                </a:lnTo>
                <a:lnTo>
                  <a:pt x="127" y="19"/>
                </a:lnTo>
                <a:lnTo>
                  <a:pt x="64" y="15"/>
                </a:lnTo>
                <a:lnTo>
                  <a:pt x="0" y="14"/>
                </a:lnTo>
                <a:lnTo>
                  <a:pt x="0" y="0"/>
                </a:lnTo>
                <a:close/>
              </a:path>
            </a:pathLst>
          </a:custGeom>
          <a:solidFill>
            <a:srgbClr val="006CB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295" name="Freeform 112"/>
          <p:cNvSpPr>
            <a:spLocks/>
          </p:cNvSpPr>
          <p:nvPr/>
        </p:nvSpPr>
        <p:spPr bwMode="auto">
          <a:xfrm>
            <a:off x="5022850" y="2857500"/>
            <a:ext cx="1066800" cy="2862263"/>
          </a:xfrm>
          <a:custGeom>
            <a:avLst/>
            <a:gdLst>
              <a:gd name="T0" fmla="*/ 1544856575 w 672"/>
              <a:gd name="T1" fmla="*/ 156249715 h 1803"/>
              <a:gd name="T2" fmla="*/ 1622980625 w 672"/>
              <a:gd name="T3" fmla="*/ 471270095 h 1803"/>
              <a:gd name="T4" fmla="*/ 1668343438 w 672"/>
              <a:gd name="T5" fmla="*/ 786288887 h 1803"/>
              <a:gd name="T6" fmla="*/ 1691025638 w 672"/>
              <a:gd name="T7" fmla="*/ 1103828630 h 1803"/>
              <a:gd name="T8" fmla="*/ 1691025638 w 672"/>
              <a:gd name="T9" fmla="*/ 1421368373 h 1803"/>
              <a:gd name="T10" fmla="*/ 1663303125 w 672"/>
              <a:gd name="T11" fmla="*/ 1736388753 h 1803"/>
              <a:gd name="T12" fmla="*/ 1628020938 w 672"/>
              <a:gd name="T13" fmla="*/ 1973283482 h 1803"/>
              <a:gd name="T14" fmla="*/ 1575098450 w 672"/>
              <a:gd name="T15" fmla="*/ 2147483647 h 1803"/>
              <a:gd name="T16" fmla="*/ 1489413138 w 672"/>
              <a:gd name="T17" fmla="*/ 2147483647 h 1803"/>
              <a:gd name="T18" fmla="*/ 1381045625 w 672"/>
              <a:gd name="T19" fmla="*/ 2147483647 h 1803"/>
              <a:gd name="T20" fmla="*/ 1249997500 w 672"/>
              <a:gd name="T21" fmla="*/ 2147483647 h 1803"/>
              <a:gd name="T22" fmla="*/ 1096268763 w 672"/>
              <a:gd name="T23" fmla="*/ 2147483647 h 1803"/>
              <a:gd name="T24" fmla="*/ 922377188 w 672"/>
              <a:gd name="T25" fmla="*/ 2147483647 h 1803"/>
              <a:gd name="T26" fmla="*/ 728325950 w 672"/>
              <a:gd name="T27" fmla="*/ 2147483647 h 1803"/>
              <a:gd name="T28" fmla="*/ 619958438 w 672"/>
              <a:gd name="T29" fmla="*/ 2147483647 h 1803"/>
              <a:gd name="T30" fmla="*/ 395665325 w 672"/>
              <a:gd name="T31" fmla="*/ 2147483647 h 1803"/>
              <a:gd name="T32" fmla="*/ 148690013 w 672"/>
              <a:gd name="T33" fmla="*/ 2147483647 h 1803"/>
              <a:gd name="T34" fmla="*/ 0 w 672"/>
              <a:gd name="T35" fmla="*/ 2147483647 h 1803"/>
              <a:gd name="T36" fmla="*/ 252015625 w 672"/>
              <a:gd name="T37" fmla="*/ 2147483647 h 1803"/>
              <a:gd name="T38" fmla="*/ 486390950 w 672"/>
              <a:gd name="T39" fmla="*/ 2147483647 h 1803"/>
              <a:gd name="T40" fmla="*/ 650200313 w 672"/>
              <a:gd name="T41" fmla="*/ 2147483647 h 1803"/>
              <a:gd name="T42" fmla="*/ 798890325 w 672"/>
              <a:gd name="T43" fmla="*/ 2147483647 h 1803"/>
              <a:gd name="T44" fmla="*/ 980341575 w 672"/>
              <a:gd name="T45" fmla="*/ 2147483647 h 1803"/>
              <a:gd name="T46" fmla="*/ 1146671888 w 672"/>
              <a:gd name="T47" fmla="*/ 2147483647 h 1803"/>
              <a:gd name="T48" fmla="*/ 1287800638 w 672"/>
              <a:gd name="T49" fmla="*/ 2147483647 h 1803"/>
              <a:gd name="T50" fmla="*/ 1406247188 w 672"/>
              <a:gd name="T51" fmla="*/ 2147483647 h 1803"/>
              <a:gd name="T52" fmla="*/ 1502013125 w 672"/>
              <a:gd name="T53" fmla="*/ 2147483647 h 1803"/>
              <a:gd name="T54" fmla="*/ 1577617813 w 672"/>
              <a:gd name="T55" fmla="*/ 2046367232 h 1803"/>
              <a:gd name="T56" fmla="*/ 1605340325 w 672"/>
              <a:gd name="T57" fmla="*/ 1890117518 h 1803"/>
              <a:gd name="T58" fmla="*/ 1643141875 w 672"/>
              <a:gd name="T59" fmla="*/ 1577618088 h 1803"/>
              <a:gd name="T60" fmla="*/ 1658262813 w 672"/>
              <a:gd name="T61" fmla="*/ 1265118658 h 1803"/>
              <a:gd name="T62" fmla="*/ 1648182188 w 672"/>
              <a:gd name="T63" fmla="*/ 947578916 h 1803"/>
              <a:gd name="T64" fmla="*/ 1612900000 w 672"/>
              <a:gd name="T65" fmla="*/ 635079486 h 1803"/>
              <a:gd name="T66" fmla="*/ 1552416250 w 672"/>
              <a:gd name="T67" fmla="*/ 320060693 h 1803"/>
              <a:gd name="T68" fmla="*/ 1466730938 w 672"/>
              <a:gd name="T69" fmla="*/ 12601577 h 18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2" h="1803">
                <a:moveTo>
                  <a:pt x="595" y="0"/>
                </a:moveTo>
                <a:lnTo>
                  <a:pt x="613" y="62"/>
                </a:lnTo>
                <a:lnTo>
                  <a:pt x="630" y="125"/>
                </a:lnTo>
                <a:lnTo>
                  <a:pt x="644" y="187"/>
                </a:lnTo>
                <a:lnTo>
                  <a:pt x="654" y="249"/>
                </a:lnTo>
                <a:lnTo>
                  <a:pt x="662" y="312"/>
                </a:lnTo>
                <a:lnTo>
                  <a:pt x="668" y="376"/>
                </a:lnTo>
                <a:lnTo>
                  <a:pt x="671" y="438"/>
                </a:lnTo>
                <a:lnTo>
                  <a:pt x="672" y="502"/>
                </a:lnTo>
                <a:lnTo>
                  <a:pt x="671" y="564"/>
                </a:lnTo>
                <a:lnTo>
                  <a:pt x="666" y="627"/>
                </a:lnTo>
                <a:lnTo>
                  <a:pt x="660" y="689"/>
                </a:lnTo>
                <a:lnTo>
                  <a:pt x="651" y="751"/>
                </a:lnTo>
                <a:lnTo>
                  <a:pt x="646" y="783"/>
                </a:lnTo>
                <a:lnTo>
                  <a:pt x="640" y="814"/>
                </a:lnTo>
                <a:lnTo>
                  <a:pt x="625" y="875"/>
                </a:lnTo>
                <a:lnTo>
                  <a:pt x="609" y="936"/>
                </a:lnTo>
                <a:lnTo>
                  <a:pt x="591" y="995"/>
                </a:lnTo>
                <a:lnTo>
                  <a:pt x="571" y="1054"/>
                </a:lnTo>
                <a:lnTo>
                  <a:pt x="548" y="1112"/>
                </a:lnTo>
                <a:lnTo>
                  <a:pt x="523" y="1171"/>
                </a:lnTo>
                <a:lnTo>
                  <a:pt x="496" y="1227"/>
                </a:lnTo>
                <a:lnTo>
                  <a:pt x="467" y="1282"/>
                </a:lnTo>
                <a:lnTo>
                  <a:pt x="435" y="1337"/>
                </a:lnTo>
                <a:lnTo>
                  <a:pt x="401" y="1391"/>
                </a:lnTo>
                <a:lnTo>
                  <a:pt x="366" y="1442"/>
                </a:lnTo>
                <a:lnTo>
                  <a:pt x="328" y="1494"/>
                </a:lnTo>
                <a:lnTo>
                  <a:pt x="289" y="1542"/>
                </a:lnTo>
                <a:lnTo>
                  <a:pt x="268" y="1566"/>
                </a:lnTo>
                <a:lnTo>
                  <a:pt x="246" y="1590"/>
                </a:lnTo>
                <a:lnTo>
                  <a:pt x="203" y="1636"/>
                </a:lnTo>
                <a:lnTo>
                  <a:pt x="157" y="1680"/>
                </a:lnTo>
                <a:lnTo>
                  <a:pt x="110" y="1723"/>
                </a:lnTo>
                <a:lnTo>
                  <a:pt x="59" y="1764"/>
                </a:lnTo>
                <a:lnTo>
                  <a:pt x="8" y="1803"/>
                </a:lnTo>
                <a:lnTo>
                  <a:pt x="0" y="1792"/>
                </a:lnTo>
                <a:lnTo>
                  <a:pt x="51" y="1753"/>
                </a:lnTo>
                <a:lnTo>
                  <a:pt x="100" y="1713"/>
                </a:lnTo>
                <a:lnTo>
                  <a:pt x="147" y="1670"/>
                </a:lnTo>
                <a:lnTo>
                  <a:pt x="193" y="1626"/>
                </a:lnTo>
                <a:lnTo>
                  <a:pt x="236" y="1580"/>
                </a:lnTo>
                <a:lnTo>
                  <a:pt x="258" y="1557"/>
                </a:lnTo>
                <a:lnTo>
                  <a:pt x="278" y="1534"/>
                </a:lnTo>
                <a:lnTo>
                  <a:pt x="317" y="1485"/>
                </a:lnTo>
                <a:lnTo>
                  <a:pt x="355" y="1435"/>
                </a:lnTo>
                <a:lnTo>
                  <a:pt x="389" y="1383"/>
                </a:lnTo>
                <a:lnTo>
                  <a:pt x="424" y="1329"/>
                </a:lnTo>
                <a:lnTo>
                  <a:pt x="455" y="1276"/>
                </a:lnTo>
                <a:lnTo>
                  <a:pt x="484" y="1221"/>
                </a:lnTo>
                <a:lnTo>
                  <a:pt x="511" y="1164"/>
                </a:lnTo>
                <a:lnTo>
                  <a:pt x="535" y="1108"/>
                </a:lnTo>
                <a:lnTo>
                  <a:pt x="558" y="1050"/>
                </a:lnTo>
                <a:lnTo>
                  <a:pt x="578" y="991"/>
                </a:lnTo>
                <a:lnTo>
                  <a:pt x="596" y="932"/>
                </a:lnTo>
                <a:lnTo>
                  <a:pt x="612" y="871"/>
                </a:lnTo>
                <a:lnTo>
                  <a:pt x="626" y="812"/>
                </a:lnTo>
                <a:lnTo>
                  <a:pt x="632" y="781"/>
                </a:lnTo>
                <a:lnTo>
                  <a:pt x="637" y="750"/>
                </a:lnTo>
                <a:lnTo>
                  <a:pt x="646" y="688"/>
                </a:lnTo>
                <a:lnTo>
                  <a:pt x="652" y="626"/>
                </a:lnTo>
                <a:lnTo>
                  <a:pt x="657" y="564"/>
                </a:lnTo>
                <a:lnTo>
                  <a:pt x="658" y="502"/>
                </a:lnTo>
                <a:lnTo>
                  <a:pt x="657" y="439"/>
                </a:lnTo>
                <a:lnTo>
                  <a:pt x="654" y="376"/>
                </a:lnTo>
                <a:lnTo>
                  <a:pt x="648" y="314"/>
                </a:lnTo>
                <a:lnTo>
                  <a:pt x="640" y="252"/>
                </a:lnTo>
                <a:lnTo>
                  <a:pt x="630" y="190"/>
                </a:lnTo>
                <a:lnTo>
                  <a:pt x="616" y="127"/>
                </a:lnTo>
                <a:lnTo>
                  <a:pt x="600" y="67"/>
                </a:lnTo>
                <a:lnTo>
                  <a:pt x="582" y="5"/>
                </a:lnTo>
                <a:lnTo>
                  <a:pt x="595" y="0"/>
                </a:lnTo>
                <a:close/>
              </a:path>
            </a:pathLst>
          </a:custGeom>
          <a:solidFill>
            <a:srgbClr val="0D2F7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296" name="Freeform 113"/>
          <p:cNvSpPr>
            <a:spLocks/>
          </p:cNvSpPr>
          <p:nvPr/>
        </p:nvSpPr>
        <p:spPr bwMode="auto">
          <a:xfrm>
            <a:off x="1093788" y="1089025"/>
            <a:ext cx="2436812" cy="1776413"/>
          </a:xfrm>
          <a:custGeom>
            <a:avLst/>
            <a:gdLst>
              <a:gd name="T0" fmla="*/ 52922477 w 1535"/>
              <a:gd name="T1" fmla="*/ 2147483647 h 1119"/>
              <a:gd name="T2" fmla="*/ 178930263 w 1535"/>
              <a:gd name="T3" fmla="*/ 2147483647 h 1119"/>
              <a:gd name="T4" fmla="*/ 325099296 w 1535"/>
              <a:gd name="T5" fmla="*/ 2071569021 h 1119"/>
              <a:gd name="T6" fmla="*/ 408265229 w 1535"/>
              <a:gd name="T7" fmla="*/ 1935480545 h 1119"/>
              <a:gd name="T8" fmla="*/ 587195492 w 1535"/>
              <a:gd name="T9" fmla="*/ 1673384221 h 1119"/>
              <a:gd name="T10" fmla="*/ 783767639 w 1535"/>
              <a:gd name="T11" fmla="*/ 1423889476 h 1119"/>
              <a:gd name="T12" fmla="*/ 1000501032 w 1535"/>
              <a:gd name="T13" fmla="*/ 1194554399 h 1119"/>
              <a:gd name="T14" fmla="*/ 1234876309 w 1535"/>
              <a:gd name="T15" fmla="*/ 980341851 h 1119"/>
              <a:gd name="T16" fmla="*/ 1481851571 w 1535"/>
              <a:gd name="T17" fmla="*/ 783769608 h 1119"/>
              <a:gd name="T18" fmla="*/ 1743947767 w 1535"/>
              <a:gd name="T19" fmla="*/ 609877984 h 1119"/>
              <a:gd name="T20" fmla="*/ 2021164898 w 1535"/>
              <a:gd name="T21" fmla="*/ 453628253 h 1119"/>
              <a:gd name="T22" fmla="*/ 2147483647 w 1535"/>
              <a:gd name="T23" fmla="*/ 320060728 h 1119"/>
              <a:gd name="T24" fmla="*/ 2147483647 w 1535"/>
              <a:gd name="T25" fmla="*/ 209173821 h 1119"/>
              <a:gd name="T26" fmla="*/ 2147483647 w 1535"/>
              <a:gd name="T27" fmla="*/ 138609427 h 1119"/>
              <a:gd name="T28" fmla="*/ 2147483647 w 1535"/>
              <a:gd name="T29" fmla="*/ 80645023 h 1119"/>
              <a:gd name="T30" fmla="*/ 2147483647 w 1535"/>
              <a:gd name="T31" fmla="*/ 30241884 h 1119"/>
              <a:gd name="T32" fmla="*/ 2147483647 w 1535"/>
              <a:gd name="T33" fmla="*/ 2520951 h 1119"/>
              <a:gd name="T34" fmla="*/ 2147483647 w 1535"/>
              <a:gd name="T35" fmla="*/ 35282197 h 1119"/>
              <a:gd name="T36" fmla="*/ 2147483647 w 1535"/>
              <a:gd name="T37" fmla="*/ 47883776 h 1119"/>
              <a:gd name="T38" fmla="*/ 2147483647 w 1535"/>
              <a:gd name="T39" fmla="*/ 88206287 h 1119"/>
              <a:gd name="T40" fmla="*/ 2147483647 w 1535"/>
              <a:gd name="T41" fmla="*/ 151209418 h 1119"/>
              <a:gd name="T42" fmla="*/ 2147483647 w 1535"/>
              <a:gd name="T43" fmla="*/ 194052880 h 1119"/>
              <a:gd name="T44" fmla="*/ 2147483647 w 1535"/>
              <a:gd name="T45" fmla="*/ 294859158 h 1119"/>
              <a:gd name="T46" fmla="*/ 2147483647 w 1535"/>
              <a:gd name="T47" fmla="*/ 415826692 h 1119"/>
              <a:gd name="T48" fmla="*/ 1897676473 w 1535"/>
              <a:gd name="T49" fmla="*/ 556955482 h 1119"/>
              <a:gd name="T50" fmla="*/ 1633060915 w 1535"/>
              <a:gd name="T51" fmla="*/ 723285841 h 1119"/>
              <a:gd name="T52" fmla="*/ 1378524392 w 1535"/>
              <a:gd name="T53" fmla="*/ 907256505 h 1119"/>
              <a:gd name="T54" fmla="*/ 1139110391 w 1535"/>
              <a:gd name="T55" fmla="*/ 1111390013 h 1119"/>
              <a:gd name="T56" fmla="*/ 914815737 w 1535"/>
              <a:gd name="T57" fmla="*/ 1330642875 h 1119"/>
              <a:gd name="T58" fmla="*/ 710683917 w 1535"/>
              <a:gd name="T59" fmla="*/ 1570058579 h 1119"/>
              <a:gd name="T60" fmla="*/ 521671443 w 1535"/>
              <a:gd name="T61" fmla="*/ 1822074275 h 1119"/>
              <a:gd name="T62" fmla="*/ 393144294 w 1535"/>
              <a:gd name="T63" fmla="*/ 2021165881 h 1119"/>
              <a:gd name="T64" fmla="*/ 277217131 w 1535"/>
              <a:gd name="T65" fmla="*/ 2147483647 h 1119"/>
              <a:gd name="T66" fmla="*/ 143648083 w 1535"/>
              <a:gd name="T67" fmla="*/ 2147483647 h 1119"/>
              <a:gd name="T68" fmla="*/ 32761231 w 1535"/>
              <a:gd name="T69" fmla="*/ 2147483647 h 1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35" h="1119">
                <a:moveTo>
                  <a:pt x="0" y="1114"/>
                </a:moveTo>
                <a:lnTo>
                  <a:pt x="21" y="1053"/>
                </a:lnTo>
                <a:lnTo>
                  <a:pt x="45" y="993"/>
                </a:lnTo>
                <a:lnTo>
                  <a:pt x="71" y="935"/>
                </a:lnTo>
                <a:lnTo>
                  <a:pt x="99" y="878"/>
                </a:lnTo>
                <a:lnTo>
                  <a:pt x="129" y="822"/>
                </a:lnTo>
                <a:lnTo>
                  <a:pt x="145" y="795"/>
                </a:lnTo>
                <a:lnTo>
                  <a:pt x="162" y="768"/>
                </a:lnTo>
                <a:lnTo>
                  <a:pt x="196" y="715"/>
                </a:lnTo>
                <a:lnTo>
                  <a:pt x="233" y="664"/>
                </a:lnTo>
                <a:lnTo>
                  <a:pt x="271" y="614"/>
                </a:lnTo>
                <a:lnTo>
                  <a:pt x="311" y="565"/>
                </a:lnTo>
                <a:lnTo>
                  <a:pt x="353" y="518"/>
                </a:lnTo>
                <a:lnTo>
                  <a:pt x="397" y="474"/>
                </a:lnTo>
                <a:lnTo>
                  <a:pt x="442" y="431"/>
                </a:lnTo>
                <a:lnTo>
                  <a:pt x="490" y="389"/>
                </a:lnTo>
                <a:lnTo>
                  <a:pt x="538" y="349"/>
                </a:lnTo>
                <a:lnTo>
                  <a:pt x="588" y="311"/>
                </a:lnTo>
                <a:lnTo>
                  <a:pt x="640" y="276"/>
                </a:lnTo>
                <a:lnTo>
                  <a:pt x="692" y="242"/>
                </a:lnTo>
                <a:lnTo>
                  <a:pt x="747" y="209"/>
                </a:lnTo>
                <a:lnTo>
                  <a:pt x="802" y="180"/>
                </a:lnTo>
                <a:lnTo>
                  <a:pt x="858" y="152"/>
                </a:lnTo>
                <a:lnTo>
                  <a:pt x="916" y="127"/>
                </a:lnTo>
                <a:lnTo>
                  <a:pt x="974" y="104"/>
                </a:lnTo>
                <a:lnTo>
                  <a:pt x="1034" y="83"/>
                </a:lnTo>
                <a:lnTo>
                  <a:pt x="1094" y="63"/>
                </a:lnTo>
                <a:lnTo>
                  <a:pt x="1124" y="55"/>
                </a:lnTo>
                <a:lnTo>
                  <a:pt x="1156" y="46"/>
                </a:lnTo>
                <a:lnTo>
                  <a:pt x="1217" y="32"/>
                </a:lnTo>
                <a:lnTo>
                  <a:pt x="1280" y="21"/>
                </a:lnTo>
                <a:lnTo>
                  <a:pt x="1343" y="12"/>
                </a:lnTo>
                <a:lnTo>
                  <a:pt x="1407" y="5"/>
                </a:lnTo>
                <a:lnTo>
                  <a:pt x="1471" y="1"/>
                </a:lnTo>
                <a:lnTo>
                  <a:pt x="1535" y="0"/>
                </a:lnTo>
                <a:lnTo>
                  <a:pt x="1535" y="14"/>
                </a:lnTo>
                <a:lnTo>
                  <a:pt x="1471" y="15"/>
                </a:lnTo>
                <a:lnTo>
                  <a:pt x="1408" y="19"/>
                </a:lnTo>
                <a:lnTo>
                  <a:pt x="1345" y="26"/>
                </a:lnTo>
                <a:lnTo>
                  <a:pt x="1282" y="35"/>
                </a:lnTo>
                <a:lnTo>
                  <a:pt x="1219" y="46"/>
                </a:lnTo>
                <a:lnTo>
                  <a:pt x="1158" y="60"/>
                </a:lnTo>
                <a:lnTo>
                  <a:pt x="1128" y="68"/>
                </a:lnTo>
                <a:lnTo>
                  <a:pt x="1098" y="77"/>
                </a:lnTo>
                <a:lnTo>
                  <a:pt x="1039" y="96"/>
                </a:lnTo>
                <a:lnTo>
                  <a:pt x="979" y="117"/>
                </a:lnTo>
                <a:lnTo>
                  <a:pt x="921" y="140"/>
                </a:lnTo>
                <a:lnTo>
                  <a:pt x="864" y="165"/>
                </a:lnTo>
                <a:lnTo>
                  <a:pt x="808" y="192"/>
                </a:lnTo>
                <a:lnTo>
                  <a:pt x="753" y="221"/>
                </a:lnTo>
                <a:lnTo>
                  <a:pt x="700" y="253"/>
                </a:lnTo>
                <a:lnTo>
                  <a:pt x="648" y="287"/>
                </a:lnTo>
                <a:lnTo>
                  <a:pt x="596" y="323"/>
                </a:lnTo>
                <a:lnTo>
                  <a:pt x="547" y="360"/>
                </a:lnTo>
                <a:lnTo>
                  <a:pt x="499" y="400"/>
                </a:lnTo>
                <a:lnTo>
                  <a:pt x="452" y="441"/>
                </a:lnTo>
                <a:lnTo>
                  <a:pt x="407" y="484"/>
                </a:lnTo>
                <a:lnTo>
                  <a:pt x="363" y="528"/>
                </a:lnTo>
                <a:lnTo>
                  <a:pt x="321" y="575"/>
                </a:lnTo>
                <a:lnTo>
                  <a:pt x="282" y="623"/>
                </a:lnTo>
                <a:lnTo>
                  <a:pt x="244" y="672"/>
                </a:lnTo>
                <a:lnTo>
                  <a:pt x="207" y="723"/>
                </a:lnTo>
                <a:lnTo>
                  <a:pt x="173" y="775"/>
                </a:lnTo>
                <a:lnTo>
                  <a:pt x="156" y="802"/>
                </a:lnTo>
                <a:lnTo>
                  <a:pt x="141" y="830"/>
                </a:lnTo>
                <a:lnTo>
                  <a:pt x="110" y="885"/>
                </a:lnTo>
                <a:lnTo>
                  <a:pt x="83" y="941"/>
                </a:lnTo>
                <a:lnTo>
                  <a:pt x="57" y="999"/>
                </a:lnTo>
                <a:lnTo>
                  <a:pt x="34" y="1059"/>
                </a:lnTo>
                <a:lnTo>
                  <a:pt x="13" y="1119"/>
                </a:lnTo>
                <a:lnTo>
                  <a:pt x="0" y="1114"/>
                </a:lnTo>
                <a:close/>
              </a:path>
            </a:pathLst>
          </a:custGeom>
          <a:solidFill>
            <a:srgbClr val="FFA00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12297" name="Group 114"/>
          <p:cNvGrpSpPr>
            <a:grpSpLocks/>
          </p:cNvGrpSpPr>
          <p:nvPr/>
        </p:nvGrpSpPr>
        <p:grpSpPr bwMode="auto">
          <a:xfrm>
            <a:off x="971550" y="1082675"/>
            <a:ext cx="5195888" cy="5138738"/>
            <a:chOff x="567" y="1824"/>
            <a:chExt cx="3273" cy="3237"/>
          </a:xfrm>
        </p:grpSpPr>
        <p:grpSp>
          <p:nvGrpSpPr>
            <p:cNvPr id="12432" name="Group 115"/>
            <p:cNvGrpSpPr>
              <a:grpSpLocks/>
            </p:cNvGrpSpPr>
            <p:nvPr/>
          </p:nvGrpSpPr>
          <p:grpSpPr bwMode="auto">
            <a:xfrm>
              <a:off x="567" y="1824"/>
              <a:ext cx="3273" cy="3237"/>
              <a:chOff x="567" y="1822"/>
              <a:chExt cx="3273" cy="3237"/>
            </a:xfrm>
          </p:grpSpPr>
          <p:sp>
            <p:nvSpPr>
              <p:cNvPr id="12434" name="Freeform 116"/>
              <p:cNvSpPr>
                <a:spLocks/>
              </p:cNvSpPr>
              <p:nvPr/>
            </p:nvSpPr>
            <p:spPr bwMode="auto">
              <a:xfrm>
                <a:off x="567" y="1822"/>
                <a:ext cx="3273" cy="3237"/>
              </a:xfrm>
              <a:custGeom>
                <a:avLst/>
                <a:gdLst>
                  <a:gd name="T0" fmla="*/ 1945 w 3273"/>
                  <a:gd name="T1" fmla="*/ 117 h 3237"/>
                  <a:gd name="T2" fmla="*/ 2363 w 3273"/>
                  <a:gd name="T3" fmla="*/ 265 h 3237"/>
                  <a:gd name="T4" fmla="*/ 2730 w 3273"/>
                  <a:gd name="T5" fmla="*/ 537 h 3237"/>
                  <a:gd name="T6" fmla="*/ 3005 w 3273"/>
                  <a:gd name="T7" fmla="*/ 900 h 3237"/>
                  <a:gd name="T8" fmla="*/ 3154 w 3273"/>
                  <a:gd name="T9" fmla="*/ 1314 h 3237"/>
                  <a:gd name="T10" fmla="*/ 3176 w 3273"/>
                  <a:gd name="T11" fmla="*/ 1774 h 3237"/>
                  <a:gd name="T12" fmla="*/ 3070 w 3273"/>
                  <a:gd name="T13" fmla="*/ 2205 h 3237"/>
                  <a:gd name="T14" fmla="*/ 2836 w 3273"/>
                  <a:gd name="T15" fmla="*/ 2585 h 3237"/>
                  <a:gd name="T16" fmla="*/ 2492 w 3273"/>
                  <a:gd name="T17" fmla="*/ 2896 h 3237"/>
                  <a:gd name="T18" fmla="*/ 2090 w 3273"/>
                  <a:gd name="T19" fmla="*/ 3085 h 3237"/>
                  <a:gd name="T20" fmla="*/ 1636 w 3273"/>
                  <a:gd name="T21" fmla="*/ 3147 h 3237"/>
                  <a:gd name="T22" fmla="*/ 1182 w 3273"/>
                  <a:gd name="T23" fmla="*/ 3085 h 3237"/>
                  <a:gd name="T24" fmla="*/ 780 w 3273"/>
                  <a:gd name="T25" fmla="*/ 2896 h 3237"/>
                  <a:gd name="T26" fmla="*/ 436 w 3273"/>
                  <a:gd name="T27" fmla="*/ 2585 h 3237"/>
                  <a:gd name="T28" fmla="*/ 203 w 3273"/>
                  <a:gd name="T29" fmla="*/ 2205 h 3237"/>
                  <a:gd name="T30" fmla="*/ 96 w 3273"/>
                  <a:gd name="T31" fmla="*/ 1774 h 3237"/>
                  <a:gd name="T32" fmla="*/ 118 w 3273"/>
                  <a:gd name="T33" fmla="*/ 1314 h 3237"/>
                  <a:gd name="T34" fmla="*/ 267 w 3273"/>
                  <a:gd name="T35" fmla="*/ 900 h 3237"/>
                  <a:gd name="T36" fmla="*/ 543 w 3273"/>
                  <a:gd name="T37" fmla="*/ 537 h 3237"/>
                  <a:gd name="T38" fmla="*/ 909 w 3273"/>
                  <a:gd name="T39" fmla="*/ 265 h 3237"/>
                  <a:gd name="T40" fmla="*/ 1327 w 3273"/>
                  <a:gd name="T41" fmla="*/ 117 h 3237"/>
                  <a:gd name="T42" fmla="*/ 1636 w 3273"/>
                  <a:gd name="T43" fmla="*/ 0 h 3237"/>
                  <a:gd name="T44" fmla="*/ 2117 w 3273"/>
                  <a:gd name="T45" fmla="*/ 66 h 3237"/>
                  <a:gd name="T46" fmla="*/ 2541 w 3273"/>
                  <a:gd name="T47" fmla="*/ 266 h 3237"/>
                  <a:gd name="T48" fmla="*/ 2905 w 3273"/>
                  <a:gd name="T49" fmla="*/ 595 h 3237"/>
                  <a:gd name="T50" fmla="*/ 3152 w 3273"/>
                  <a:gd name="T51" fmla="*/ 997 h 3237"/>
                  <a:gd name="T52" fmla="*/ 3265 w 3273"/>
                  <a:gd name="T53" fmla="*/ 1454 h 3237"/>
                  <a:gd name="T54" fmla="*/ 3242 w 3273"/>
                  <a:gd name="T55" fmla="*/ 1941 h 3237"/>
                  <a:gd name="T56" fmla="*/ 3085 w 3273"/>
                  <a:gd name="T57" fmla="*/ 2380 h 3237"/>
                  <a:gd name="T58" fmla="*/ 2793 w 3273"/>
                  <a:gd name="T59" fmla="*/ 2763 h 3237"/>
                  <a:gd name="T60" fmla="*/ 2406 w 3273"/>
                  <a:gd name="T61" fmla="*/ 3052 h 3237"/>
                  <a:gd name="T62" fmla="*/ 1963 w 3273"/>
                  <a:gd name="T63" fmla="*/ 3208 h 3237"/>
                  <a:gd name="T64" fmla="*/ 1470 w 3273"/>
                  <a:gd name="T65" fmla="*/ 3229 h 3237"/>
                  <a:gd name="T66" fmla="*/ 1008 w 3273"/>
                  <a:gd name="T67" fmla="*/ 3119 h 3237"/>
                  <a:gd name="T68" fmla="*/ 601 w 3273"/>
                  <a:gd name="T69" fmla="*/ 2874 h 3237"/>
                  <a:gd name="T70" fmla="*/ 269 w 3273"/>
                  <a:gd name="T71" fmla="*/ 2514 h 3237"/>
                  <a:gd name="T72" fmla="*/ 67 w 3273"/>
                  <a:gd name="T73" fmla="*/ 2094 h 3237"/>
                  <a:gd name="T74" fmla="*/ 0 w 3273"/>
                  <a:gd name="T75" fmla="*/ 1619 h 3237"/>
                  <a:gd name="T76" fmla="*/ 67 w 3273"/>
                  <a:gd name="T77" fmla="*/ 1143 h 3237"/>
                  <a:gd name="T78" fmla="*/ 269 w 3273"/>
                  <a:gd name="T79" fmla="*/ 723 h 3237"/>
                  <a:gd name="T80" fmla="*/ 601 w 3273"/>
                  <a:gd name="T81" fmla="*/ 363 h 3237"/>
                  <a:gd name="T82" fmla="*/ 1008 w 3273"/>
                  <a:gd name="T83" fmla="*/ 118 h 3237"/>
                  <a:gd name="T84" fmla="*/ 1470 w 3273"/>
                  <a:gd name="T85" fmla="*/ 7 h 32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73" h="3237">
                    <a:moveTo>
                      <a:pt x="1636" y="90"/>
                    </a:moveTo>
                    <a:lnTo>
                      <a:pt x="1793" y="97"/>
                    </a:lnTo>
                    <a:lnTo>
                      <a:pt x="1945" y="117"/>
                    </a:lnTo>
                    <a:lnTo>
                      <a:pt x="2090" y="152"/>
                    </a:lnTo>
                    <a:lnTo>
                      <a:pt x="2229" y="202"/>
                    </a:lnTo>
                    <a:lnTo>
                      <a:pt x="2363" y="265"/>
                    </a:lnTo>
                    <a:lnTo>
                      <a:pt x="2492" y="341"/>
                    </a:lnTo>
                    <a:lnTo>
                      <a:pt x="2614" y="433"/>
                    </a:lnTo>
                    <a:lnTo>
                      <a:pt x="2730" y="537"/>
                    </a:lnTo>
                    <a:lnTo>
                      <a:pt x="2836" y="652"/>
                    </a:lnTo>
                    <a:lnTo>
                      <a:pt x="2928" y="773"/>
                    </a:lnTo>
                    <a:lnTo>
                      <a:pt x="3005" y="900"/>
                    </a:lnTo>
                    <a:lnTo>
                      <a:pt x="3070" y="1032"/>
                    </a:lnTo>
                    <a:lnTo>
                      <a:pt x="3119" y="1170"/>
                    </a:lnTo>
                    <a:lnTo>
                      <a:pt x="3154" y="1314"/>
                    </a:lnTo>
                    <a:lnTo>
                      <a:pt x="3176" y="1463"/>
                    </a:lnTo>
                    <a:lnTo>
                      <a:pt x="3183" y="1619"/>
                    </a:lnTo>
                    <a:lnTo>
                      <a:pt x="3176" y="1774"/>
                    </a:lnTo>
                    <a:lnTo>
                      <a:pt x="3154" y="1923"/>
                    </a:lnTo>
                    <a:lnTo>
                      <a:pt x="3119" y="2067"/>
                    </a:lnTo>
                    <a:lnTo>
                      <a:pt x="3070" y="2205"/>
                    </a:lnTo>
                    <a:lnTo>
                      <a:pt x="3005" y="2337"/>
                    </a:lnTo>
                    <a:lnTo>
                      <a:pt x="2928" y="2464"/>
                    </a:lnTo>
                    <a:lnTo>
                      <a:pt x="2836" y="2585"/>
                    </a:lnTo>
                    <a:lnTo>
                      <a:pt x="2730" y="2700"/>
                    </a:lnTo>
                    <a:lnTo>
                      <a:pt x="2614" y="2804"/>
                    </a:lnTo>
                    <a:lnTo>
                      <a:pt x="2492" y="2896"/>
                    </a:lnTo>
                    <a:lnTo>
                      <a:pt x="2363" y="2972"/>
                    </a:lnTo>
                    <a:lnTo>
                      <a:pt x="2229" y="3035"/>
                    </a:lnTo>
                    <a:lnTo>
                      <a:pt x="2090" y="3085"/>
                    </a:lnTo>
                    <a:lnTo>
                      <a:pt x="1945" y="3119"/>
                    </a:lnTo>
                    <a:lnTo>
                      <a:pt x="1793" y="3140"/>
                    </a:lnTo>
                    <a:lnTo>
                      <a:pt x="1636" y="3147"/>
                    </a:lnTo>
                    <a:lnTo>
                      <a:pt x="1479" y="3140"/>
                    </a:lnTo>
                    <a:lnTo>
                      <a:pt x="1327" y="3119"/>
                    </a:lnTo>
                    <a:lnTo>
                      <a:pt x="1182" y="3085"/>
                    </a:lnTo>
                    <a:lnTo>
                      <a:pt x="1043" y="3035"/>
                    </a:lnTo>
                    <a:lnTo>
                      <a:pt x="909" y="2972"/>
                    </a:lnTo>
                    <a:lnTo>
                      <a:pt x="780" y="2896"/>
                    </a:lnTo>
                    <a:lnTo>
                      <a:pt x="658" y="2804"/>
                    </a:lnTo>
                    <a:lnTo>
                      <a:pt x="543" y="2700"/>
                    </a:lnTo>
                    <a:lnTo>
                      <a:pt x="436" y="2585"/>
                    </a:lnTo>
                    <a:lnTo>
                      <a:pt x="344" y="2464"/>
                    </a:lnTo>
                    <a:lnTo>
                      <a:pt x="267" y="2337"/>
                    </a:lnTo>
                    <a:lnTo>
                      <a:pt x="203" y="2205"/>
                    </a:lnTo>
                    <a:lnTo>
                      <a:pt x="153" y="2067"/>
                    </a:lnTo>
                    <a:lnTo>
                      <a:pt x="118" y="1923"/>
                    </a:lnTo>
                    <a:lnTo>
                      <a:pt x="96" y="1774"/>
                    </a:lnTo>
                    <a:lnTo>
                      <a:pt x="89" y="1619"/>
                    </a:lnTo>
                    <a:lnTo>
                      <a:pt x="96" y="1463"/>
                    </a:lnTo>
                    <a:lnTo>
                      <a:pt x="118" y="1314"/>
                    </a:lnTo>
                    <a:lnTo>
                      <a:pt x="153" y="1170"/>
                    </a:lnTo>
                    <a:lnTo>
                      <a:pt x="203" y="1032"/>
                    </a:lnTo>
                    <a:lnTo>
                      <a:pt x="267" y="900"/>
                    </a:lnTo>
                    <a:lnTo>
                      <a:pt x="344" y="773"/>
                    </a:lnTo>
                    <a:lnTo>
                      <a:pt x="436" y="652"/>
                    </a:lnTo>
                    <a:lnTo>
                      <a:pt x="543" y="537"/>
                    </a:lnTo>
                    <a:lnTo>
                      <a:pt x="658" y="433"/>
                    </a:lnTo>
                    <a:lnTo>
                      <a:pt x="780" y="341"/>
                    </a:lnTo>
                    <a:lnTo>
                      <a:pt x="909" y="265"/>
                    </a:lnTo>
                    <a:lnTo>
                      <a:pt x="1043" y="202"/>
                    </a:lnTo>
                    <a:lnTo>
                      <a:pt x="1182" y="152"/>
                    </a:lnTo>
                    <a:lnTo>
                      <a:pt x="1327" y="117"/>
                    </a:lnTo>
                    <a:lnTo>
                      <a:pt x="1479" y="97"/>
                    </a:lnTo>
                    <a:lnTo>
                      <a:pt x="1636" y="90"/>
                    </a:lnTo>
                    <a:lnTo>
                      <a:pt x="1636" y="0"/>
                    </a:lnTo>
                    <a:lnTo>
                      <a:pt x="1802" y="7"/>
                    </a:lnTo>
                    <a:lnTo>
                      <a:pt x="1963" y="29"/>
                    </a:lnTo>
                    <a:lnTo>
                      <a:pt x="2117" y="66"/>
                    </a:lnTo>
                    <a:lnTo>
                      <a:pt x="2264" y="118"/>
                    </a:lnTo>
                    <a:lnTo>
                      <a:pt x="2406" y="185"/>
                    </a:lnTo>
                    <a:lnTo>
                      <a:pt x="2541" y="266"/>
                    </a:lnTo>
                    <a:lnTo>
                      <a:pt x="2671" y="363"/>
                    </a:lnTo>
                    <a:lnTo>
                      <a:pt x="2793" y="474"/>
                    </a:lnTo>
                    <a:lnTo>
                      <a:pt x="2905" y="595"/>
                    </a:lnTo>
                    <a:lnTo>
                      <a:pt x="3003" y="723"/>
                    </a:lnTo>
                    <a:lnTo>
                      <a:pt x="3085" y="857"/>
                    </a:lnTo>
                    <a:lnTo>
                      <a:pt x="3152" y="997"/>
                    </a:lnTo>
                    <a:lnTo>
                      <a:pt x="3205" y="1143"/>
                    </a:lnTo>
                    <a:lnTo>
                      <a:pt x="3242" y="1296"/>
                    </a:lnTo>
                    <a:lnTo>
                      <a:pt x="3265" y="1454"/>
                    </a:lnTo>
                    <a:lnTo>
                      <a:pt x="3273" y="1619"/>
                    </a:lnTo>
                    <a:lnTo>
                      <a:pt x="3265" y="1783"/>
                    </a:lnTo>
                    <a:lnTo>
                      <a:pt x="3242" y="1941"/>
                    </a:lnTo>
                    <a:lnTo>
                      <a:pt x="3205" y="2094"/>
                    </a:lnTo>
                    <a:lnTo>
                      <a:pt x="3152" y="2240"/>
                    </a:lnTo>
                    <a:lnTo>
                      <a:pt x="3085" y="2380"/>
                    </a:lnTo>
                    <a:lnTo>
                      <a:pt x="3003" y="2514"/>
                    </a:lnTo>
                    <a:lnTo>
                      <a:pt x="2905" y="2641"/>
                    </a:lnTo>
                    <a:lnTo>
                      <a:pt x="2793" y="2763"/>
                    </a:lnTo>
                    <a:lnTo>
                      <a:pt x="2671" y="2874"/>
                    </a:lnTo>
                    <a:lnTo>
                      <a:pt x="2541" y="2971"/>
                    </a:lnTo>
                    <a:lnTo>
                      <a:pt x="2406" y="3052"/>
                    </a:lnTo>
                    <a:lnTo>
                      <a:pt x="2264" y="3119"/>
                    </a:lnTo>
                    <a:lnTo>
                      <a:pt x="2117" y="3171"/>
                    </a:lnTo>
                    <a:lnTo>
                      <a:pt x="1963" y="3208"/>
                    </a:lnTo>
                    <a:lnTo>
                      <a:pt x="1802" y="3229"/>
                    </a:lnTo>
                    <a:lnTo>
                      <a:pt x="1636" y="3237"/>
                    </a:lnTo>
                    <a:lnTo>
                      <a:pt x="1470" y="3229"/>
                    </a:lnTo>
                    <a:lnTo>
                      <a:pt x="1310" y="3208"/>
                    </a:lnTo>
                    <a:lnTo>
                      <a:pt x="1155" y="3171"/>
                    </a:lnTo>
                    <a:lnTo>
                      <a:pt x="1008" y="3119"/>
                    </a:lnTo>
                    <a:lnTo>
                      <a:pt x="866" y="3052"/>
                    </a:lnTo>
                    <a:lnTo>
                      <a:pt x="731" y="2971"/>
                    </a:lnTo>
                    <a:lnTo>
                      <a:pt x="601" y="2874"/>
                    </a:lnTo>
                    <a:lnTo>
                      <a:pt x="479" y="2763"/>
                    </a:lnTo>
                    <a:lnTo>
                      <a:pt x="367" y="2641"/>
                    </a:lnTo>
                    <a:lnTo>
                      <a:pt x="269" y="2514"/>
                    </a:lnTo>
                    <a:lnTo>
                      <a:pt x="187" y="2380"/>
                    </a:lnTo>
                    <a:lnTo>
                      <a:pt x="120" y="2240"/>
                    </a:lnTo>
                    <a:lnTo>
                      <a:pt x="67" y="2094"/>
                    </a:lnTo>
                    <a:lnTo>
                      <a:pt x="30" y="1941"/>
                    </a:lnTo>
                    <a:lnTo>
                      <a:pt x="7" y="1783"/>
                    </a:lnTo>
                    <a:lnTo>
                      <a:pt x="0" y="1619"/>
                    </a:lnTo>
                    <a:lnTo>
                      <a:pt x="7" y="1454"/>
                    </a:lnTo>
                    <a:lnTo>
                      <a:pt x="30" y="1296"/>
                    </a:lnTo>
                    <a:lnTo>
                      <a:pt x="67" y="1143"/>
                    </a:lnTo>
                    <a:lnTo>
                      <a:pt x="120" y="997"/>
                    </a:lnTo>
                    <a:lnTo>
                      <a:pt x="187" y="857"/>
                    </a:lnTo>
                    <a:lnTo>
                      <a:pt x="269" y="723"/>
                    </a:lnTo>
                    <a:lnTo>
                      <a:pt x="367" y="595"/>
                    </a:lnTo>
                    <a:lnTo>
                      <a:pt x="479" y="474"/>
                    </a:lnTo>
                    <a:lnTo>
                      <a:pt x="601" y="363"/>
                    </a:lnTo>
                    <a:lnTo>
                      <a:pt x="731" y="266"/>
                    </a:lnTo>
                    <a:lnTo>
                      <a:pt x="866" y="185"/>
                    </a:lnTo>
                    <a:lnTo>
                      <a:pt x="1008" y="118"/>
                    </a:lnTo>
                    <a:lnTo>
                      <a:pt x="1155" y="66"/>
                    </a:lnTo>
                    <a:lnTo>
                      <a:pt x="1310" y="29"/>
                    </a:lnTo>
                    <a:lnTo>
                      <a:pt x="1470" y="7"/>
                    </a:lnTo>
                    <a:lnTo>
                      <a:pt x="1636" y="0"/>
                    </a:lnTo>
                    <a:lnTo>
                      <a:pt x="1636" y="90"/>
                    </a:lnTo>
                    <a:close/>
                  </a:path>
                </a:pathLst>
              </a:custGeom>
              <a:solidFill>
                <a:srgbClr val="38156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5" name="Oval 117"/>
              <p:cNvSpPr>
                <a:spLocks noChangeArrowheads="1"/>
              </p:cNvSpPr>
              <p:nvPr/>
            </p:nvSpPr>
            <p:spPr bwMode="auto">
              <a:xfrm>
                <a:off x="1182" y="2456"/>
                <a:ext cx="2046" cy="2024"/>
              </a:xfrm>
              <a:prstGeom prst="ellipse">
                <a:avLst/>
              </a:prstGeom>
              <a:solidFill>
                <a:srgbClr val="F670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800">
                  <a:latin typeface="Times New Roman" charset="0"/>
                </a:endParaRPr>
              </a:p>
            </p:txBody>
          </p:sp>
        </p:grpSp>
        <p:sp>
          <p:nvSpPr>
            <p:cNvPr id="12433" name="Freeform 118"/>
            <p:cNvSpPr>
              <a:spLocks/>
            </p:cNvSpPr>
            <p:nvPr/>
          </p:nvSpPr>
          <p:spPr bwMode="auto">
            <a:xfrm>
              <a:off x="1171" y="2445"/>
              <a:ext cx="2068" cy="2046"/>
            </a:xfrm>
            <a:custGeom>
              <a:avLst/>
              <a:gdLst>
                <a:gd name="T0" fmla="*/ 1236 w 2068"/>
                <a:gd name="T1" fmla="*/ 41 h 2046"/>
                <a:gd name="T2" fmla="*/ 1509 w 2068"/>
                <a:gd name="T3" fmla="*/ 137 h 2046"/>
                <a:gd name="T4" fmla="*/ 1749 w 2068"/>
                <a:gd name="T5" fmla="*/ 316 h 2046"/>
                <a:gd name="T6" fmla="*/ 1929 w 2068"/>
                <a:gd name="T7" fmla="*/ 553 h 2046"/>
                <a:gd name="T8" fmla="*/ 2028 w 2068"/>
                <a:gd name="T9" fmla="*/ 824 h 2046"/>
                <a:gd name="T10" fmla="*/ 2041 w 2068"/>
                <a:gd name="T11" fmla="*/ 1124 h 2046"/>
                <a:gd name="T12" fmla="*/ 1971 w 2068"/>
                <a:gd name="T13" fmla="*/ 1407 h 2046"/>
                <a:gd name="T14" fmla="*/ 1818 w 2068"/>
                <a:gd name="T15" fmla="*/ 1655 h 2046"/>
                <a:gd name="T16" fmla="*/ 1594 w 2068"/>
                <a:gd name="T17" fmla="*/ 1859 h 2046"/>
                <a:gd name="T18" fmla="*/ 1330 w 2068"/>
                <a:gd name="T19" fmla="*/ 1982 h 2046"/>
                <a:gd name="T20" fmla="*/ 1034 w 2068"/>
                <a:gd name="T21" fmla="*/ 2023 h 2046"/>
                <a:gd name="T22" fmla="*/ 738 w 2068"/>
                <a:gd name="T23" fmla="*/ 1982 h 2046"/>
                <a:gd name="T24" fmla="*/ 474 w 2068"/>
                <a:gd name="T25" fmla="*/ 1859 h 2046"/>
                <a:gd name="T26" fmla="*/ 250 w 2068"/>
                <a:gd name="T27" fmla="*/ 1655 h 2046"/>
                <a:gd name="T28" fmla="*/ 97 w 2068"/>
                <a:gd name="T29" fmla="*/ 1407 h 2046"/>
                <a:gd name="T30" fmla="*/ 27 w 2068"/>
                <a:gd name="T31" fmla="*/ 1124 h 2046"/>
                <a:gd name="T32" fmla="*/ 41 w 2068"/>
                <a:gd name="T33" fmla="*/ 824 h 2046"/>
                <a:gd name="T34" fmla="*/ 139 w 2068"/>
                <a:gd name="T35" fmla="*/ 553 h 2046"/>
                <a:gd name="T36" fmla="*/ 319 w 2068"/>
                <a:gd name="T37" fmla="*/ 316 h 2046"/>
                <a:gd name="T38" fmla="*/ 559 w 2068"/>
                <a:gd name="T39" fmla="*/ 137 h 2046"/>
                <a:gd name="T40" fmla="*/ 832 w 2068"/>
                <a:gd name="T41" fmla="*/ 41 h 2046"/>
                <a:gd name="T42" fmla="*/ 1034 w 2068"/>
                <a:gd name="T43" fmla="*/ 0 h 2046"/>
                <a:gd name="T44" fmla="*/ 1337 w 2068"/>
                <a:gd name="T45" fmla="*/ 42 h 2046"/>
                <a:gd name="T46" fmla="*/ 1606 w 2068"/>
                <a:gd name="T47" fmla="*/ 168 h 2046"/>
                <a:gd name="T48" fmla="*/ 1836 w 2068"/>
                <a:gd name="T49" fmla="*/ 377 h 2046"/>
                <a:gd name="T50" fmla="*/ 1992 w 2068"/>
                <a:gd name="T51" fmla="*/ 630 h 2046"/>
                <a:gd name="T52" fmla="*/ 2063 w 2068"/>
                <a:gd name="T53" fmla="*/ 919 h 2046"/>
                <a:gd name="T54" fmla="*/ 2049 w 2068"/>
                <a:gd name="T55" fmla="*/ 1227 h 2046"/>
                <a:gd name="T56" fmla="*/ 1949 w 2068"/>
                <a:gd name="T57" fmla="*/ 1504 h 2046"/>
                <a:gd name="T58" fmla="*/ 1765 w 2068"/>
                <a:gd name="T59" fmla="*/ 1746 h 2046"/>
                <a:gd name="T60" fmla="*/ 1520 w 2068"/>
                <a:gd name="T61" fmla="*/ 1929 h 2046"/>
                <a:gd name="T62" fmla="*/ 1241 w 2068"/>
                <a:gd name="T63" fmla="*/ 2027 h 2046"/>
                <a:gd name="T64" fmla="*/ 929 w 2068"/>
                <a:gd name="T65" fmla="*/ 2041 h 2046"/>
                <a:gd name="T66" fmla="*/ 637 w 2068"/>
                <a:gd name="T67" fmla="*/ 1970 h 2046"/>
                <a:gd name="T68" fmla="*/ 381 w 2068"/>
                <a:gd name="T69" fmla="*/ 1816 h 2046"/>
                <a:gd name="T70" fmla="*/ 171 w 2068"/>
                <a:gd name="T71" fmla="*/ 1588 h 2046"/>
                <a:gd name="T72" fmla="*/ 43 w 2068"/>
                <a:gd name="T73" fmla="*/ 1324 h 2046"/>
                <a:gd name="T74" fmla="*/ 0 w 2068"/>
                <a:gd name="T75" fmla="*/ 1023 h 2046"/>
                <a:gd name="T76" fmla="*/ 43 w 2068"/>
                <a:gd name="T77" fmla="*/ 722 h 2046"/>
                <a:gd name="T78" fmla="*/ 171 w 2068"/>
                <a:gd name="T79" fmla="*/ 457 h 2046"/>
                <a:gd name="T80" fmla="*/ 381 w 2068"/>
                <a:gd name="T81" fmla="*/ 230 h 2046"/>
                <a:gd name="T82" fmla="*/ 637 w 2068"/>
                <a:gd name="T83" fmla="*/ 75 h 2046"/>
                <a:gd name="T84" fmla="*/ 929 w 2068"/>
                <a:gd name="T85" fmla="*/ 5 h 20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68" h="2046">
                  <a:moveTo>
                    <a:pt x="1034" y="23"/>
                  </a:moveTo>
                  <a:lnTo>
                    <a:pt x="1137" y="27"/>
                  </a:lnTo>
                  <a:lnTo>
                    <a:pt x="1236" y="41"/>
                  </a:lnTo>
                  <a:lnTo>
                    <a:pt x="1330" y="64"/>
                  </a:lnTo>
                  <a:lnTo>
                    <a:pt x="1423" y="96"/>
                  </a:lnTo>
                  <a:lnTo>
                    <a:pt x="1509" y="137"/>
                  </a:lnTo>
                  <a:lnTo>
                    <a:pt x="1594" y="187"/>
                  </a:lnTo>
                  <a:lnTo>
                    <a:pt x="1674" y="247"/>
                  </a:lnTo>
                  <a:lnTo>
                    <a:pt x="1749" y="316"/>
                  </a:lnTo>
                  <a:lnTo>
                    <a:pt x="1818" y="391"/>
                  </a:lnTo>
                  <a:lnTo>
                    <a:pt x="1879" y="470"/>
                  </a:lnTo>
                  <a:lnTo>
                    <a:pt x="1929" y="553"/>
                  </a:lnTo>
                  <a:lnTo>
                    <a:pt x="1971" y="639"/>
                  </a:lnTo>
                  <a:lnTo>
                    <a:pt x="2004" y="729"/>
                  </a:lnTo>
                  <a:lnTo>
                    <a:pt x="2028" y="824"/>
                  </a:lnTo>
                  <a:lnTo>
                    <a:pt x="2041" y="921"/>
                  </a:lnTo>
                  <a:lnTo>
                    <a:pt x="2045" y="1023"/>
                  </a:lnTo>
                  <a:lnTo>
                    <a:pt x="2041" y="1124"/>
                  </a:lnTo>
                  <a:lnTo>
                    <a:pt x="2028" y="1222"/>
                  </a:lnTo>
                  <a:lnTo>
                    <a:pt x="2004" y="1317"/>
                  </a:lnTo>
                  <a:lnTo>
                    <a:pt x="1971" y="1407"/>
                  </a:lnTo>
                  <a:lnTo>
                    <a:pt x="1929" y="1493"/>
                  </a:lnTo>
                  <a:lnTo>
                    <a:pt x="1879" y="1576"/>
                  </a:lnTo>
                  <a:lnTo>
                    <a:pt x="1818" y="1655"/>
                  </a:lnTo>
                  <a:lnTo>
                    <a:pt x="1749" y="1730"/>
                  </a:lnTo>
                  <a:lnTo>
                    <a:pt x="1674" y="1799"/>
                  </a:lnTo>
                  <a:lnTo>
                    <a:pt x="1594" y="1859"/>
                  </a:lnTo>
                  <a:lnTo>
                    <a:pt x="1509" y="1908"/>
                  </a:lnTo>
                  <a:lnTo>
                    <a:pt x="1423" y="1950"/>
                  </a:lnTo>
                  <a:lnTo>
                    <a:pt x="1330" y="1982"/>
                  </a:lnTo>
                  <a:lnTo>
                    <a:pt x="1236" y="2005"/>
                  </a:lnTo>
                  <a:lnTo>
                    <a:pt x="1137" y="2018"/>
                  </a:lnTo>
                  <a:lnTo>
                    <a:pt x="1034" y="2023"/>
                  </a:lnTo>
                  <a:lnTo>
                    <a:pt x="931" y="2018"/>
                  </a:lnTo>
                  <a:lnTo>
                    <a:pt x="832" y="2005"/>
                  </a:lnTo>
                  <a:lnTo>
                    <a:pt x="738" y="1982"/>
                  </a:lnTo>
                  <a:lnTo>
                    <a:pt x="646" y="1950"/>
                  </a:lnTo>
                  <a:lnTo>
                    <a:pt x="559" y="1908"/>
                  </a:lnTo>
                  <a:lnTo>
                    <a:pt x="474" y="1859"/>
                  </a:lnTo>
                  <a:lnTo>
                    <a:pt x="395" y="1799"/>
                  </a:lnTo>
                  <a:lnTo>
                    <a:pt x="319" y="1730"/>
                  </a:lnTo>
                  <a:lnTo>
                    <a:pt x="250" y="1655"/>
                  </a:lnTo>
                  <a:lnTo>
                    <a:pt x="189" y="1576"/>
                  </a:lnTo>
                  <a:lnTo>
                    <a:pt x="139" y="1493"/>
                  </a:lnTo>
                  <a:lnTo>
                    <a:pt x="97" y="1407"/>
                  </a:lnTo>
                  <a:lnTo>
                    <a:pt x="65" y="1317"/>
                  </a:lnTo>
                  <a:lnTo>
                    <a:pt x="41" y="1222"/>
                  </a:lnTo>
                  <a:lnTo>
                    <a:pt x="27" y="1124"/>
                  </a:lnTo>
                  <a:lnTo>
                    <a:pt x="23" y="1023"/>
                  </a:lnTo>
                  <a:lnTo>
                    <a:pt x="27" y="921"/>
                  </a:lnTo>
                  <a:lnTo>
                    <a:pt x="41" y="824"/>
                  </a:lnTo>
                  <a:lnTo>
                    <a:pt x="65" y="729"/>
                  </a:lnTo>
                  <a:lnTo>
                    <a:pt x="97" y="639"/>
                  </a:lnTo>
                  <a:lnTo>
                    <a:pt x="139" y="553"/>
                  </a:lnTo>
                  <a:lnTo>
                    <a:pt x="189" y="470"/>
                  </a:lnTo>
                  <a:lnTo>
                    <a:pt x="250" y="391"/>
                  </a:lnTo>
                  <a:lnTo>
                    <a:pt x="319" y="316"/>
                  </a:lnTo>
                  <a:lnTo>
                    <a:pt x="395" y="247"/>
                  </a:lnTo>
                  <a:lnTo>
                    <a:pt x="474" y="187"/>
                  </a:lnTo>
                  <a:lnTo>
                    <a:pt x="559" y="137"/>
                  </a:lnTo>
                  <a:lnTo>
                    <a:pt x="646" y="96"/>
                  </a:lnTo>
                  <a:lnTo>
                    <a:pt x="738" y="64"/>
                  </a:lnTo>
                  <a:lnTo>
                    <a:pt x="832" y="41"/>
                  </a:lnTo>
                  <a:lnTo>
                    <a:pt x="931" y="27"/>
                  </a:lnTo>
                  <a:lnTo>
                    <a:pt x="1034" y="23"/>
                  </a:lnTo>
                  <a:lnTo>
                    <a:pt x="1034" y="0"/>
                  </a:lnTo>
                  <a:lnTo>
                    <a:pt x="1139" y="5"/>
                  </a:lnTo>
                  <a:lnTo>
                    <a:pt x="1241" y="19"/>
                  </a:lnTo>
                  <a:lnTo>
                    <a:pt x="1337" y="42"/>
                  </a:lnTo>
                  <a:lnTo>
                    <a:pt x="1431" y="75"/>
                  </a:lnTo>
                  <a:lnTo>
                    <a:pt x="1520" y="117"/>
                  </a:lnTo>
                  <a:lnTo>
                    <a:pt x="1606" y="168"/>
                  </a:lnTo>
                  <a:lnTo>
                    <a:pt x="1687" y="230"/>
                  </a:lnTo>
                  <a:lnTo>
                    <a:pt x="1765" y="300"/>
                  </a:lnTo>
                  <a:lnTo>
                    <a:pt x="1836" y="377"/>
                  </a:lnTo>
                  <a:lnTo>
                    <a:pt x="1897" y="457"/>
                  </a:lnTo>
                  <a:lnTo>
                    <a:pt x="1949" y="542"/>
                  </a:lnTo>
                  <a:lnTo>
                    <a:pt x="1992" y="630"/>
                  </a:lnTo>
                  <a:lnTo>
                    <a:pt x="2025" y="722"/>
                  </a:lnTo>
                  <a:lnTo>
                    <a:pt x="2049" y="819"/>
                  </a:lnTo>
                  <a:lnTo>
                    <a:pt x="2063" y="919"/>
                  </a:lnTo>
                  <a:lnTo>
                    <a:pt x="2068" y="1023"/>
                  </a:lnTo>
                  <a:lnTo>
                    <a:pt x="2063" y="1127"/>
                  </a:lnTo>
                  <a:lnTo>
                    <a:pt x="2049" y="1227"/>
                  </a:lnTo>
                  <a:lnTo>
                    <a:pt x="2025" y="1324"/>
                  </a:lnTo>
                  <a:lnTo>
                    <a:pt x="1992" y="1416"/>
                  </a:lnTo>
                  <a:lnTo>
                    <a:pt x="1949" y="1504"/>
                  </a:lnTo>
                  <a:lnTo>
                    <a:pt x="1897" y="1588"/>
                  </a:lnTo>
                  <a:lnTo>
                    <a:pt x="1836" y="1669"/>
                  </a:lnTo>
                  <a:lnTo>
                    <a:pt x="1765" y="1746"/>
                  </a:lnTo>
                  <a:lnTo>
                    <a:pt x="1687" y="1816"/>
                  </a:lnTo>
                  <a:lnTo>
                    <a:pt x="1606" y="1877"/>
                  </a:lnTo>
                  <a:lnTo>
                    <a:pt x="1520" y="1929"/>
                  </a:lnTo>
                  <a:lnTo>
                    <a:pt x="1431" y="1970"/>
                  </a:lnTo>
                  <a:lnTo>
                    <a:pt x="1337" y="2004"/>
                  </a:lnTo>
                  <a:lnTo>
                    <a:pt x="1241" y="2027"/>
                  </a:lnTo>
                  <a:lnTo>
                    <a:pt x="1139" y="2041"/>
                  </a:lnTo>
                  <a:lnTo>
                    <a:pt x="1034" y="2046"/>
                  </a:lnTo>
                  <a:lnTo>
                    <a:pt x="929" y="2041"/>
                  </a:lnTo>
                  <a:lnTo>
                    <a:pt x="828" y="2027"/>
                  </a:lnTo>
                  <a:lnTo>
                    <a:pt x="731" y="2004"/>
                  </a:lnTo>
                  <a:lnTo>
                    <a:pt x="637" y="1970"/>
                  </a:lnTo>
                  <a:lnTo>
                    <a:pt x="548" y="1929"/>
                  </a:lnTo>
                  <a:lnTo>
                    <a:pt x="462" y="1877"/>
                  </a:lnTo>
                  <a:lnTo>
                    <a:pt x="381" y="1816"/>
                  </a:lnTo>
                  <a:lnTo>
                    <a:pt x="303" y="1746"/>
                  </a:lnTo>
                  <a:lnTo>
                    <a:pt x="232" y="1669"/>
                  </a:lnTo>
                  <a:lnTo>
                    <a:pt x="171" y="1588"/>
                  </a:lnTo>
                  <a:lnTo>
                    <a:pt x="119" y="1504"/>
                  </a:lnTo>
                  <a:lnTo>
                    <a:pt x="76" y="1416"/>
                  </a:lnTo>
                  <a:lnTo>
                    <a:pt x="43" y="1324"/>
                  </a:lnTo>
                  <a:lnTo>
                    <a:pt x="19" y="1227"/>
                  </a:lnTo>
                  <a:lnTo>
                    <a:pt x="5" y="1127"/>
                  </a:lnTo>
                  <a:lnTo>
                    <a:pt x="0" y="1023"/>
                  </a:lnTo>
                  <a:lnTo>
                    <a:pt x="5" y="919"/>
                  </a:lnTo>
                  <a:lnTo>
                    <a:pt x="19" y="819"/>
                  </a:lnTo>
                  <a:lnTo>
                    <a:pt x="43" y="722"/>
                  </a:lnTo>
                  <a:lnTo>
                    <a:pt x="76" y="630"/>
                  </a:lnTo>
                  <a:lnTo>
                    <a:pt x="119" y="542"/>
                  </a:lnTo>
                  <a:lnTo>
                    <a:pt x="171" y="457"/>
                  </a:lnTo>
                  <a:lnTo>
                    <a:pt x="232" y="377"/>
                  </a:lnTo>
                  <a:lnTo>
                    <a:pt x="303" y="300"/>
                  </a:lnTo>
                  <a:lnTo>
                    <a:pt x="381" y="230"/>
                  </a:lnTo>
                  <a:lnTo>
                    <a:pt x="462" y="168"/>
                  </a:lnTo>
                  <a:lnTo>
                    <a:pt x="548" y="117"/>
                  </a:lnTo>
                  <a:lnTo>
                    <a:pt x="637" y="75"/>
                  </a:lnTo>
                  <a:lnTo>
                    <a:pt x="731" y="42"/>
                  </a:lnTo>
                  <a:lnTo>
                    <a:pt x="828" y="19"/>
                  </a:lnTo>
                  <a:lnTo>
                    <a:pt x="929" y="5"/>
                  </a:lnTo>
                  <a:lnTo>
                    <a:pt x="1034" y="0"/>
                  </a:lnTo>
                  <a:lnTo>
                    <a:pt x="1034" y="23"/>
                  </a:lnTo>
                  <a:close/>
                </a:path>
              </a:pathLst>
            </a:custGeom>
            <a:solidFill>
              <a:srgbClr val="F670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66007" name="Group 119"/>
          <p:cNvGrpSpPr>
            <a:grpSpLocks/>
          </p:cNvGrpSpPr>
          <p:nvPr/>
        </p:nvGrpSpPr>
        <p:grpSpPr bwMode="auto">
          <a:xfrm>
            <a:off x="3317875" y="1701800"/>
            <a:ext cx="1477963" cy="1462088"/>
            <a:chOff x="2039" y="2214"/>
            <a:chExt cx="931" cy="921"/>
          </a:xfrm>
        </p:grpSpPr>
        <p:sp>
          <p:nvSpPr>
            <p:cNvPr id="12412" name="Freeform 120"/>
            <p:cNvSpPr>
              <a:spLocks/>
            </p:cNvSpPr>
            <p:nvPr/>
          </p:nvSpPr>
          <p:spPr bwMode="auto">
            <a:xfrm>
              <a:off x="2039" y="2214"/>
              <a:ext cx="931" cy="921"/>
            </a:xfrm>
            <a:custGeom>
              <a:avLst/>
              <a:gdLst>
                <a:gd name="T0" fmla="*/ 554 w 931"/>
                <a:gd name="T1" fmla="*/ 30 h 921"/>
                <a:gd name="T2" fmla="*/ 674 w 931"/>
                <a:gd name="T3" fmla="*/ 73 h 921"/>
                <a:gd name="T4" fmla="*/ 778 w 931"/>
                <a:gd name="T5" fmla="*/ 151 h 921"/>
                <a:gd name="T6" fmla="*/ 857 w 931"/>
                <a:gd name="T7" fmla="*/ 255 h 921"/>
                <a:gd name="T8" fmla="*/ 901 w 931"/>
                <a:gd name="T9" fmla="*/ 373 h 921"/>
                <a:gd name="T10" fmla="*/ 906 w 931"/>
                <a:gd name="T11" fmla="*/ 505 h 921"/>
                <a:gd name="T12" fmla="*/ 876 w 931"/>
                <a:gd name="T13" fmla="*/ 629 h 921"/>
                <a:gd name="T14" fmla="*/ 809 w 931"/>
                <a:gd name="T15" fmla="*/ 737 h 921"/>
                <a:gd name="T16" fmla="*/ 710 w 931"/>
                <a:gd name="T17" fmla="*/ 826 h 921"/>
                <a:gd name="T18" fmla="*/ 596 w 931"/>
                <a:gd name="T19" fmla="*/ 881 h 921"/>
                <a:gd name="T20" fmla="*/ 465 w 931"/>
                <a:gd name="T21" fmla="*/ 898 h 921"/>
                <a:gd name="T22" fmla="*/ 335 w 931"/>
                <a:gd name="T23" fmla="*/ 881 h 921"/>
                <a:gd name="T24" fmla="*/ 221 w 931"/>
                <a:gd name="T25" fmla="*/ 826 h 921"/>
                <a:gd name="T26" fmla="*/ 122 w 931"/>
                <a:gd name="T27" fmla="*/ 737 h 921"/>
                <a:gd name="T28" fmla="*/ 55 w 931"/>
                <a:gd name="T29" fmla="*/ 629 h 921"/>
                <a:gd name="T30" fmla="*/ 25 w 931"/>
                <a:gd name="T31" fmla="*/ 505 h 921"/>
                <a:gd name="T32" fmla="*/ 30 w 931"/>
                <a:gd name="T33" fmla="*/ 373 h 921"/>
                <a:gd name="T34" fmla="*/ 73 w 931"/>
                <a:gd name="T35" fmla="*/ 255 h 921"/>
                <a:gd name="T36" fmla="*/ 152 w 931"/>
                <a:gd name="T37" fmla="*/ 151 h 921"/>
                <a:gd name="T38" fmla="*/ 257 w 931"/>
                <a:gd name="T39" fmla="*/ 73 h 921"/>
                <a:gd name="T40" fmla="*/ 377 w 931"/>
                <a:gd name="T41" fmla="*/ 30 h 921"/>
                <a:gd name="T42" fmla="*/ 465 w 931"/>
                <a:gd name="T43" fmla="*/ 0 h 921"/>
                <a:gd name="T44" fmla="*/ 602 w 931"/>
                <a:gd name="T45" fmla="*/ 18 h 921"/>
                <a:gd name="T46" fmla="*/ 723 w 931"/>
                <a:gd name="T47" fmla="*/ 76 h 921"/>
                <a:gd name="T48" fmla="*/ 826 w 931"/>
                <a:gd name="T49" fmla="*/ 169 h 921"/>
                <a:gd name="T50" fmla="*/ 897 w 931"/>
                <a:gd name="T51" fmla="*/ 283 h 921"/>
                <a:gd name="T52" fmla="*/ 929 w 931"/>
                <a:gd name="T53" fmla="*/ 413 h 921"/>
                <a:gd name="T54" fmla="*/ 923 w 931"/>
                <a:gd name="T55" fmla="*/ 552 h 921"/>
                <a:gd name="T56" fmla="*/ 878 w 931"/>
                <a:gd name="T57" fmla="*/ 677 h 921"/>
                <a:gd name="T58" fmla="*/ 795 w 931"/>
                <a:gd name="T59" fmla="*/ 786 h 921"/>
                <a:gd name="T60" fmla="*/ 685 w 931"/>
                <a:gd name="T61" fmla="*/ 868 h 921"/>
                <a:gd name="T62" fmla="*/ 558 w 931"/>
                <a:gd name="T63" fmla="*/ 912 h 921"/>
                <a:gd name="T64" fmla="*/ 418 w 931"/>
                <a:gd name="T65" fmla="*/ 918 h 921"/>
                <a:gd name="T66" fmla="*/ 287 w 931"/>
                <a:gd name="T67" fmla="*/ 887 h 921"/>
                <a:gd name="T68" fmla="*/ 171 w 931"/>
                <a:gd name="T69" fmla="*/ 818 h 921"/>
                <a:gd name="T70" fmla="*/ 77 w 931"/>
                <a:gd name="T71" fmla="*/ 715 h 921"/>
                <a:gd name="T72" fmla="*/ 19 w 931"/>
                <a:gd name="T73" fmla="*/ 595 h 921"/>
                <a:gd name="T74" fmla="*/ 0 w 931"/>
                <a:gd name="T75" fmla="*/ 461 h 921"/>
                <a:gd name="T76" fmla="*/ 19 w 931"/>
                <a:gd name="T77" fmla="*/ 325 h 921"/>
                <a:gd name="T78" fmla="*/ 77 w 931"/>
                <a:gd name="T79" fmla="*/ 206 h 921"/>
                <a:gd name="T80" fmla="*/ 171 w 931"/>
                <a:gd name="T81" fmla="*/ 103 h 921"/>
                <a:gd name="T82" fmla="*/ 287 w 931"/>
                <a:gd name="T83" fmla="*/ 34 h 921"/>
                <a:gd name="T84" fmla="*/ 418 w 931"/>
                <a:gd name="T85" fmla="*/ 2 h 9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1" h="921">
                  <a:moveTo>
                    <a:pt x="465" y="22"/>
                  </a:moveTo>
                  <a:lnTo>
                    <a:pt x="510" y="24"/>
                  </a:lnTo>
                  <a:lnTo>
                    <a:pt x="554" y="30"/>
                  </a:lnTo>
                  <a:lnTo>
                    <a:pt x="596" y="40"/>
                  </a:lnTo>
                  <a:lnTo>
                    <a:pt x="636" y="55"/>
                  </a:lnTo>
                  <a:lnTo>
                    <a:pt x="674" y="73"/>
                  </a:lnTo>
                  <a:lnTo>
                    <a:pt x="710" y="94"/>
                  </a:lnTo>
                  <a:lnTo>
                    <a:pt x="746" y="121"/>
                  </a:lnTo>
                  <a:lnTo>
                    <a:pt x="778" y="151"/>
                  </a:lnTo>
                  <a:lnTo>
                    <a:pt x="809" y="183"/>
                  </a:lnTo>
                  <a:lnTo>
                    <a:pt x="836" y="218"/>
                  </a:lnTo>
                  <a:lnTo>
                    <a:pt x="857" y="255"/>
                  </a:lnTo>
                  <a:lnTo>
                    <a:pt x="876" y="292"/>
                  </a:lnTo>
                  <a:lnTo>
                    <a:pt x="890" y="332"/>
                  </a:lnTo>
                  <a:lnTo>
                    <a:pt x="901" y="373"/>
                  </a:lnTo>
                  <a:lnTo>
                    <a:pt x="906" y="416"/>
                  </a:lnTo>
                  <a:lnTo>
                    <a:pt x="909" y="461"/>
                  </a:lnTo>
                  <a:lnTo>
                    <a:pt x="906" y="505"/>
                  </a:lnTo>
                  <a:lnTo>
                    <a:pt x="901" y="547"/>
                  </a:lnTo>
                  <a:lnTo>
                    <a:pt x="890" y="588"/>
                  </a:lnTo>
                  <a:lnTo>
                    <a:pt x="876" y="629"/>
                  </a:lnTo>
                  <a:lnTo>
                    <a:pt x="857" y="666"/>
                  </a:lnTo>
                  <a:lnTo>
                    <a:pt x="836" y="702"/>
                  </a:lnTo>
                  <a:lnTo>
                    <a:pt x="809" y="737"/>
                  </a:lnTo>
                  <a:lnTo>
                    <a:pt x="778" y="770"/>
                  </a:lnTo>
                  <a:lnTo>
                    <a:pt x="746" y="800"/>
                  </a:lnTo>
                  <a:lnTo>
                    <a:pt x="710" y="826"/>
                  </a:lnTo>
                  <a:lnTo>
                    <a:pt x="674" y="848"/>
                  </a:lnTo>
                  <a:lnTo>
                    <a:pt x="636" y="866"/>
                  </a:lnTo>
                  <a:lnTo>
                    <a:pt x="596" y="881"/>
                  </a:lnTo>
                  <a:lnTo>
                    <a:pt x="554" y="891"/>
                  </a:lnTo>
                  <a:lnTo>
                    <a:pt x="510" y="896"/>
                  </a:lnTo>
                  <a:lnTo>
                    <a:pt x="465" y="898"/>
                  </a:lnTo>
                  <a:lnTo>
                    <a:pt x="421" y="896"/>
                  </a:lnTo>
                  <a:lnTo>
                    <a:pt x="377" y="891"/>
                  </a:lnTo>
                  <a:lnTo>
                    <a:pt x="335" y="881"/>
                  </a:lnTo>
                  <a:lnTo>
                    <a:pt x="295" y="866"/>
                  </a:lnTo>
                  <a:lnTo>
                    <a:pt x="257" y="848"/>
                  </a:lnTo>
                  <a:lnTo>
                    <a:pt x="221" y="826"/>
                  </a:lnTo>
                  <a:lnTo>
                    <a:pt x="185" y="800"/>
                  </a:lnTo>
                  <a:lnTo>
                    <a:pt x="152" y="770"/>
                  </a:lnTo>
                  <a:lnTo>
                    <a:pt x="122" y="737"/>
                  </a:lnTo>
                  <a:lnTo>
                    <a:pt x="95" y="702"/>
                  </a:lnTo>
                  <a:lnTo>
                    <a:pt x="73" y="666"/>
                  </a:lnTo>
                  <a:lnTo>
                    <a:pt x="55" y="629"/>
                  </a:lnTo>
                  <a:lnTo>
                    <a:pt x="41" y="588"/>
                  </a:lnTo>
                  <a:lnTo>
                    <a:pt x="30" y="547"/>
                  </a:lnTo>
                  <a:lnTo>
                    <a:pt x="25" y="505"/>
                  </a:lnTo>
                  <a:lnTo>
                    <a:pt x="22" y="461"/>
                  </a:lnTo>
                  <a:lnTo>
                    <a:pt x="25" y="416"/>
                  </a:lnTo>
                  <a:lnTo>
                    <a:pt x="30" y="373"/>
                  </a:lnTo>
                  <a:lnTo>
                    <a:pt x="41" y="332"/>
                  </a:lnTo>
                  <a:lnTo>
                    <a:pt x="55" y="292"/>
                  </a:lnTo>
                  <a:lnTo>
                    <a:pt x="73" y="255"/>
                  </a:lnTo>
                  <a:lnTo>
                    <a:pt x="95" y="218"/>
                  </a:lnTo>
                  <a:lnTo>
                    <a:pt x="122" y="183"/>
                  </a:lnTo>
                  <a:lnTo>
                    <a:pt x="152" y="151"/>
                  </a:lnTo>
                  <a:lnTo>
                    <a:pt x="185" y="121"/>
                  </a:lnTo>
                  <a:lnTo>
                    <a:pt x="221" y="94"/>
                  </a:lnTo>
                  <a:lnTo>
                    <a:pt x="257" y="73"/>
                  </a:lnTo>
                  <a:lnTo>
                    <a:pt x="295" y="55"/>
                  </a:lnTo>
                  <a:lnTo>
                    <a:pt x="335" y="40"/>
                  </a:lnTo>
                  <a:lnTo>
                    <a:pt x="377" y="30"/>
                  </a:lnTo>
                  <a:lnTo>
                    <a:pt x="421" y="24"/>
                  </a:lnTo>
                  <a:lnTo>
                    <a:pt x="465" y="22"/>
                  </a:lnTo>
                  <a:lnTo>
                    <a:pt x="465" y="0"/>
                  </a:lnTo>
                  <a:lnTo>
                    <a:pt x="513" y="2"/>
                  </a:lnTo>
                  <a:lnTo>
                    <a:pt x="558" y="8"/>
                  </a:lnTo>
                  <a:lnTo>
                    <a:pt x="602" y="18"/>
                  </a:lnTo>
                  <a:lnTo>
                    <a:pt x="644" y="34"/>
                  </a:lnTo>
                  <a:lnTo>
                    <a:pt x="685" y="52"/>
                  </a:lnTo>
                  <a:lnTo>
                    <a:pt x="723" y="76"/>
                  </a:lnTo>
                  <a:lnTo>
                    <a:pt x="760" y="103"/>
                  </a:lnTo>
                  <a:lnTo>
                    <a:pt x="795" y="134"/>
                  </a:lnTo>
                  <a:lnTo>
                    <a:pt x="826" y="169"/>
                  </a:lnTo>
                  <a:lnTo>
                    <a:pt x="854" y="206"/>
                  </a:lnTo>
                  <a:lnTo>
                    <a:pt x="878" y="244"/>
                  </a:lnTo>
                  <a:lnTo>
                    <a:pt x="897" y="283"/>
                  </a:lnTo>
                  <a:lnTo>
                    <a:pt x="912" y="325"/>
                  </a:lnTo>
                  <a:lnTo>
                    <a:pt x="923" y="368"/>
                  </a:lnTo>
                  <a:lnTo>
                    <a:pt x="929" y="413"/>
                  </a:lnTo>
                  <a:lnTo>
                    <a:pt x="931" y="461"/>
                  </a:lnTo>
                  <a:lnTo>
                    <a:pt x="929" y="507"/>
                  </a:lnTo>
                  <a:lnTo>
                    <a:pt x="923" y="552"/>
                  </a:lnTo>
                  <a:lnTo>
                    <a:pt x="912" y="595"/>
                  </a:lnTo>
                  <a:lnTo>
                    <a:pt x="897" y="637"/>
                  </a:lnTo>
                  <a:lnTo>
                    <a:pt x="878" y="677"/>
                  </a:lnTo>
                  <a:lnTo>
                    <a:pt x="854" y="715"/>
                  </a:lnTo>
                  <a:lnTo>
                    <a:pt x="826" y="751"/>
                  </a:lnTo>
                  <a:lnTo>
                    <a:pt x="795" y="786"/>
                  </a:lnTo>
                  <a:lnTo>
                    <a:pt x="760" y="818"/>
                  </a:lnTo>
                  <a:lnTo>
                    <a:pt x="723" y="845"/>
                  </a:lnTo>
                  <a:lnTo>
                    <a:pt x="685" y="868"/>
                  </a:lnTo>
                  <a:lnTo>
                    <a:pt x="644" y="887"/>
                  </a:lnTo>
                  <a:lnTo>
                    <a:pt x="602" y="902"/>
                  </a:lnTo>
                  <a:lnTo>
                    <a:pt x="558" y="912"/>
                  </a:lnTo>
                  <a:lnTo>
                    <a:pt x="513" y="918"/>
                  </a:lnTo>
                  <a:lnTo>
                    <a:pt x="465" y="921"/>
                  </a:lnTo>
                  <a:lnTo>
                    <a:pt x="418" y="918"/>
                  </a:lnTo>
                  <a:lnTo>
                    <a:pt x="373" y="912"/>
                  </a:lnTo>
                  <a:lnTo>
                    <a:pt x="329" y="902"/>
                  </a:lnTo>
                  <a:lnTo>
                    <a:pt x="287" y="887"/>
                  </a:lnTo>
                  <a:lnTo>
                    <a:pt x="246" y="868"/>
                  </a:lnTo>
                  <a:lnTo>
                    <a:pt x="208" y="845"/>
                  </a:lnTo>
                  <a:lnTo>
                    <a:pt x="171" y="818"/>
                  </a:lnTo>
                  <a:lnTo>
                    <a:pt x="136" y="786"/>
                  </a:lnTo>
                  <a:lnTo>
                    <a:pt x="104" y="751"/>
                  </a:lnTo>
                  <a:lnTo>
                    <a:pt x="77" y="715"/>
                  </a:lnTo>
                  <a:lnTo>
                    <a:pt x="53" y="677"/>
                  </a:lnTo>
                  <a:lnTo>
                    <a:pt x="34" y="637"/>
                  </a:lnTo>
                  <a:lnTo>
                    <a:pt x="19" y="595"/>
                  </a:lnTo>
                  <a:lnTo>
                    <a:pt x="8" y="552"/>
                  </a:lnTo>
                  <a:lnTo>
                    <a:pt x="2" y="507"/>
                  </a:lnTo>
                  <a:lnTo>
                    <a:pt x="0" y="461"/>
                  </a:lnTo>
                  <a:lnTo>
                    <a:pt x="2" y="413"/>
                  </a:lnTo>
                  <a:lnTo>
                    <a:pt x="8" y="368"/>
                  </a:lnTo>
                  <a:lnTo>
                    <a:pt x="19" y="325"/>
                  </a:lnTo>
                  <a:lnTo>
                    <a:pt x="34" y="283"/>
                  </a:lnTo>
                  <a:lnTo>
                    <a:pt x="53" y="244"/>
                  </a:lnTo>
                  <a:lnTo>
                    <a:pt x="77" y="206"/>
                  </a:lnTo>
                  <a:lnTo>
                    <a:pt x="104" y="169"/>
                  </a:lnTo>
                  <a:lnTo>
                    <a:pt x="136" y="134"/>
                  </a:lnTo>
                  <a:lnTo>
                    <a:pt x="171" y="103"/>
                  </a:lnTo>
                  <a:lnTo>
                    <a:pt x="208" y="76"/>
                  </a:lnTo>
                  <a:lnTo>
                    <a:pt x="246" y="52"/>
                  </a:lnTo>
                  <a:lnTo>
                    <a:pt x="287" y="34"/>
                  </a:lnTo>
                  <a:lnTo>
                    <a:pt x="329" y="18"/>
                  </a:lnTo>
                  <a:lnTo>
                    <a:pt x="373" y="8"/>
                  </a:lnTo>
                  <a:lnTo>
                    <a:pt x="418" y="2"/>
                  </a:lnTo>
                  <a:lnTo>
                    <a:pt x="465" y="0"/>
                  </a:lnTo>
                  <a:lnTo>
                    <a:pt x="465" y="22"/>
                  </a:lnTo>
                  <a:close/>
                </a:path>
              </a:pathLst>
            </a:custGeom>
            <a:solidFill>
              <a:srgbClr val="8FD8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12413" name="Group 121"/>
            <p:cNvGrpSpPr>
              <a:grpSpLocks/>
            </p:cNvGrpSpPr>
            <p:nvPr/>
          </p:nvGrpSpPr>
          <p:grpSpPr bwMode="auto">
            <a:xfrm>
              <a:off x="2050" y="2225"/>
              <a:ext cx="909" cy="899"/>
              <a:chOff x="2050" y="2225"/>
              <a:chExt cx="909" cy="899"/>
            </a:xfrm>
          </p:grpSpPr>
          <p:sp>
            <p:nvSpPr>
              <p:cNvPr id="12414" name="Oval 122"/>
              <p:cNvSpPr>
                <a:spLocks noChangeArrowheads="1"/>
              </p:cNvSpPr>
              <p:nvPr/>
            </p:nvSpPr>
            <p:spPr bwMode="auto">
              <a:xfrm>
                <a:off x="2050" y="2225"/>
                <a:ext cx="909" cy="899"/>
              </a:xfrm>
              <a:prstGeom prst="ellipse">
                <a:avLst/>
              </a:prstGeom>
              <a:solidFill>
                <a:srgbClr val="8FD8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5" name="Freeform 123"/>
              <p:cNvSpPr>
                <a:spLocks/>
              </p:cNvSpPr>
              <p:nvPr/>
            </p:nvSpPr>
            <p:spPr bwMode="auto">
              <a:xfrm>
                <a:off x="2151" y="2705"/>
                <a:ext cx="87" cy="66"/>
              </a:xfrm>
              <a:custGeom>
                <a:avLst/>
                <a:gdLst>
                  <a:gd name="T0" fmla="*/ 0 w 87"/>
                  <a:gd name="T1" fmla="*/ 1 h 66"/>
                  <a:gd name="T2" fmla="*/ 10 w 87"/>
                  <a:gd name="T3" fmla="*/ 10 h 66"/>
                  <a:gd name="T4" fmla="*/ 13 w 87"/>
                  <a:gd name="T5" fmla="*/ 6 h 66"/>
                  <a:gd name="T6" fmla="*/ 18 w 87"/>
                  <a:gd name="T7" fmla="*/ 2 h 66"/>
                  <a:gd name="T8" fmla="*/ 23 w 87"/>
                  <a:gd name="T9" fmla="*/ 1 h 66"/>
                  <a:gd name="T10" fmla="*/ 30 w 87"/>
                  <a:gd name="T11" fmla="*/ 0 h 66"/>
                  <a:gd name="T12" fmla="*/ 36 w 87"/>
                  <a:gd name="T13" fmla="*/ 1 h 66"/>
                  <a:gd name="T14" fmla="*/ 41 w 87"/>
                  <a:gd name="T15" fmla="*/ 3 h 66"/>
                  <a:gd name="T16" fmla="*/ 45 w 87"/>
                  <a:gd name="T17" fmla="*/ 6 h 66"/>
                  <a:gd name="T18" fmla="*/ 47 w 87"/>
                  <a:gd name="T19" fmla="*/ 11 h 66"/>
                  <a:gd name="T20" fmla="*/ 56 w 87"/>
                  <a:gd name="T21" fmla="*/ 2 h 66"/>
                  <a:gd name="T22" fmla="*/ 61 w 87"/>
                  <a:gd name="T23" fmla="*/ 1 h 66"/>
                  <a:gd name="T24" fmla="*/ 68 w 87"/>
                  <a:gd name="T25" fmla="*/ 0 h 66"/>
                  <a:gd name="T26" fmla="*/ 76 w 87"/>
                  <a:gd name="T27" fmla="*/ 1 h 66"/>
                  <a:gd name="T28" fmla="*/ 82 w 87"/>
                  <a:gd name="T29" fmla="*/ 5 h 66"/>
                  <a:gd name="T30" fmla="*/ 86 w 87"/>
                  <a:gd name="T31" fmla="*/ 11 h 66"/>
                  <a:gd name="T32" fmla="*/ 87 w 87"/>
                  <a:gd name="T33" fmla="*/ 22 h 66"/>
                  <a:gd name="T34" fmla="*/ 76 w 87"/>
                  <a:gd name="T35" fmla="*/ 66 h 66"/>
                  <a:gd name="T36" fmla="*/ 76 w 87"/>
                  <a:gd name="T37" fmla="*/ 19 h 66"/>
                  <a:gd name="T38" fmla="*/ 75 w 87"/>
                  <a:gd name="T39" fmla="*/ 15 h 66"/>
                  <a:gd name="T40" fmla="*/ 74 w 87"/>
                  <a:gd name="T41" fmla="*/ 13 h 66"/>
                  <a:gd name="T42" fmla="*/ 71 w 87"/>
                  <a:gd name="T43" fmla="*/ 11 h 66"/>
                  <a:gd name="T44" fmla="*/ 67 w 87"/>
                  <a:gd name="T45" fmla="*/ 9 h 66"/>
                  <a:gd name="T46" fmla="*/ 61 w 87"/>
                  <a:gd name="T47" fmla="*/ 9 h 66"/>
                  <a:gd name="T48" fmla="*/ 56 w 87"/>
                  <a:gd name="T49" fmla="*/ 11 h 66"/>
                  <a:gd name="T50" fmla="*/ 51 w 87"/>
                  <a:gd name="T51" fmla="*/ 16 h 66"/>
                  <a:gd name="T52" fmla="*/ 50 w 87"/>
                  <a:gd name="T53" fmla="*/ 23 h 66"/>
                  <a:gd name="T54" fmla="*/ 49 w 87"/>
                  <a:gd name="T55" fmla="*/ 66 h 66"/>
                  <a:gd name="T56" fmla="*/ 38 w 87"/>
                  <a:gd name="T57" fmla="*/ 24 h 66"/>
                  <a:gd name="T58" fmla="*/ 38 w 87"/>
                  <a:gd name="T59" fmla="*/ 18 h 66"/>
                  <a:gd name="T60" fmla="*/ 37 w 87"/>
                  <a:gd name="T61" fmla="*/ 15 h 66"/>
                  <a:gd name="T62" fmla="*/ 34 w 87"/>
                  <a:gd name="T63" fmla="*/ 11 h 66"/>
                  <a:gd name="T64" fmla="*/ 30 w 87"/>
                  <a:gd name="T65" fmla="*/ 9 h 66"/>
                  <a:gd name="T66" fmla="*/ 23 w 87"/>
                  <a:gd name="T67" fmla="*/ 10 h 66"/>
                  <a:gd name="T68" fmla="*/ 16 w 87"/>
                  <a:gd name="T69" fmla="*/ 13 h 66"/>
                  <a:gd name="T70" fmla="*/ 13 w 87"/>
                  <a:gd name="T71" fmla="*/ 16 h 66"/>
                  <a:gd name="T72" fmla="*/ 11 w 87"/>
                  <a:gd name="T73" fmla="*/ 24 h 66"/>
                  <a:gd name="T74" fmla="*/ 11 w 87"/>
                  <a:gd name="T75" fmla="*/ 32 h 66"/>
                  <a:gd name="T76" fmla="*/ 0 w 87"/>
                  <a:gd name="T77" fmla="*/ 66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7" h="66">
                    <a:moveTo>
                      <a:pt x="0" y="66"/>
                    </a:moveTo>
                    <a:lnTo>
                      <a:pt x="0" y="1"/>
                    </a:lnTo>
                    <a:lnTo>
                      <a:pt x="10" y="1"/>
                    </a:lnTo>
                    <a:lnTo>
                      <a:pt x="10" y="10"/>
                    </a:lnTo>
                    <a:lnTo>
                      <a:pt x="12" y="8"/>
                    </a:lnTo>
                    <a:lnTo>
                      <a:pt x="13" y="6"/>
                    </a:lnTo>
                    <a:lnTo>
                      <a:pt x="16" y="4"/>
                    </a:lnTo>
                    <a:lnTo>
                      <a:pt x="18" y="2"/>
                    </a:lnTo>
                    <a:lnTo>
                      <a:pt x="20" y="1"/>
                    </a:lnTo>
                    <a:lnTo>
                      <a:pt x="23" y="1"/>
                    </a:lnTo>
                    <a:lnTo>
                      <a:pt x="27" y="0"/>
                    </a:lnTo>
                    <a:lnTo>
                      <a:pt x="30" y="0"/>
                    </a:lnTo>
                    <a:lnTo>
                      <a:pt x="33" y="0"/>
                    </a:lnTo>
                    <a:lnTo>
                      <a:pt x="36" y="1"/>
                    </a:lnTo>
                    <a:lnTo>
                      <a:pt x="39" y="1"/>
                    </a:lnTo>
                    <a:lnTo>
                      <a:pt x="41" y="3"/>
                    </a:lnTo>
                    <a:lnTo>
                      <a:pt x="43" y="5"/>
                    </a:lnTo>
                    <a:lnTo>
                      <a:pt x="45" y="6"/>
                    </a:lnTo>
                    <a:lnTo>
                      <a:pt x="47" y="8"/>
                    </a:lnTo>
                    <a:lnTo>
                      <a:pt x="47" y="11"/>
                    </a:lnTo>
                    <a:lnTo>
                      <a:pt x="51" y="6"/>
                    </a:lnTo>
                    <a:lnTo>
                      <a:pt x="56" y="2"/>
                    </a:lnTo>
                    <a:lnTo>
                      <a:pt x="59" y="1"/>
                    </a:lnTo>
                    <a:lnTo>
                      <a:pt x="61" y="1"/>
                    </a:lnTo>
                    <a:lnTo>
                      <a:pt x="65" y="0"/>
                    </a:lnTo>
                    <a:lnTo>
                      <a:pt x="68" y="0"/>
                    </a:lnTo>
                    <a:lnTo>
                      <a:pt x="71" y="0"/>
                    </a:lnTo>
                    <a:lnTo>
                      <a:pt x="76" y="1"/>
                    </a:lnTo>
                    <a:lnTo>
                      <a:pt x="79" y="3"/>
                    </a:lnTo>
                    <a:lnTo>
                      <a:pt x="82" y="5"/>
                    </a:lnTo>
                    <a:lnTo>
                      <a:pt x="85" y="8"/>
                    </a:lnTo>
                    <a:lnTo>
                      <a:pt x="86" y="11"/>
                    </a:lnTo>
                    <a:lnTo>
                      <a:pt x="87" y="16"/>
                    </a:lnTo>
                    <a:lnTo>
                      <a:pt x="87" y="22"/>
                    </a:lnTo>
                    <a:lnTo>
                      <a:pt x="87" y="66"/>
                    </a:lnTo>
                    <a:lnTo>
                      <a:pt x="76" y="66"/>
                    </a:lnTo>
                    <a:lnTo>
                      <a:pt x="76" y="25"/>
                    </a:lnTo>
                    <a:lnTo>
                      <a:pt x="76" y="19"/>
                    </a:lnTo>
                    <a:lnTo>
                      <a:pt x="75" y="17"/>
                    </a:lnTo>
                    <a:lnTo>
                      <a:pt x="75" y="15"/>
                    </a:lnTo>
                    <a:lnTo>
                      <a:pt x="75" y="14"/>
                    </a:lnTo>
                    <a:lnTo>
                      <a:pt x="74" y="13"/>
                    </a:lnTo>
                    <a:lnTo>
                      <a:pt x="73" y="11"/>
                    </a:lnTo>
                    <a:lnTo>
                      <a:pt x="71" y="11"/>
                    </a:lnTo>
                    <a:lnTo>
                      <a:pt x="68" y="9"/>
                    </a:lnTo>
                    <a:lnTo>
                      <a:pt x="67" y="9"/>
                    </a:lnTo>
                    <a:lnTo>
                      <a:pt x="65" y="9"/>
                    </a:lnTo>
                    <a:lnTo>
                      <a:pt x="61" y="9"/>
                    </a:lnTo>
                    <a:lnTo>
                      <a:pt x="59" y="10"/>
                    </a:lnTo>
                    <a:lnTo>
                      <a:pt x="56" y="11"/>
                    </a:lnTo>
                    <a:lnTo>
                      <a:pt x="54" y="14"/>
                    </a:lnTo>
                    <a:lnTo>
                      <a:pt x="51" y="16"/>
                    </a:lnTo>
                    <a:lnTo>
                      <a:pt x="51" y="19"/>
                    </a:lnTo>
                    <a:lnTo>
                      <a:pt x="50" y="23"/>
                    </a:lnTo>
                    <a:lnTo>
                      <a:pt x="49" y="28"/>
                    </a:lnTo>
                    <a:lnTo>
                      <a:pt x="49" y="66"/>
                    </a:lnTo>
                    <a:lnTo>
                      <a:pt x="38" y="66"/>
                    </a:lnTo>
                    <a:lnTo>
                      <a:pt x="38" y="24"/>
                    </a:lnTo>
                    <a:lnTo>
                      <a:pt x="38" y="20"/>
                    </a:lnTo>
                    <a:lnTo>
                      <a:pt x="38" y="18"/>
                    </a:lnTo>
                    <a:lnTo>
                      <a:pt x="37" y="17"/>
                    </a:lnTo>
                    <a:lnTo>
                      <a:pt x="37" y="15"/>
                    </a:lnTo>
                    <a:lnTo>
                      <a:pt x="36" y="13"/>
                    </a:lnTo>
                    <a:lnTo>
                      <a:pt x="34" y="11"/>
                    </a:lnTo>
                    <a:lnTo>
                      <a:pt x="32" y="10"/>
                    </a:lnTo>
                    <a:lnTo>
                      <a:pt x="30" y="9"/>
                    </a:lnTo>
                    <a:lnTo>
                      <a:pt x="27" y="9"/>
                    </a:lnTo>
                    <a:lnTo>
                      <a:pt x="23" y="10"/>
                    </a:lnTo>
                    <a:lnTo>
                      <a:pt x="18" y="11"/>
                    </a:lnTo>
                    <a:lnTo>
                      <a:pt x="16" y="13"/>
                    </a:lnTo>
                    <a:lnTo>
                      <a:pt x="15" y="15"/>
                    </a:lnTo>
                    <a:lnTo>
                      <a:pt x="13" y="16"/>
                    </a:lnTo>
                    <a:lnTo>
                      <a:pt x="13" y="18"/>
                    </a:lnTo>
                    <a:lnTo>
                      <a:pt x="11" y="24"/>
                    </a:lnTo>
                    <a:lnTo>
                      <a:pt x="11" y="28"/>
                    </a:lnTo>
                    <a:lnTo>
                      <a:pt x="11" y="32"/>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6" name="Freeform 124"/>
              <p:cNvSpPr>
                <a:spLocks/>
              </p:cNvSpPr>
              <p:nvPr/>
            </p:nvSpPr>
            <p:spPr bwMode="auto">
              <a:xfrm>
                <a:off x="2250" y="2705"/>
                <a:ext cx="60" cy="66"/>
              </a:xfrm>
              <a:custGeom>
                <a:avLst/>
                <a:gdLst>
                  <a:gd name="T0" fmla="*/ 43 w 60"/>
                  <a:gd name="T1" fmla="*/ 60 h 66"/>
                  <a:gd name="T2" fmla="*/ 34 w 60"/>
                  <a:gd name="T3" fmla="*/ 65 h 66"/>
                  <a:gd name="T4" fmla="*/ 29 w 60"/>
                  <a:gd name="T5" fmla="*/ 66 h 66"/>
                  <a:gd name="T6" fmla="*/ 17 w 60"/>
                  <a:gd name="T7" fmla="*/ 66 h 66"/>
                  <a:gd name="T8" fmla="*/ 10 w 60"/>
                  <a:gd name="T9" fmla="*/ 64 h 66"/>
                  <a:gd name="T10" fmla="*/ 7 w 60"/>
                  <a:gd name="T11" fmla="*/ 62 h 66"/>
                  <a:gd name="T12" fmla="*/ 3 w 60"/>
                  <a:gd name="T13" fmla="*/ 57 h 66"/>
                  <a:gd name="T14" fmla="*/ 1 w 60"/>
                  <a:gd name="T15" fmla="*/ 53 h 66"/>
                  <a:gd name="T16" fmla="*/ 1 w 60"/>
                  <a:gd name="T17" fmla="*/ 46 h 66"/>
                  <a:gd name="T18" fmla="*/ 3 w 60"/>
                  <a:gd name="T19" fmla="*/ 40 h 66"/>
                  <a:gd name="T20" fmla="*/ 5 w 60"/>
                  <a:gd name="T21" fmla="*/ 36 h 66"/>
                  <a:gd name="T22" fmla="*/ 12 w 60"/>
                  <a:gd name="T23" fmla="*/ 32 h 66"/>
                  <a:gd name="T24" fmla="*/ 21 w 60"/>
                  <a:gd name="T25" fmla="*/ 29 h 66"/>
                  <a:gd name="T26" fmla="*/ 38 w 60"/>
                  <a:gd name="T27" fmla="*/ 27 h 66"/>
                  <a:gd name="T28" fmla="*/ 45 w 60"/>
                  <a:gd name="T29" fmla="*/ 25 h 66"/>
                  <a:gd name="T30" fmla="*/ 45 w 60"/>
                  <a:gd name="T31" fmla="*/ 18 h 66"/>
                  <a:gd name="T32" fmla="*/ 44 w 60"/>
                  <a:gd name="T33" fmla="*/ 14 h 66"/>
                  <a:gd name="T34" fmla="*/ 40 w 60"/>
                  <a:gd name="T35" fmla="*/ 11 h 66"/>
                  <a:gd name="T36" fmla="*/ 34 w 60"/>
                  <a:gd name="T37" fmla="*/ 9 h 66"/>
                  <a:gd name="T38" fmla="*/ 27 w 60"/>
                  <a:gd name="T39" fmla="*/ 9 h 66"/>
                  <a:gd name="T40" fmla="*/ 21 w 60"/>
                  <a:gd name="T41" fmla="*/ 10 h 66"/>
                  <a:gd name="T42" fmla="*/ 17 w 60"/>
                  <a:gd name="T43" fmla="*/ 13 h 66"/>
                  <a:gd name="T44" fmla="*/ 14 w 60"/>
                  <a:gd name="T45" fmla="*/ 18 h 66"/>
                  <a:gd name="T46" fmla="*/ 3 w 60"/>
                  <a:gd name="T47" fmla="*/ 19 h 66"/>
                  <a:gd name="T48" fmla="*/ 4 w 60"/>
                  <a:gd name="T49" fmla="*/ 13 h 66"/>
                  <a:gd name="T50" fmla="*/ 7 w 60"/>
                  <a:gd name="T51" fmla="*/ 8 h 66"/>
                  <a:gd name="T52" fmla="*/ 11 w 60"/>
                  <a:gd name="T53" fmla="*/ 5 h 66"/>
                  <a:gd name="T54" fmla="*/ 17 w 60"/>
                  <a:gd name="T55" fmla="*/ 2 h 66"/>
                  <a:gd name="T56" fmla="*/ 24 w 60"/>
                  <a:gd name="T57" fmla="*/ 0 h 66"/>
                  <a:gd name="T58" fmla="*/ 35 w 60"/>
                  <a:gd name="T59" fmla="*/ 0 h 66"/>
                  <a:gd name="T60" fmla="*/ 45 w 60"/>
                  <a:gd name="T61" fmla="*/ 1 h 66"/>
                  <a:gd name="T62" fmla="*/ 49 w 60"/>
                  <a:gd name="T63" fmla="*/ 4 h 66"/>
                  <a:gd name="T64" fmla="*/ 52 w 60"/>
                  <a:gd name="T65" fmla="*/ 7 h 66"/>
                  <a:gd name="T66" fmla="*/ 56 w 60"/>
                  <a:gd name="T67" fmla="*/ 14 h 66"/>
                  <a:gd name="T68" fmla="*/ 56 w 60"/>
                  <a:gd name="T69" fmla="*/ 24 h 66"/>
                  <a:gd name="T70" fmla="*/ 57 w 60"/>
                  <a:gd name="T71" fmla="*/ 51 h 66"/>
                  <a:gd name="T72" fmla="*/ 57 w 60"/>
                  <a:gd name="T73" fmla="*/ 58 h 66"/>
                  <a:gd name="T74" fmla="*/ 59 w 60"/>
                  <a:gd name="T75" fmla="*/ 63 h 66"/>
                  <a:gd name="T76" fmla="*/ 48 w 60"/>
                  <a:gd name="T77" fmla="*/ 66 h 66"/>
                  <a:gd name="T78" fmla="*/ 46 w 60"/>
                  <a:gd name="T79" fmla="*/ 57 h 66"/>
                  <a:gd name="T80" fmla="*/ 45 w 60"/>
                  <a:gd name="T81" fmla="*/ 33 h 66"/>
                  <a:gd name="T82" fmla="*/ 33 w 60"/>
                  <a:gd name="T83" fmla="*/ 36 h 66"/>
                  <a:gd name="T84" fmla="*/ 22 w 60"/>
                  <a:gd name="T85" fmla="*/ 39 h 66"/>
                  <a:gd name="T86" fmla="*/ 16 w 60"/>
                  <a:gd name="T87" fmla="*/ 41 h 66"/>
                  <a:gd name="T88" fmla="*/ 14 w 60"/>
                  <a:gd name="T89" fmla="*/ 43 h 66"/>
                  <a:gd name="T90" fmla="*/ 13 w 60"/>
                  <a:gd name="T91" fmla="*/ 46 h 66"/>
                  <a:gd name="T92" fmla="*/ 13 w 60"/>
                  <a:gd name="T93" fmla="*/ 50 h 66"/>
                  <a:gd name="T94" fmla="*/ 14 w 60"/>
                  <a:gd name="T95" fmla="*/ 54 h 66"/>
                  <a:gd name="T96" fmla="*/ 17 w 60"/>
                  <a:gd name="T97" fmla="*/ 56 h 66"/>
                  <a:gd name="T98" fmla="*/ 22 w 60"/>
                  <a:gd name="T99" fmla="*/ 58 h 66"/>
                  <a:gd name="T100" fmla="*/ 28 w 60"/>
                  <a:gd name="T101" fmla="*/ 58 h 66"/>
                  <a:gd name="T102" fmla="*/ 34 w 60"/>
                  <a:gd name="T103" fmla="*/ 56 h 66"/>
                  <a:gd name="T104" fmla="*/ 38 w 60"/>
                  <a:gd name="T105" fmla="*/ 54 h 66"/>
                  <a:gd name="T106" fmla="*/ 42 w 60"/>
                  <a:gd name="T107" fmla="*/ 50 h 66"/>
                  <a:gd name="T108" fmla="*/ 45 w 60"/>
                  <a:gd name="T109" fmla="*/ 46 h 66"/>
                  <a:gd name="T110" fmla="*/ 45 w 60"/>
                  <a:gd name="T111" fmla="*/ 40 h 66"/>
                  <a:gd name="T112" fmla="*/ 45 w 60"/>
                  <a:gd name="T113" fmla="*/ 33 h 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 h="66">
                    <a:moveTo>
                      <a:pt x="46" y="57"/>
                    </a:moveTo>
                    <a:lnTo>
                      <a:pt x="43" y="60"/>
                    </a:lnTo>
                    <a:lnTo>
                      <a:pt x="41" y="62"/>
                    </a:lnTo>
                    <a:lnTo>
                      <a:pt x="34" y="65"/>
                    </a:lnTo>
                    <a:lnTo>
                      <a:pt x="32" y="66"/>
                    </a:lnTo>
                    <a:lnTo>
                      <a:pt x="29" y="66"/>
                    </a:lnTo>
                    <a:lnTo>
                      <a:pt x="23" y="66"/>
                    </a:lnTo>
                    <a:lnTo>
                      <a:pt x="17" y="66"/>
                    </a:lnTo>
                    <a:lnTo>
                      <a:pt x="14" y="66"/>
                    </a:lnTo>
                    <a:lnTo>
                      <a:pt x="10" y="64"/>
                    </a:lnTo>
                    <a:lnTo>
                      <a:pt x="8" y="63"/>
                    </a:lnTo>
                    <a:lnTo>
                      <a:pt x="7" y="62"/>
                    </a:lnTo>
                    <a:lnTo>
                      <a:pt x="3" y="59"/>
                    </a:lnTo>
                    <a:lnTo>
                      <a:pt x="3" y="57"/>
                    </a:lnTo>
                    <a:lnTo>
                      <a:pt x="2" y="56"/>
                    </a:lnTo>
                    <a:lnTo>
                      <a:pt x="1" y="53"/>
                    </a:lnTo>
                    <a:lnTo>
                      <a:pt x="0" y="49"/>
                    </a:lnTo>
                    <a:lnTo>
                      <a:pt x="1" y="46"/>
                    </a:lnTo>
                    <a:lnTo>
                      <a:pt x="1" y="44"/>
                    </a:lnTo>
                    <a:lnTo>
                      <a:pt x="3" y="40"/>
                    </a:lnTo>
                    <a:lnTo>
                      <a:pt x="4" y="38"/>
                    </a:lnTo>
                    <a:lnTo>
                      <a:pt x="5" y="36"/>
                    </a:lnTo>
                    <a:lnTo>
                      <a:pt x="8" y="33"/>
                    </a:lnTo>
                    <a:lnTo>
                      <a:pt x="12" y="32"/>
                    </a:lnTo>
                    <a:lnTo>
                      <a:pt x="17" y="30"/>
                    </a:lnTo>
                    <a:lnTo>
                      <a:pt x="21" y="29"/>
                    </a:lnTo>
                    <a:lnTo>
                      <a:pt x="26" y="29"/>
                    </a:lnTo>
                    <a:lnTo>
                      <a:pt x="38" y="27"/>
                    </a:lnTo>
                    <a:lnTo>
                      <a:pt x="42" y="25"/>
                    </a:lnTo>
                    <a:lnTo>
                      <a:pt x="45" y="25"/>
                    </a:lnTo>
                    <a:lnTo>
                      <a:pt x="45" y="22"/>
                    </a:lnTo>
                    <a:lnTo>
                      <a:pt x="45" y="18"/>
                    </a:lnTo>
                    <a:lnTo>
                      <a:pt x="45" y="16"/>
                    </a:lnTo>
                    <a:lnTo>
                      <a:pt x="44" y="14"/>
                    </a:lnTo>
                    <a:lnTo>
                      <a:pt x="42" y="12"/>
                    </a:lnTo>
                    <a:lnTo>
                      <a:pt x="40" y="11"/>
                    </a:lnTo>
                    <a:lnTo>
                      <a:pt x="37" y="10"/>
                    </a:lnTo>
                    <a:lnTo>
                      <a:pt x="34" y="9"/>
                    </a:lnTo>
                    <a:lnTo>
                      <a:pt x="30" y="8"/>
                    </a:lnTo>
                    <a:lnTo>
                      <a:pt x="27" y="9"/>
                    </a:lnTo>
                    <a:lnTo>
                      <a:pt x="24" y="9"/>
                    </a:lnTo>
                    <a:lnTo>
                      <a:pt x="21" y="10"/>
                    </a:lnTo>
                    <a:lnTo>
                      <a:pt x="18" y="11"/>
                    </a:lnTo>
                    <a:lnTo>
                      <a:pt x="17" y="13"/>
                    </a:lnTo>
                    <a:lnTo>
                      <a:pt x="15" y="15"/>
                    </a:lnTo>
                    <a:lnTo>
                      <a:pt x="14" y="18"/>
                    </a:lnTo>
                    <a:lnTo>
                      <a:pt x="14" y="21"/>
                    </a:lnTo>
                    <a:lnTo>
                      <a:pt x="3" y="19"/>
                    </a:lnTo>
                    <a:lnTo>
                      <a:pt x="3" y="16"/>
                    </a:lnTo>
                    <a:lnTo>
                      <a:pt x="4" y="13"/>
                    </a:lnTo>
                    <a:lnTo>
                      <a:pt x="6" y="11"/>
                    </a:lnTo>
                    <a:lnTo>
                      <a:pt x="7" y="8"/>
                    </a:lnTo>
                    <a:lnTo>
                      <a:pt x="9" y="6"/>
                    </a:lnTo>
                    <a:lnTo>
                      <a:pt x="11" y="5"/>
                    </a:lnTo>
                    <a:lnTo>
                      <a:pt x="14" y="3"/>
                    </a:lnTo>
                    <a:lnTo>
                      <a:pt x="17" y="2"/>
                    </a:lnTo>
                    <a:lnTo>
                      <a:pt x="21" y="1"/>
                    </a:lnTo>
                    <a:lnTo>
                      <a:pt x="24" y="0"/>
                    </a:lnTo>
                    <a:lnTo>
                      <a:pt x="31" y="0"/>
                    </a:lnTo>
                    <a:lnTo>
                      <a:pt x="35" y="0"/>
                    </a:lnTo>
                    <a:lnTo>
                      <a:pt x="39" y="0"/>
                    </a:lnTo>
                    <a:lnTo>
                      <a:pt x="45" y="1"/>
                    </a:lnTo>
                    <a:lnTo>
                      <a:pt x="48" y="3"/>
                    </a:lnTo>
                    <a:lnTo>
                      <a:pt x="49" y="4"/>
                    </a:lnTo>
                    <a:lnTo>
                      <a:pt x="51" y="5"/>
                    </a:lnTo>
                    <a:lnTo>
                      <a:pt x="52" y="7"/>
                    </a:lnTo>
                    <a:lnTo>
                      <a:pt x="55" y="10"/>
                    </a:lnTo>
                    <a:lnTo>
                      <a:pt x="56" y="14"/>
                    </a:lnTo>
                    <a:lnTo>
                      <a:pt x="56" y="18"/>
                    </a:lnTo>
                    <a:lnTo>
                      <a:pt x="56" y="24"/>
                    </a:lnTo>
                    <a:lnTo>
                      <a:pt x="56" y="39"/>
                    </a:lnTo>
                    <a:lnTo>
                      <a:pt x="57" y="51"/>
                    </a:lnTo>
                    <a:lnTo>
                      <a:pt x="57" y="55"/>
                    </a:lnTo>
                    <a:lnTo>
                      <a:pt x="57" y="58"/>
                    </a:lnTo>
                    <a:lnTo>
                      <a:pt x="58" y="62"/>
                    </a:lnTo>
                    <a:lnTo>
                      <a:pt x="59" y="63"/>
                    </a:lnTo>
                    <a:lnTo>
                      <a:pt x="60" y="66"/>
                    </a:lnTo>
                    <a:lnTo>
                      <a:pt x="48" y="66"/>
                    </a:lnTo>
                    <a:lnTo>
                      <a:pt x="47" y="62"/>
                    </a:lnTo>
                    <a:lnTo>
                      <a:pt x="46" y="57"/>
                    </a:lnTo>
                    <a:lnTo>
                      <a:pt x="45" y="33"/>
                    </a:lnTo>
                    <a:lnTo>
                      <a:pt x="38" y="35"/>
                    </a:lnTo>
                    <a:lnTo>
                      <a:pt x="33" y="36"/>
                    </a:lnTo>
                    <a:lnTo>
                      <a:pt x="27" y="37"/>
                    </a:lnTo>
                    <a:lnTo>
                      <a:pt x="22" y="39"/>
                    </a:lnTo>
                    <a:lnTo>
                      <a:pt x="18" y="39"/>
                    </a:lnTo>
                    <a:lnTo>
                      <a:pt x="16" y="41"/>
                    </a:lnTo>
                    <a:lnTo>
                      <a:pt x="14" y="42"/>
                    </a:lnTo>
                    <a:lnTo>
                      <a:pt x="14" y="43"/>
                    </a:lnTo>
                    <a:lnTo>
                      <a:pt x="13" y="44"/>
                    </a:lnTo>
                    <a:lnTo>
                      <a:pt x="13" y="46"/>
                    </a:lnTo>
                    <a:lnTo>
                      <a:pt x="12" y="48"/>
                    </a:lnTo>
                    <a:lnTo>
                      <a:pt x="13" y="50"/>
                    </a:lnTo>
                    <a:lnTo>
                      <a:pt x="13" y="52"/>
                    </a:lnTo>
                    <a:lnTo>
                      <a:pt x="14" y="54"/>
                    </a:lnTo>
                    <a:lnTo>
                      <a:pt x="16" y="56"/>
                    </a:lnTo>
                    <a:lnTo>
                      <a:pt x="17" y="56"/>
                    </a:lnTo>
                    <a:lnTo>
                      <a:pt x="20" y="57"/>
                    </a:lnTo>
                    <a:lnTo>
                      <a:pt x="22" y="58"/>
                    </a:lnTo>
                    <a:lnTo>
                      <a:pt x="25" y="58"/>
                    </a:lnTo>
                    <a:lnTo>
                      <a:pt x="28" y="58"/>
                    </a:lnTo>
                    <a:lnTo>
                      <a:pt x="31" y="58"/>
                    </a:lnTo>
                    <a:lnTo>
                      <a:pt x="34" y="56"/>
                    </a:lnTo>
                    <a:lnTo>
                      <a:pt x="37" y="56"/>
                    </a:lnTo>
                    <a:lnTo>
                      <a:pt x="38" y="54"/>
                    </a:lnTo>
                    <a:lnTo>
                      <a:pt x="41" y="53"/>
                    </a:lnTo>
                    <a:lnTo>
                      <a:pt x="42" y="50"/>
                    </a:lnTo>
                    <a:lnTo>
                      <a:pt x="44" y="48"/>
                    </a:lnTo>
                    <a:lnTo>
                      <a:pt x="45" y="46"/>
                    </a:lnTo>
                    <a:lnTo>
                      <a:pt x="45" y="43"/>
                    </a:lnTo>
                    <a:lnTo>
                      <a:pt x="45" y="40"/>
                    </a:lnTo>
                    <a:lnTo>
                      <a:pt x="45" y="37"/>
                    </a:lnTo>
                    <a:lnTo>
                      <a:pt x="45" y="33"/>
                    </a:lnTo>
                    <a:lnTo>
                      <a:pt x="46" y="5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7" name="Freeform 125"/>
              <p:cNvSpPr>
                <a:spLocks/>
              </p:cNvSpPr>
              <p:nvPr/>
            </p:nvSpPr>
            <p:spPr bwMode="auto">
              <a:xfrm>
                <a:off x="2323" y="2705"/>
                <a:ext cx="53" cy="66"/>
              </a:xfrm>
              <a:custGeom>
                <a:avLst/>
                <a:gdLst>
                  <a:gd name="T0" fmla="*/ 0 w 53"/>
                  <a:gd name="T1" fmla="*/ 66 h 66"/>
                  <a:gd name="T2" fmla="*/ 0 w 53"/>
                  <a:gd name="T3" fmla="*/ 1 h 66"/>
                  <a:gd name="T4" fmla="*/ 10 w 53"/>
                  <a:gd name="T5" fmla="*/ 1 h 66"/>
                  <a:gd name="T6" fmla="*/ 10 w 53"/>
                  <a:gd name="T7" fmla="*/ 10 h 66"/>
                  <a:gd name="T8" fmla="*/ 12 w 53"/>
                  <a:gd name="T9" fmla="*/ 8 h 66"/>
                  <a:gd name="T10" fmla="*/ 14 w 53"/>
                  <a:gd name="T11" fmla="*/ 5 h 66"/>
                  <a:gd name="T12" fmla="*/ 16 w 53"/>
                  <a:gd name="T13" fmla="*/ 4 h 66"/>
                  <a:gd name="T14" fmla="*/ 19 w 53"/>
                  <a:gd name="T15" fmla="*/ 2 h 66"/>
                  <a:gd name="T16" fmla="*/ 21 w 53"/>
                  <a:gd name="T17" fmla="*/ 1 h 66"/>
                  <a:gd name="T18" fmla="*/ 24 w 53"/>
                  <a:gd name="T19" fmla="*/ 1 h 66"/>
                  <a:gd name="T20" fmla="*/ 27 w 53"/>
                  <a:gd name="T21" fmla="*/ 0 h 66"/>
                  <a:gd name="T22" fmla="*/ 30 w 53"/>
                  <a:gd name="T23" fmla="*/ 0 h 66"/>
                  <a:gd name="T24" fmla="*/ 36 w 53"/>
                  <a:gd name="T25" fmla="*/ 0 h 66"/>
                  <a:gd name="T26" fmla="*/ 41 w 53"/>
                  <a:gd name="T27" fmla="*/ 1 h 66"/>
                  <a:gd name="T28" fmla="*/ 45 w 53"/>
                  <a:gd name="T29" fmla="*/ 5 h 66"/>
                  <a:gd name="T30" fmla="*/ 47 w 53"/>
                  <a:gd name="T31" fmla="*/ 5 h 66"/>
                  <a:gd name="T32" fmla="*/ 48 w 53"/>
                  <a:gd name="T33" fmla="*/ 7 h 66"/>
                  <a:gd name="T34" fmla="*/ 51 w 53"/>
                  <a:gd name="T35" fmla="*/ 11 h 66"/>
                  <a:gd name="T36" fmla="*/ 52 w 53"/>
                  <a:gd name="T37" fmla="*/ 15 h 66"/>
                  <a:gd name="T38" fmla="*/ 52 w 53"/>
                  <a:gd name="T39" fmla="*/ 19 h 66"/>
                  <a:gd name="T40" fmla="*/ 53 w 53"/>
                  <a:gd name="T41" fmla="*/ 26 h 66"/>
                  <a:gd name="T42" fmla="*/ 53 w 53"/>
                  <a:gd name="T43" fmla="*/ 66 h 66"/>
                  <a:gd name="T44" fmla="*/ 41 w 53"/>
                  <a:gd name="T45" fmla="*/ 66 h 66"/>
                  <a:gd name="T46" fmla="*/ 41 w 53"/>
                  <a:gd name="T47" fmla="*/ 26 h 66"/>
                  <a:gd name="T48" fmla="*/ 41 w 53"/>
                  <a:gd name="T49" fmla="*/ 21 h 66"/>
                  <a:gd name="T50" fmla="*/ 41 w 53"/>
                  <a:gd name="T51" fmla="*/ 18 h 66"/>
                  <a:gd name="T52" fmla="*/ 40 w 53"/>
                  <a:gd name="T53" fmla="*/ 16 h 66"/>
                  <a:gd name="T54" fmla="*/ 40 w 53"/>
                  <a:gd name="T55" fmla="*/ 15 h 66"/>
                  <a:gd name="T56" fmla="*/ 39 w 53"/>
                  <a:gd name="T57" fmla="*/ 13 h 66"/>
                  <a:gd name="T58" fmla="*/ 37 w 53"/>
                  <a:gd name="T59" fmla="*/ 12 h 66"/>
                  <a:gd name="T60" fmla="*/ 36 w 53"/>
                  <a:gd name="T61" fmla="*/ 11 h 66"/>
                  <a:gd name="T62" fmla="*/ 32 w 53"/>
                  <a:gd name="T63" fmla="*/ 10 h 66"/>
                  <a:gd name="T64" fmla="*/ 28 w 53"/>
                  <a:gd name="T65" fmla="*/ 9 h 66"/>
                  <a:gd name="T66" fmla="*/ 25 w 53"/>
                  <a:gd name="T67" fmla="*/ 9 h 66"/>
                  <a:gd name="T68" fmla="*/ 22 w 53"/>
                  <a:gd name="T69" fmla="*/ 10 h 66"/>
                  <a:gd name="T70" fmla="*/ 19 w 53"/>
                  <a:gd name="T71" fmla="*/ 11 h 66"/>
                  <a:gd name="T72" fmla="*/ 16 w 53"/>
                  <a:gd name="T73" fmla="*/ 14 h 66"/>
                  <a:gd name="T74" fmla="*/ 15 w 53"/>
                  <a:gd name="T75" fmla="*/ 15 h 66"/>
                  <a:gd name="T76" fmla="*/ 14 w 53"/>
                  <a:gd name="T77" fmla="*/ 16 h 66"/>
                  <a:gd name="T78" fmla="*/ 13 w 53"/>
                  <a:gd name="T79" fmla="*/ 20 h 66"/>
                  <a:gd name="T80" fmla="*/ 12 w 53"/>
                  <a:gd name="T81" fmla="*/ 25 h 66"/>
                  <a:gd name="T82" fmla="*/ 11 w 53"/>
                  <a:gd name="T83" fmla="*/ 30 h 66"/>
                  <a:gd name="T84" fmla="*/ 11 w 53"/>
                  <a:gd name="T85" fmla="*/ 66 h 66"/>
                  <a:gd name="T86" fmla="*/ 0 w 53"/>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 h="66">
                    <a:moveTo>
                      <a:pt x="0" y="66"/>
                    </a:moveTo>
                    <a:lnTo>
                      <a:pt x="0" y="1"/>
                    </a:lnTo>
                    <a:lnTo>
                      <a:pt x="10" y="1"/>
                    </a:lnTo>
                    <a:lnTo>
                      <a:pt x="10" y="10"/>
                    </a:lnTo>
                    <a:lnTo>
                      <a:pt x="12" y="8"/>
                    </a:lnTo>
                    <a:lnTo>
                      <a:pt x="14" y="5"/>
                    </a:lnTo>
                    <a:lnTo>
                      <a:pt x="16" y="4"/>
                    </a:lnTo>
                    <a:lnTo>
                      <a:pt x="19" y="2"/>
                    </a:lnTo>
                    <a:lnTo>
                      <a:pt x="21" y="1"/>
                    </a:lnTo>
                    <a:lnTo>
                      <a:pt x="24" y="1"/>
                    </a:lnTo>
                    <a:lnTo>
                      <a:pt x="27" y="0"/>
                    </a:lnTo>
                    <a:lnTo>
                      <a:pt x="30" y="0"/>
                    </a:lnTo>
                    <a:lnTo>
                      <a:pt x="36" y="0"/>
                    </a:lnTo>
                    <a:lnTo>
                      <a:pt x="41" y="1"/>
                    </a:lnTo>
                    <a:lnTo>
                      <a:pt x="45" y="5"/>
                    </a:lnTo>
                    <a:lnTo>
                      <a:pt x="47" y="5"/>
                    </a:lnTo>
                    <a:lnTo>
                      <a:pt x="48" y="7"/>
                    </a:lnTo>
                    <a:lnTo>
                      <a:pt x="51" y="11"/>
                    </a:lnTo>
                    <a:lnTo>
                      <a:pt x="52" y="15"/>
                    </a:lnTo>
                    <a:lnTo>
                      <a:pt x="52" y="19"/>
                    </a:lnTo>
                    <a:lnTo>
                      <a:pt x="53" y="26"/>
                    </a:lnTo>
                    <a:lnTo>
                      <a:pt x="53" y="66"/>
                    </a:lnTo>
                    <a:lnTo>
                      <a:pt x="41" y="66"/>
                    </a:lnTo>
                    <a:lnTo>
                      <a:pt x="41" y="26"/>
                    </a:lnTo>
                    <a:lnTo>
                      <a:pt x="41" y="21"/>
                    </a:lnTo>
                    <a:lnTo>
                      <a:pt x="41" y="18"/>
                    </a:lnTo>
                    <a:lnTo>
                      <a:pt x="40" y="16"/>
                    </a:lnTo>
                    <a:lnTo>
                      <a:pt x="40" y="15"/>
                    </a:lnTo>
                    <a:lnTo>
                      <a:pt x="39" y="13"/>
                    </a:lnTo>
                    <a:lnTo>
                      <a:pt x="37" y="12"/>
                    </a:lnTo>
                    <a:lnTo>
                      <a:pt x="36" y="11"/>
                    </a:lnTo>
                    <a:lnTo>
                      <a:pt x="32" y="10"/>
                    </a:lnTo>
                    <a:lnTo>
                      <a:pt x="28" y="9"/>
                    </a:lnTo>
                    <a:lnTo>
                      <a:pt x="25" y="9"/>
                    </a:lnTo>
                    <a:lnTo>
                      <a:pt x="22" y="10"/>
                    </a:lnTo>
                    <a:lnTo>
                      <a:pt x="19" y="11"/>
                    </a:lnTo>
                    <a:lnTo>
                      <a:pt x="16" y="14"/>
                    </a:lnTo>
                    <a:lnTo>
                      <a:pt x="15" y="15"/>
                    </a:lnTo>
                    <a:lnTo>
                      <a:pt x="14" y="16"/>
                    </a:lnTo>
                    <a:lnTo>
                      <a:pt x="13" y="20"/>
                    </a:lnTo>
                    <a:lnTo>
                      <a:pt x="12" y="25"/>
                    </a:lnTo>
                    <a:lnTo>
                      <a:pt x="11" y="30"/>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8" name="Freeform 126"/>
              <p:cNvSpPr>
                <a:spLocks/>
              </p:cNvSpPr>
              <p:nvPr/>
            </p:nvSpPr>
            <p:spPr bwMode="auto">
              <a:xfrm>
                <a:off x="2388" y="2705"/>
                <a:ext cx="60" cy="66"/>
              </a:xfrm>
              <a:custGeom>
                <a:avLst/>
                <a:gdLst>
                  <a:gd name="T0" fmla="*/ 43 w 60"/>
                  <a:gd name="T1" fmla="*/ 60 h 66"/>
                  <a:gd name="T2" fmla="*/ 34 w 60"/>
                  <a:gd name="T3" fmla="*/ 65 h 66"/>
                  <a:gd name="T4" fmla="*/ 29 w 60"/>
                  <a:gd name="T5" fmla="*/ 66 h 66"/>
                  <a:gd name="T6" fmla="*/ 17 w 60"/>
                  <a:gd name="T7" fmla="*/ 66 h 66"/>
                  <a:gd name="T8" fmla="*/ 10 w 60"/>
                  <a:gd name="T9" fmla="*/ 64 h 66"/>
                  <a:gd name="T10" fmla="*/ 6 w 60"/>
                  <a:gd name="T11" fmla="*/ 62 h 66"/>
                  <a:gd name="T12" fmla="*/ 3 w 60"/>
                  <a:gd name="T13" fmla="*/ 57 h 66"/>
                  <a:gd name="T14" fmla="*/ 1 w 60"/>
                  <a:gd name="T15" fmla="*/ 53 h 66"/>
                  <a:gd name="T16" fmla="*/ 1 w 60"/>
                  <a:gd name="T17" fmla="*/ 46 h 66"/>
                  <a:gd name="T18" fmla="*/ 3 w 60"/>
                  <a:gd name="T19" fmla="*/ 40 h 66"/>
                  <a:gd name="T20" fmla="*/ 5 w 60"/>
                  <a:gd name="T21" fmla="*/ 36 h 66"/>
                  <a:gd name="T22" fmla="*/ 12 w 60"/>
                  <a:gd name="T23" fmla="*/ 32 h 66"/>
                  <a:gd name="T24" fmla="*/ 20 w 60"/>
                  <a:gd name="T25" fmla="*/ 29 h 66"/>
                  <a:gd name="T26" fmla="*/ 37 w 60"/>
                  <a:gd name="T27" fmla="*/ 27 h 66"/>
                  <a:gd name="T28" fmla="*/ 45 w 60"/>
                  <a:gd name="T29" fmla="*/ 25 h 66"/>
                  <a:gd name="T30" fmla="*/ 45 w 60"/>
                  <a:gd name="T31" fmla="*/ 18 h 66"/>
                  <a:gd name="T32" fmla="*/ 44 w 60"/>
                  <a:gd name="T33" fmla="*/ 14 h 66"/>
                  <a:gd name="T34" fmla="*/ 40 w 60"/>
                  <a:gd name="T35" fmla="*/ 11 h 66"/>
                  <a:gd name="T36" fmla="*/ 34 w 60"/>
                  <a:gd name="T37" fmla="*/ 9 h 66"/>
                  <a:gd name="T38" fmla="*/ 27 w 60"/>
                  <a:gd name="T39" fmla="*/ 9 h 66"/>
                  <a:gd name="T40" fmla="*/ 20 w 60"/>
                  <a:gd name="T41" fmla="*/ 10 h 66"/>
                  <a:gd name="T42" fmla="*/ 17 w 60"/>
                  <a:gd name="T43" fmla="*/ 13 h 66"/>
                  <a:gd name="T44" fmla="*/ 14 w 60"/>
                  <a:gd name="T45" fmla="*/ 18 h 66"/>
                  <a:gd name="T46" fmla="*/ 3 w 60"/>
                  <a:gd name="T47" fmla="*/ 19 h 66"/>
                  <a:gd name="T48" fmla="*/ 4 w 60"/>
                  <a:gd name="T49" fmla="*/ 13 h 66"/>
                  <a:gd name="T50" fmla="*/ 7 w 60"/>
                  <a:gd name="T51" fmla="*/ 8 h 66"/>
                  <a:gd name="T52" fmla="*/ 11 w 60"/>
                  <a:gd name="T53" fmla="*/ 5 h 66"/>
                  <a:gd name="T54" fmla="*/ 17 w 60"/>
                  <a:gd name="T55" fmla="*/ 2 h 66"/>
                  <a:gd name="T56" fmla="*/ 24 w 60"/>
                  <a:gd name="T57" fmla="*/ 0 h 66"/>
                  <a:gd name="T58" fmla="*/ 35 w 60"/>
                  <a:gd name="T59" fmla="*/ 0 h 66"/>
                  <a:gd name="T60" fmla="*/ 44 w 60"/>
                  <a:gd name="T61" fmla="*/ 1 h 66"/>
                  <a:gd name="T62" fmla="*/ 49 w 60"/>
                  <a:gd name="T63" fmla="*/ 4 h 66"/>
                  <a:gd name="T64" fmla="*/ 52 w 60"/>
                  <a:gd name="T65" fmla="*/ 7 h 66"/>
                  <a:gd name="T66" fmla="*/ 56 w 60"/>
                  <a:gd name="T67" fmla="*/ 14 h 66"/>
                  <a:gd name="T68" fmla="*/ 56 w 60"/>
                  <a:gd name="T69" fmla="*/ 24 h 66"/>
                  <a:gd name="T70" fmla="*/ 57 w 60"/>
                  <a:gd name="T71" fmla="*/ 51 h 66"/>
                  <a:gd name="T72" fmla="*/ 57 w 60"/>
                  <a:gd name="T73" fmla="*/ 58 h 66"/>
                  <a:gd name="T74" fmla="*/ 59 w 60"/>
                  <a:gd name="T75" fmla="*/ 63 h 66"/>
                  <a:gd name="T76" fmla="*/ 48 w 60"/>
                  <a:gd name="T77" fmla="*/ 66 h 66"/>
                  <a:gd name="T78" fmla="*/ 46 w 60"/>
                  <a:gd name="T79" fmla="*/ 57 h 66"/>
                  <a:gd name="T80" fmla="*/ 45 w 60"/>
                  <a:gd name="T81" fmla="*/ 33 h 66"/>
                  <a:gd name="T82" fmla="*/ 33 w 60"/>
                  <a:gd name="T83" fmla="*/ 36 h 66"/>
                  <a:gd name="T84" fmla="*/ 22 w 60"/>
                  <a:gd name="T85" fmla="*/ 39 h 66"/>
                  <a:gd name="T86" fmla="*/ 16 w 60"/>
                  <a:gd name="T87" fmla="*/ 41 h 66"/>
                  <a:gd name="T88" fmla="*/ 13 w 60"/>
                  <a:gd name="T89" fmla="*/ 43 h 66"/>
                  <a:gd name="T90" fmla="*/ 13 w 60"/>
                  <a:gd name="T91" fmla="*/ 46 h 66"/>
                  <a:gd name="T92" fmla="*/ 13 w 60"/>
                  <a:gd name="T93" fmla="*/ 50 h 66"/>
                  <a:gd name="T94" fmla="*/ 14 w 60"/>
                  <a:gd name="T95" fmla="*/ 54 h 66"/>
                  <a:gd name="T96" fmla="*/ 17 w 60"/>
                  <a:gd name="T97" fmla="*/ 56 h 66"/>
                  <a:gd name="T98" fmla="*/ 22 w 60"/>
                  <a:gd name="T99" fmla="*/ 58 h 66"/>
                  <a:gd name="T100" fmla="*/ 28 w 60"/>
                  <a:gd name="T101" fmla="*/ 58 h 66"/>
                  <a:gd name="T102" fmla="*/ 34 w 60"/>
                  <a:gd name="T103" fmla="*/ 56 h 66"/>
                  <a:gd name="T104" fmla="*/ 38 w 60"/>
                  <a:gd name="T105" fmla="*/ 54 h 66"/>
                  <a:gd name="T106" fmla="*/ 42 w 60"/>
                  <a:gd name="T107" fmla="*/ 50 h 66"/>
                  <a:gd name="T108" fmla="*/ 44 w 60"/>
                  <a:gd name="T109" fmla="*/ 46 h 66"/>
                  <a:gd name="T110" fmla="*/ 45 w 60"/>
                  <a:gd name="T111" fmla="*/ 40 h 66"/>
                  <a:gd name="T112" fmla="*/ 45 w 60"/>
                  <a:gd name="T113" fmla="*/ 33 h 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 h="66">
                    <a:moveTo>
                      <a:pt x="46" y="57"/>
                    </a:moveTo>
                    <a:lnTo>
                      <a:pt x="43" y="60"/>
                    </a:lnTo>
                    <a:lnTo>
                      <a:pt x="41" y="62"/>
                    </a:lnTo>
                    <a:lnTo>
                      <a:pt x="34" y="65"/>
                    </a:lnTo>
                    <a:lnTo>
                      <a:pt x="32" y="66"/>
                    </a:lnTo>
                    <a:lnTo>
                      <a:pt x="29" y="66"/>
                    </a:lnTo>
                    <a:lnTo>
                      <a:pt x="23" y="66"/>
                    </a:lnTo>
                    <a:lnTo>
                      <a:pt x="17" y="66"/>
                    </a:lnTo>
                    <a:lnTo>
                      <a:pt x="13" y="66"/>
                    </a:lnTo>
                    <a:lnTo>
                      <a:pt x="10" y="64"/>
                    </a:lnTo>
                    <a:lnTo>
                      <a:pt x="8" y="63"/>
                    </a:lnTo>
                    <a:lnTo>
                      <a:pt x="6" y="62"/>
                    </a:lnTo>
                    <a:lnTo>
                      <a:pt x="3" y="59"/>
                    </a:lnTo>
                    <a:lnTo>
                      <a:pt x="3" y="57"/>
                    </a:lnTo>
                    <a:lnTo>
                      <a:pt x="2" y="56"/>
                    </a:lnTo>
                    <a:lnTo>
                      <a:pt x="1" y="53"/>
                    </a:lnTo>
                    <a:lnTo>
                      <a:pt x="0" y="49"/>
                    </a:lnTo>
                    <a:lnTo>
                      <a:pt x="1" y="46"/>
                    </a:lnTo>
                    <a:lnTo>
                      <a:pt x="1" y="44"/>
                    </a:lnTo>
                    <a:lnTo>
                      <a:pt x="3" y="40"/>
                    </a:lnTo>
                    <a:lnTo>
                      <a:pt x="4" y="38"/>
                    </a:lnTo>
                    <a:lnTo>
                      <a:pt x="5" y="36"/>
                    </a:lnTo>
                    <a:lnTo>
                      <a:pt x="8" y="33"/>
                    </a:lnTo>
                    <a:lnTo>
                      <a:pt x="12" y="32"/>
                    </a:lnTo>
                    <a:lnTo>
                      <a:pt x="16" y="30"/>
                    </a:lnTo>
                    <a:lnTo>
                      <a:pt x="20" y="29"/>
                    </a:lnTo>
                    <a:lnTo>
                      <a:pt x="26" y="29"/>
                    </a:lnTo>
                    <a:lnTo>
                      <a:pt x="37" y="27"/>
                    </a:lnTo>
                    <a:lnTo>
                      <a:pt x="41" y="25"/>
                    </a:lnTo>
                    <a:lnTo>
                      <a:pt x="45" y="25"/>
                    </a:lnTo>
                    <a:lnTo>
                      <a:pt x="45" y="22"/>
                    </a:lnTo>
                    <a:lnTo>
                      <a:pt x="45" y="18"/>
                    </a:lnTo>
                    <a:lnTo>
                      <a:pt x="44" y="16"/>
                    </a:lnTo>
                    <a:lnTo>
                      <a:pt x="44" y="14"/>
                    </a:lnTo>
                    <a:lnTo>
                      <a:pt x="42" y="12"/>
                    </a:lnTo>
                    <a:lnTo>
                      <a:pt x="40" y="11"/>
                    </a:lnTo>
                    <a:lnTo>
                      <a:pt x="37" y="10"/>
                    </a:lnTo>
                    <a:lnTo>
                      <a:pt x="34" y="9"/>
                    </a:lnTo>
                    <a:lnTo>
                      <a:pt x="30" y="8"/>
                    </a:lnTo>
                    <a:lnTo>
                      <a:pt x="27" y="9"/>
                    </a:lnTo>
                    <a:lnTo>
                      <a:pt x="24" y="9"/>
                    </a:lnTo>
                    <a:lnTo>
                      <a:pt x="20" y="10"/>
                    </a:lnTo>
                    <a:lnTo>
                      <a:pt x="18" y="11"/>
                    </a:lnTo>
                    <a:lnTo>
                      <a:pt x="17" y="13"/>
                    </a:lnTo>
                    <a:lnTo>
                      <a:pt x="15" y="15"/>
                    </a:lnTo>
                    <a:lnTo>
                      <a:pt x="14" y="18"/>
                    </a:lnTo>
                    <a:lnTo>
                      <a:pt x="13" y="21"/>
                    </a:lnTo>
                    <a:lnTo>
                      <a:pt x="3" y="19"/>
                    </a:lnTo>
                    <a:lnTo>
                      <a:pt x="3" y="16"/>
                    </a:lnTo>
                    <a:lnTo>
                      <a:pt x="4" y="13"/>
                    </a:lnTo>
                    <a:lnTo>
                      <a:pt x="6" y="11"/>
                    </a:lnTo>
                    <a:lnTo>
                      <a:pt x="7" y="8"/>
                    </a:lnTo>
                    <a:lnTo>
                      <a:pt x="9" y="6"/>
                    </a:lnTo>
                    <a:lnTo>
                      <a:pt x="11" y="5"/>
                    </a:lnTo>
                    <a:lnTo>
                      <a:pt x="14" y="3"/>
                    </a:lnTo>
                    <a:lnTo>
                      <a:pt x="17" y="2"/>
                    </a:lnTo>
                    <a:lnTo>
                      <a:pt x="20" y="1"/>
                    </a:lnTo>
                    <a:lnTo>
                      <a:pt x="24" y="0"/>
                    </a:lnTo>
                    <a:lnTo>
                      <a:pt x="31" y="0"/>
                    </a:lnTo>
                    <a:lnTo>
                      <a:pt x="35" y="0"/>
                    </a:lnTo>
                    <a:lnTo>
                      <a:pt x="39" y="0"/>
                    </a:lnTo>
                    <a:lnTo>
                      <a:pt x="44" y="1"/>
                    </a:lnTo>
                    <a:lnTo>
                      <a:pt x="48" y="3"/>
                    </a:lnTo>
                    <a:lnTo>
                      <a:pt x="49" y="4"/>
                    </a:lnTo>
                    <a:lnTo>
                      <a:pt x="51" y="5"/>
                    </a:lnTo>
                    <a:lnTo>
                      <a:pt x="52" y="7"/>
                    </a:lnTo>
                    <a:lnTo>
                      <a:pt x="54" y="10"/>
                    </a:lnTo>
                    <a:lnTo>
                      <a:pt x="56" y="14"/>
                    </a:lnTo>
                    <a:lnTo>
                      <a:pt x="56" y="18"/>
                    </a:lnTo>
                    <a:lnTo>
                      <a:pt x="56" y="24"/>
                    </a:lnTo>
                    <a:lnTo>
                      <a:pt x="56" y="39"/>
                    </a:lnTo>
                    <a:lnTo>
                      <a:pt x="57" y="51"/>
                    </a:lnTo>
                    <a:lnTo>
                      <a:pt x="57" y="55"/>
                    </a:lnTo>
                    <a:lnTo>
                      <a:pt x="57" y="58"/>
                    </a:lnTo>
                    <a:lnTo>
                      <a:pt x="58" y="62"/>
                    </a:lnTo>
                    <a:lnTo>
                      <a:pt x="59" y="63"/>
                    </a:lnTo>
                    <a:lnTo>
                      <a:pt x="60" y="66"/>
                    </a:lnTo>
                    <a:lnTo>
                      <a:pt x="48" y="66"/>
                    </a:lnTo>
                    <a:lnTo>
                      <a:pt x="47" y="62"/>
                    </a:lnTo>
                    <a:lnTo>
                      <a:pt x="46" y="57"/>
                    </a:lnTo>
                    <a:lnTo>
                      <a:pt x="45" y="33"/>
                    </a:lnTo>
                    <a:lnTo>
                      <a:pt x="38" y="35"/>
                    </a:lnTo>
                    <a:lnTo>
                      <a:pt x="33" y="36"/>
                    </a:lnTo>
                    <a:lnTo>
                      <a:pt x="27" y="37"/>
                    </a:lnTo>
                    <a:lnTo>
                      <a:pt x="22" y="39"/>
                    </a:lnTo>
                    <a:lnTo>
                      <a:pt x="18" y="39"/>
                    </a:lnTo>
                    <a:lnTo>
                      <a:pt x="16" y="41"/>
                    </a:lnTo>
                    <a:lnTo>
                      <a:pt x="14" y="42"/>
                    </a:lnTo>
                    <a:lnTo>
                      <a:pt x="13" y="43"/>
                    </a:lnTo>
                    <a:lnTo>
                      <a:pt x="13" y="44"/>
                    </a:lnTo>
                    <a:lnTo>
                      <a:pt x="13" y="46"/>
                    </a:lnTo>
                    <a:lnTo>
                      <a:pt x="12" y="48"/>
                    </a:lnTo>
                    <a:lnTo>
                      <a:pt x="13" y="50"/>
                    </a:lnTo>
                    <a:lnTo>
                      <a:pt x="13" y="52"/>
                    </a:lnTo>
                    <a:lnTo>
                      <a:pt x="14" y="54"/>
                    </a:lnTo>
                    <a:lnTo>
                      <a:pt x="16" y="56"/>
                    </a:lnTo>
                    <a:lnTo>
                      <a:pt x="17" y="56"/>
                    </a:lnTo>
                    <a:lnTo>
                      <a:pt x="20" y="57"/>
                    </a:lnTo>
                    <a:lnTo>
                      <a:pt x="22" y="58"/>
                    </a:lnTo>
                    <a:lnTo>
                      <a:pt x="25" y="58"/>
                    </a:lnTo>
                    <a:lnTo>
                      <a:pt x="28" y="58"/>
                    </a:lnTo>
                    <a:lnTo>
                      <a:pt x="31" y="58"/>
                    </a:lnTo>
                    <a:lnTo>
                      <a:pt x="34" y="56"/>
                    </a:lnTo>
                    <a:lnTo>
                      <a:pt x="37" y="56"/>
                    </a:lnTo>
                    <a:lnTo>
                      <a:pt x="38" y="54"/>
                    </a:lnTo>
                    <a:lnTo>
                      <a:pt x="41" y="53"/>
                    </a:lnTo>
                    <a:lnTo>
                      <a:pt x="42" y="50"/>
                    </a:lnTo>
                    <a:lnTo>
                      <a:pt x="44" y="48"/>
                    </a:lnTo>
                    <a:lnTo>
                      <a:pt x="44" y="46"/>
                    </a:lnTo>
                    <a:lnTo>
                      <a:pt x="45" y="43"/>
                    </a:lnTo>
                    <a:lnTo>
                      <a:pt x="45" y="40"/>
                    </a:lnTo>
                    <a:lnTo>
                      <a:pt x="45" y="37"/>
                    </a:lnTo>
                    <a:lnTo>
                      <a:pt x="45" y="33"/>
                    </a:lnTo>
                    <a:lnTo>
                      <a:pt x="46" y="5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9" name="Freeform 127"/>
              <p:cNvSpPr>
                <a:spLocks/>
              </p:cNvSpPr>
              <p:nvPr/>
            </p:nvSpPr>
            <p:spPr bwMode="auto">
              <a:xfrm>
                <a:off x="2457" y="2705"/>
                <a:ext cx="57" cy="91"/>
              </a:xfrm>
              <a:custGeom>
                <a:avLst/>
                <a:gdLst>
                  <a:gd name="T0" fmla="*/ 13 w 57"/>
                  <a:gd name="T1" fmla="*/ 72 h 91"/>
                  <a:gd name="T2" fmla="*/ 14 w 57"/>
                  <a:gd name="T3" fmla="*/ 77 h 91"/>
                  <a:gd name="T4" fmla="*/ 15 w 57"/>
                  <a:gd name="T5" fmla="*/ 78 h 91"/>
                  <a:gd name="T6" fmla="*/ 19 w 57"/>
                  <a:gd name="T7" fmla="*/ 80 h 91"/>
                  <a:gd name="T8" fmla="*/ 24 w 57"/>
                  <a:gd name="T9" fmla="*/ 82 h 91"/>
                  <a:gd name="T10" fmla="*/ 31 w 57"/>
                  <a:gd name="T11" fmla="*/ 82 h 91"/>
                  <a:gd name="T12" fmla="*/ 37 w 57"/>
                  <a:gd name="T13" fmla="*/ 80 h 91"/>
                  <a:gd name="T14" fmla="*/ 41 w 57"/>
                  <a:gd name="T15" fmla="*/ 78 h 91"/>
                  <a:gd name="T16" fmla="*/ 44 w 57"/>
                  <a:gd name="T17" fmla="*/ 73 h 91"/>
                  <a:gd name="T18" fmla="*/ 45 w 57"/>
                  <a:gd name="T19" fmla="*/ 69 h 91"/>
                  <a:gd name="T20" fmla="*/ 46 w 57"/>
                  <a:gd name="T21" fmla="*/ 57 h 91"/>
                  <a:gd name="T22" fmla="*/ 42 w 57"/>
                  <a:gd name="T23" fmla="*/ 60 h 91"/>
                  <a:gd name="T24" fmla="*/ 35 w 57"/>
                  <a:gd name="T25" fmla="*/ 64 h 91"/>
                  <a:gd name="T26" fmla="*/ 28 w 57"/>
                  <a:gd name="T27" fmla="*/ 66 h 91"/>
                  <a:gd name="T28" fmla="*/ 19 w 57"/>
                  <a:gd name="T29" fmla="*/ 64 h 91"/>
                  <a:gd name="T30" fmla="*/ 13 w 57"/>
                  <a:gd name="T31" fmla="*/ 62 h 91"/>
                  <a:gd name="T32" fmla="*/ 10 w 57"/>
                  <a:gd name="T33" fmla="*/ 58 h 91"/>
                  <a:gd name="T34" fmla="*/ 6 w 57"/>
                  <a:gd name="T35" fmla="*/ 53 h 91"/>
                  <a:gd name="T36" fmla="*/ 2 w 57"/>
                  <a:gd name="T37" fmla="*/ 46 h 91"/>
                  <a:gd name="T38" fmla="*/ 0 w 57"/>
                  <a:gd name="T39" fmla="*/ 36 h 91"/>
                  <a:gd name="T40" fmla="*/ 0 w 57"/>
                  <a:gd name="T41" fmla="*/ 29 h 91"/>
                  <a:gd name="T42" fmla="*/ 2 w 57"/>
                  <a:gd name="T43" fmla="*/ 20 h 91"/>
                  <a:gd name="T44" fmla="*/ 5 w 57"/>
                  <a:gd name="T45" fmla="*/ 12 h 91"/>
                  <a:gd name="T46" fmla="*/ 10 w 57"/>
                  <a:gd name="T47" fmla="*/ 6 h 91"/>
                  <a:gd name="T48" fmla="*/ 16 w 57"/>
                  <a:gd name="T49" fmla="*/ 2 h 91"/>
                  <a:gd name="T50" fmla="*/ 23 w 57"/>
                  <a:gd name="T51" fmla="*/ 0 h 91"/>
                  <a:gd name="T52" fmla="*/ 34 w 57"/>
                  <a:gd name="T53" fmla="*/ 0 h 91"/>
                  <a:gd name="T54" fmla="*/ 40 w 57"/>
                  <a:gd name="T55" fmla="*/ 3 h 91"/>
                  <a:gd name="T56" fmla="*/ 44 w 57"/>
                  <a:gd name="T57" fmla="*/ 7 h 91"/>
                  <a:gd name="T58" fmla="*/ 47 w 57"/>
                  <a:gd name="T59" fmla="*/ 1 h 91"/>
                  <a:gd name="T60" fmla="*/ 57 w 57"/>
                  <a:gd name="T61" fmla="*/ 56 h 91"/>
                  <a:gd name="T62" fmla="*/ 56 w 57"/>
                  <a:gd name="T63" fmla="*/ 70 h 91"/>
                  <a:gd name="T64" fmla="*/ 54 w 57"/>
                  <a:gd name="T65" fmla="*/ 78 h 91"/>
                  <a:gd name="T66" fmla="*/ 50 w 57"/>
                  <a:gd name="T67" fmla="*/ 84 h 91"/>
                  <a:gd name="T68" fmla="*/ 44 w 57"/>
                  <a:gd name="T69" fmla="*/ 88 h 91"/>
                  <a:gd name="T70" fmla="*/ 37 w 57"/>
                  <a:gd name="T71" fmla="*/ 90 h 91"/>
                  <a:gd name="T72" fmla="*/ 27 w 57"/>
                  <a:gd name="T73" fmla="*/ 91 h 91"/>
                  <a:gd name="T74" fmla="*/ 17 w 57"/>
                  <a:gd name="T75" fmla="*/ 90 h 91"/>
                  <a:gd name="T76" fmla="*/ 11 w 57"/>
                  <a:gd name="T77" fmla="*/ 87 h 91"/>
                  <a:gd name="T78" fmla="*/ 7 w 57"/>
                  <a:gd name="T79" fmla="*/ 85 h 91"/>
                  <a:gd name="T80" fmla="*/ 5 w 57"/>
                  <a:gd name="T81" fmla="*/ 82 h 91"/>
                  <a:gd name="T82" fmla="*/ 3 w 57"/>
                  <a:gd name="T83" fmla="*/ 78 h 91"/>
                  <a:gd name="T84" fmla="*/ 3 w 57"/>
                  <a:gd name="T85" fmla="*/ 70 h 91"/>
                  <a:gd name="T86" fmla="*/ 11 w 57"/>
                  <a:gd name="T87" fmla="*/ 32 h 91"/>
                  <a:gd name="T88" fmla="*/ 13 w 57"/>
                  <a:gd name="T89" fmla="*/ 43 h 91"/>
                  <a:gd name="T90" fmla="*/ 16 w 57"/>
                  <a:gd name="T91" fmla="*/ 50 h 91"/>
                  <a:gd name="T92" fmla="*/ 22 w 57"/>
                  <a:gd name="T93" fmla="*/ 55 h 91"/>
                  <a:gd name="T94" fmla="*/ 29 w 57"/>
                  <a:gd name="T95" fmla="*/ 56 h 91"/>
                  <a:gd name="T96" fmla="*/ 34 w 57"/>
                  <a:gd name="T97" fmla="*/ 56 h 91"/>
                  <a:gd name="T98" fmla="*/ 39 w 57"/>
                  <a:gd name="T99" fmla="*/ 53 h 91"/>
                  <a:gd name="T100" fmla="*/ 44 w 57"/>
                  <a:gd name="T101" fmla="*/ 47 h 91"/>
                  <a:gd name="T102" fmla="*/ 46 w 57"/>
                  <a:gd name="T103" fmla="*/ 38 h 91"/>
                  <a:gd name="T104" fmla="*/ 46 w 57"/>
                  <a:gd name="T105" fmla="*/ 27 h 91"/>
                  <a:gd name="T106" fmla="*/ 44 w 57"/>
                  <a:gd name="T107" fmla="*/ 18 h 91"/>
                  <a:gd name="T108" fmla="*/ 41 w 57"/>
                  <a:gd name="T109" fmla="*/ 15 h 91"/>
                  <a:gd name="T110" fmla="*/ 35 w 57"/>
                  <a:gd name="T111" fmla="*/ 10 h 91"/>
                  <a:gd name="T112" fmla="*/ 32 w 57"/>
                  <a:gd name="T113" fmla="*/ 9 h 91"/>
                  <a:gd name="T114" fmla="*/ 25 w 57"/>
                  <a:gd name="T115" fmla="*/ 9 h 91"/>
                  <a:gd name="T116" fmla="*/ 19 w 57"/>
                  <a:gd name="T117" fmla="*/ 12 h 91"/>
                  <a:gd name="T118" fmla="*/ 14 w 57"/>
                  <a:gd name="T119" fmla="*/ 18 h 91"/>
                  <a:gd name="T120" fmla="*/ 12 w 57"/>
                  <a:gd name="T121" fmla="*/ 27 h 91"/>
                  <a:gd name="T122" fmla="*/ 3 w 57"/>
                  <a:gd name="T123" fmla="*/ 70 h 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91">
                    <a:moveTo>
                      <a:pt x="3" y="70"/>
                    </a:moveTo>
                    <a:lnTo>
                      <a:pt x="13" y="72"/>
                    </a:lnTo>
                    <a:lnTo>
                      <a:pt x="13" y="74"/>
                    </a:lnTo>
                    <a:lnTo>
                      <a:pt x="14" y="77"/>
                    </a:lnTo>
                    <a:lnTo>
                      <a:pt x="15" y="78"/>
                    </a:lnTo>
                    <a:lnTo>
                      <a:pt x="16" y="80"/>
                    </a:lnTo>
                    <a:lnTo>
                      <a:pt x="19" y="80"/>
                    </a:lnTo>
                    <a:lnTo>
                      <a:pt x="21" y="82"/>
                    </a:lnTo>
                    <a:lnTo>
                      <a:pt x="24" y="82"/>
                    </a:lnTo>
                    <a:lnTo>
                      <a:pt x="27" y="83"/>
                    </a:lnTo>
                    <a:lnTo>
                      <a:pt x="31" y="82"/>
                    </a:lnTo>
                    <a:lnTo>
                      <a:pt x="34" y="82"/>
                    </a:lnTo>
                    <a:lnTo>
                      <a:pt x="37" y="80"/>
                    </a:lnTo>
                    <a:lnTo>
                      <a:pt x="39" y="80"/>
                    </a:lnTo>
                    <a:lnTo>
                      <a:pt x="41" y="78"/>
                    </a:lnTo>
                    <a:lnTo>
                      <a:pt x="43" y="76"/>
                    </a:lnTo>
                    <a:lnTo>
                      <a:pt x="44" y="73"/>
                    </a:lnTo>
                    <a:lnTo>
                      <a:pt x="45" y="71"/>
                    </a:lnTo>
                    <a:lnTo>
                      <a:pt x="45" y="69"/>
                    </a:lnTo>
                    <a:lnTo>
                      <a:pt x="45" y="66"/>
                    </a:lnTo>
                    <a:lnTo>
                      <a:pt x="46" y="57"/>
                    </a:lnTo>
                    <a:lnTo>
                      <a:pt x="44" y="59"/>
                    </a:lnTo>
                    <a:lnTo>
                      <a:pt x="42" y="60"/>
                    </a:lnTo>
                    <a:lnTo>
                      <a:pt x="37" y="63"/>
                    </a:lnTo>
                    <a:lnTo>
                      <a:pt x="35" y="64"/>
                    </a:lnTo>
                    <a:lnTo>
                      <a:pt x="33" y="65"/>
                    </a:lnTo>
                    <a:lnTo>
                      <a:pt x="28" y="66"/>
                    </a:lnTo>
                    <a:lnTo>
                      <a:pt x="21" y="65"/>
                    </a:lnTo>
                    <a:lnTo>
                      <a:pt x="19" y="64"/>
                    </a:lnTo>
                    <a:lnTo>
                      <a:pt x="16" y="63"/>
                    </a:lnTo>
                    <a:lnTo>
                      <a:pt x="13" y="62"/>
                    </a:lnTo>
                    <a:lnTo>
                      <a:pt x="11" y="60"/>
                    </a:lnTo>
                    <a:lnTo>
                      <a:pt x="10" y="58"/>
                    </a:lnTo>
                    <a:lnTo>
                      <a:pt x="7" y="56"/>
                    </a:lnTo>
                    <a:lnTo>
                      <a:pt x="6" y="53"/>
                    </a:lnTo>
                    <a:lnTo>
                      <a:pt x="4" y="51"/>
                    </a:lnTo>
                    <a:lnTo>
                      <a:pt x="2" y="46"/>
                    </a:lnTo>
                    <a:lnTo>
                      <a:pt x="0" y="39"/>
                    </a:lnTo>
                    <a:lnTo>
                      <a:pt x="0" y="36"/>
                    </a:lnTo>
                    <a:lnTo>
                      <a:pt x="0" y="33"/>
                    </a:lnTo>
                    <a:lnTo>
                      <a:pt x="0" y="29"/>
                    </a:lnTo>
                    <a:lnTo>
                      <a:pt x="1" y="24"/>
                    </a:lnTo>
                    <a:lnTo>
                      <a:pt x="2" y="20"/>
                    </a:lnTo>
                    <a:lnTo>
                      <a:pt x="3" y="16"/>
                    </a:lnTo>
                    <a:lnTo>
                      <a:pt x="5" y="12"/>
                    </a:lnTo>
                    <a:lnTo>
                      <a:pt x="7" y="9"/>
                    </a:lnTo>
                    <a:lnTo>
                      <a:pt x="10" y="6"/>
                    </a:lnTo>
                    <a:lnTo>
                      <a:pt x="13" y="4"/>
                    </a:lnTo>
                    <a:lnTo>
                      <a:pt x="16" y="2"/>
                    </a:lnTo>
                    <a:lnTo>
                      <a:pt x="20" y="1"/>
                    </a:lnTo>
                    <a:lnTo>
                      <a:pt x="23" y="0"/>
                    </a:lnTo>
                    <a:lnTo>
                      <a:pt x="28" y="0"/>
                    </a:lnTo>
                    <a:lnTo>
                      <a:pt x="34" y="0"/>
                    </a:lnTo>
                    <a:lnTo>
                      <a:pt x="38" y="2"/>
                    </a:lnTo>
                    <a:lnTo>
                      <a:pt x="40" y="3"/>
                    </a:lnTo>
                    <a:lnTo>
                      <a:pt x="43" y="5"/>
                    </a:lnTo>
                    <a:lnTo>
                      <a:pt x="44" y="7"/>
                    </a:lnTo>
                    <a:lnTo>
                      <a:pt x="47" y="9"/>
                    </a:lnTo>
                    <a:lnTo>
                      <a:pt x="47" y="1"/>
                    </a:lnTo>
                    <a:lnTo>
                      <a:pt x="57" y="1"/>
                    </a:lnTo>
                    <a:lnTo>
                      <a:pt x="57" y="56"/>
                    </a:lnTo>
                    <a:lnTo>
                      <a:pt x="57" y="63"/>
                    </a:lnTo>
                    <a:lnTo>
                      <a:pt x="56" y="70"/>
                    </a:lnTo>
                    <a:lnTo>
                      <a:pt x="55" y="74"/>
                    </a:lnTo>
                    <a:lnTo>
                      <a:pt x="54" y="78"/>
                    </a:lnTo>
                    <a:lnTo>
                      <a:pt x="52" y="81"/>
                    </a:lnTo>
                    <a:lnTo>
                      <a:pt x="50" y="84"/>
                    </a:lnTo>
                    <a:lnTo>
                      <a:pt x="47" y="86"/>
                    </a:lnTo>
                    <a:lnTo>
                      <a:pt x="44" y="88"/>
                    </a:lnTo>
                    <a:lnTo>
                      <a:pt x="40" y="90"/>
                    </a:lnTo>
                    <a:lnTo>
                      <a:pt x="37" y="90"/>
                    </a:lnTo>
                    <a:lnTo>
                      <a:pt x="32" y="91"/>
                    </a:lnTo>
                    <a:lnTo>
                      <a:pt x="27" y="91"/>
                    </a:lnTo>
                    <a:lnTo>
                      <a:pt x="22" y="91"/>
                    </a:lnTo>
                    <a:lnTo>
                      <a:pt x="17" y="90"/>
                    </a:lnTo>
                    <a:lnTo>
                      <a:pt x="13" y="88"/>
                    </a:lnTo>
                    <a:lnTo>
                      <a:pt x="11" y="87"/>
                    </a:lnTo>
                    <a:lnTo>
                      <a:pt x="9" y="86"/>
                    </a:lnTo>
                    <a:lnTo>
                      <a:pt x="7" y="85"/>
                    </a:lnTo>
                    <a:lnTo>
                      <a:pt x="6" y="84"/>
                    </a:lnTo>
                    <a:lnTo>
                      <a:pt x="5" y="82"/>
                    </a:lnTo>
                    <a:lnTo>
                      <a:pt x="4" y="80"/>
                    </a:lnTo>
                    <a:lnTo>
                      <a:pt x="3" y="78"/>
                    </a:lnTo>
                    <a:lnTo>
                      <a:pt x="3" y="76"/>
                    </a:lnTo>
                    <a:lnTo>
                      <a:pt x="3" y="70"/>
                    </a:lnTo>
                    <a:lnTo>
                      <a:pt x="11" y="32"/>
                    </a:lnTo>
                    <a:lnTo>
                      <a:pt x="12" y="38"/>
                    </a:lnTo>
                    <a:lnTo>
                      <a:pt x="13" y="43"/>
                    </a:lnTo>
                    <a:lnTo>
                      <a:pt x="14" y="47"/>
                    </a:lnTo>
                    <a:lnTo>
                      <a:pt x="16" y="50"/>
                    </a:lnTo>
                    <a:lnTo>
                      <a:pt x="19" y="53"/>
                    </a:lnTo>
                    <a:lnTo>
                      <a:pt x="22" y="55"/>
                    </a:lnTo>
                    <a:lnTo>
                      <a:pt x="25" y="56"/>
                    </a:lnTo>
                    <a:lnTo>
                      <a:pt x="29" y="56"/>
                    </a:lnTo>
                    <a:lnTo>
                      <a:pt x="33" y="56"/>
                    </a:lnTo>
                    <a:lnTo>
                      <a:pt x="34" y="56"/>
                    </a:lnTo>
                    <a:lnTo>
                      <a:pt x="36" y="55"/>
                    </a:lnTo>
                    <a:lnTo>
                      <a:pt x="39" y="53"/>
                    </a:lnTo>
                    <a:lnTo>
                      <a:pt x="41" y="50"/>
                    </a:lnTo>
                    <a:lnTo>
                      <a:pt x="44" y="47"/>
                    </a:lnTo>
                    <a:lnTo>
                      <a:pt x="45" y="43"/>
                    </a:lnTo>
                    <a:lnTo>
                      <a:pt x="46" y="38"/>
                    </a:lnTo>
                    <a:lnTo>
                      <a:pt x="47" y="32"/>
                    </a:lnTo>
                    <a:lnTo>
                      <a:pt x="46" y="27"/>
                    </a:lnTo>
                    <a:lnTo>
                      <a:pt x="45" y="22"/>
                    </a:lnTo>
                    <a:lnTo>
                      <a:pt x="44" y="18"/>
                    </a:lnTo>
                    <a:lnTo>
                      <a:pt x="42" y="16"/>
                    </a:lnTo>
                    <a:lnTo>
                      <a:pt x="41" y="15"/>
                    </a:lnTo>
                    <a:lnTo>
                      <a:pt x="38" y="12"/>
                    </a:lnTo>
                    <a:lnTo>
                      <a:pt x="35" y="10"/>
                    </a:lnTo>
                    <a:lnTo>
                      <a:pt x="34" y="9"/>
                    </a:lnTo>
                    <a:lnTo>
                      <a:pt x="32" y="9"/>
                    </a:lnTo>
                    <a:lnTo>
                      <a:pt x="29" y="8"/>
                    </a:lnTo>
                    <a:lnTo>
                      <a:pt x="25" y="9"/>
                    </a:lnTo>
                    <a:lnTo>
                      <a:pt x="22" y="10"/>
                    </a:lnTo>
                    <a:lnTo>
                      <a:pt x="19" y="12"/>
                    </a:lnTo>
                    <a:lnTo>
                      <a:pt x="16" y="15"/>
                    </a:lnTo>
                    <a:lnTo>
                      <a:pt x="14" y="18"/>
                    </a:lnTo>
                    <a:lnTo>
                      <a:pt x="13" y="22"/>
                    </a:lnTo>
                    <a:lnTo>
                      <a:pt x="12" y="27"/>
                    </a:lnTo>
                    <a:lnTo>
                      <a:pt x="11" y="32"/>
                    </a:lnTo>
                    <a:lnTo>
                      <a:pt x="3" y="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20" name="Freeform 128"/>
              <p:cNvSpPr>
                <a:spLocks/>
              </p:cNvSpPr>
              <p:nvPr/>
            </p:nvSpPr>
            <p:spPr bwMode="auto">
              <a:xfrm>
                <a:off x="2526" y="2705"/>
                <a:ext cx="60" cy="66"/>
              </a:xfrm>
              <a:custGeom>
                <a:avLst/>
                <a:gdLst>
                  <a:gd name="T0" fmla="*/ 59 w 60"/>
                  <a:gd name="T1" fmla="*/ 46 h 66"/>
                  <a:gd name="T2" fmla="*/ 55 w 60"/>
                  <a:gd name="T3" fmla="*/ 55 h 66"/>
                  <a:gd name="T4" fmla="*/ 53 w 60"/>
                  <a:gd name="T5" fmla="*/ 59 h 66"/>
                  <a:gd name="T6" fmla="*/ 50 w 60"/>
                  <a:gd name="T7" fmla="*/ 61 h 66"/>
                  <a:gd name="T8" fmla="*/ 46 w 60"/>
                  <a:gd name="T9" fmla="*/ 63 h 66"/>
                  <a:gd name="T10" fmla="*/ 37 w 60"/>
                  <a:gd name="T11" fmla="*/ 66 h 66"/>
                  <a:gd name="T12" fmla="*/ 24 w 60"/>
                  <a:gd name="T13" fmla="*/ 66 h 66"/>
                  <a:gd name="T14" fmla="*/ 16 w 60"/>
                  <a:gd name="T15" fmla="*/ 63 h 66"/>
                  <a:gd name="T16" fmla="*/ 11 w 60"/>
                  <a:gd name="T17" fmla="*/ 60 h 66"/>
                  <a:gd name="T18" fmla="*/ 5 w 60"/>
                  <a:gd name="T19" fmla="*/ 53 h 66"/>
                  <a:gd name="T20" fmla="*/ 2 w 60"/>
                  <a:gd name="T21" fmla="*/ 48 h 66"/>
                  <a:gd name="T22" fmla="*/ 1 w 60"/>
                  <a:gd name="T23" fmla="*/ 41 h 66"/>
                  <a:gd name="T24" fmla="*/ 0 w 60"/>
                  <a:gd name="T25" fmla="*/ 34 h 66"/>
                  <a:gd name="T26" fmla="*/ 1 w 60"/>
                  <a:gd name="T27" fmla="*/ 26 h 66"/>
                  <a:gd name="T28" fmla="*/ 2 w 60"/>
                  <a:gd name="T29" fmla="*/ 19 h 66"/>
                  <a:gd name="T30" fmla="*/ 7 w 60"/>
                  <a:gd name="T31" fmla="*/ 11 h 66"/>
                  <a:gd name="T32" fmla="*/ 11 w 60"/>
                  <a:gd name="T33" fmla="*/ 7 h 66"/>
                  <a:gd name="T34" fmla="*/ 16 w 60"/>
                  <a:gd name="T35" fmla="*/ 3 h 66"/>
                  <a:gd name="T36" fmla="*/ 21 w 60"/>
                  <a:gd name="T37" fmla="*/ 1 h 66"/>
                  <a:gd name="T38" fmla="*/ 27 w 60"/>
                  <a:gd name="T39" fmla="*/ 0 h 66"/>
                  <a:gd name="T40" fmla="*/ 37 w 60"/>
                  <a:gd name="T41" fmla="*/ 0 h 66"/>
                  <a:gd name="T42" fmla="*/ 45 w 60"/>
                  <a:gd name="T43" fmla="*/ 3 h 66"/>
                  <a:gd name="T44" fmla="*/ 50 w 60"/>
                  <a:gd name="T45" fmla="*/ 6 h 66"/>
                  <a:gd name="T46" fmla="*/ 54 w 60"/>
                  <a:gd name="T47" fmla="*/ 11 h 66"/>
                  <a:gd name="T48" fmla="*/ 57 w 60"/>
                  <a:gd name="T49" fmla="*/ 16 h 66"/>
                  <a:gd name="T50" fmla="*/ 58 w 60"/>
                  <a:gd name="T51" fmla="*/ 22 h 66"/>
                  <a:gd name="T52" fmla="*/ 60 w 60"/>
                  <a:gd name="T53" fmla="*/ 29 h 66"/>
                  <a:gd name="T54" fmla="*/ 60 w 60"/>
                  <a:gd name="T55" fmla="*/ 36 h 66"/>
                  <a:gd name="T56" fmla="*/ 13 w 60"/>
                  <a:gd name="T57" fmla="*/ 41 h 66"/>
                  <a:gd name="T58" fmla="*/ 16 w 60"/>
                  <a:gd name="T59" fmla="*/ 49 h 66"/>
                  <a:gd name="T60" fmla="*/ 20 w 60"/>
                  <a:gd name="T61" fmla="*/ 55 h 66"/>
                  <a:gd name="T62" fmla="*/ 27 w 60"/>
                  <a:gd name="T63" fmla="*/ 57 h 66"/>
                  <a:gd name="T64" fmla="*/ 34 w 60"/>
                  <a:gd name="T65" fmla="*/ 58 h 66"/>
                  <a:gd name="T66" fmla="*/ 39 w 60"/>
                  <a:gd name="T67" fmla="*/ 56 h 66"/>
                  <a:gd name="T68" fmla="*/ 44 w 60"/>
                  <a:gd name="T69" fmla="*/ 53 h 66"/>
                  <a:gd name="T70" fmla="*/ 47 w 60"/>
                  <a:gd name="T71" fmla="*/ 48 h 66"/>
                  <a:gd name="T72" fmla="*/ 48 w 60"/>
                  <a:gd name="T73" fmla="*/ 45 h 66"/>
                  <a:gd name="T74" fmla="*/ 48 w 60"/>
                  <a:gd name="T75" fmla="*/ 27 h 66"/>
                  <a:gd name="T76" fmla="*/ 47 w 60"/>
                  <a:gd name="T77" fmla="*/ 20 h 66"/>
                  <a:gd name="T78" fmla="*/ 44 w 60"/>
                  <a:gd name="T79" fmla="*/ 15 h 66"/>
                  <a:gd name="T80" fmla="*/ 38 w 60"/>
                  <a:gd name="T81" fmla="*/ 10 h 66"/>
                  <a:gd name="T82" fmla="*/ 30 w 60"/>
                  <a:gd name="T83" fmla="*/ 8 h 66"/>
                  <a:gd name="T84" fmla="*/ 23 w 60"/>
                  <a:gd name="T85" fmla="*/ 10 h 66"/>
                  <a:gd name="T86" fmla="*/ 18 w 60"/>
                  <a:gd name="T87" fmla="*/ 14 h 66"/>
                  <a:gd name="T88" fmla="*/ 14 w 60"/>
                  <a:gd name="T89" fmla="*/ 19 h 66"/>
                  <a:gd name="T90" fmla="*/ 13 w 60"/>
                  <a:gd name="T91" fmla="*/ 27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 h="66">
                    <a:moveTo>
                      <a:pt x="48" y="45"/>
                    </a:moveTo>
                    <a:lnTo>
                      <a:pt x="59" y="46"/>
                    </a:lnTo>
                    <a:lnTo>
                      <a:pt x="57" y="51"/>
                    </a:lnTo>
                    <a:lnTo>
                      <a:pt x="55" y="55"/>
                    </a:lnTo>
                    <a:lnTo>
                      <a:pt x="54" y="56"/>
                    </a:lnTo>
                    <a:lnTo>
                      <a:pt x="53" y="59"/>
                    </a:lnTo>
                    <a:lnTo>
                      <a:pt x="51" y="60"/>
                    </a:lnTo>
                    <a:lnTo>
                      <a:pt x="50" y="61"/>
                    </a:lnTo>
                    <a:lnTo>
                      <a:pt x="47" y="63"/>
                    </a:lnTo>
                    <a:lnTo>
                      <a:pt x="46" y="63"/>
                    </a:lnTo>
                    <a:lnTo>
                      <a:pt x="41" y="66"/>
                    </a:lnTo>
                    <a:lnTo>
                      <a:pt x="37" y="66"/>
                    </a:lnTo>
                    <a:lnTo>
                      <a:pt x="31" y="66"/>
                    </a:lnTo>
                    <a:lnTo>
                      <a:pt x="24" y="66"/>
                    </a:lnTo>
                    <a:lnTo>
                      <a:pt x="19" y="65"/>
                    </a:lnTo>
                    <a:lnTo>
                      <a:pt x="16" y="63"/>
                    </a:lnTo>
                    <a:lnTo>
                      <a:pt x="13" y="62"/>
                    </a:lnTo>
                    <a:lnTo>
                      <a:pt x="11" y="60"/>
                    </a:lnTo>
                    <a:lnTo>
                      <a:pt x="9" y="58"/>
                    </a:lnTo>
                    <a:lnTo>
                      <a:pt x="5" y="53"/>
                    </a:lnTo>
                    <a:lnTo>
                      <a:pt x="4" y="51"/>
                    </a:lnTo>
                    <a:lnTo>
                      <a:pt x="2" y="48"/>
                    </a:lnTo>
                    <a:lnTo>
                      <a:pt x="2" y="45"/>
                    </a:lnTo>
                    <a:lnTo>
                      <a:pt x="1" y="41"/>
                    </a:lnTo>
                    <a:lnTo>
                      <a:pt x="1" y="38"/>
                    </a:lnTo>
                    <a:lnTo>
                      <a:pt x="0" y="34"/>
                    </a:lnTo>
                    <a:lnTo>
                      <a:pt x="1" y="30"/>
                    </a:lnTo>
                    <a:lnTo>
                      <a:pt x="1" y="26"/>
                    </a:lnTo>
                    <a:lnTo>
                      <a:pt x="2" y="22"/>
                    </a:lnTo>
                    <a:lnTo>
                      <a:pt x="2" y="19"/>
                    </a:lnTo>
                    <a:lnTo>
                      <a:pt x="5" y="14"/>
                    </a:lnTo>
                    <a:lnTo>
                      <a:pt x="7" y="11"/>
                    </a:lnTo>
                    <a:lnTo>
                      <a:pt x="9" y="8"/>
                    </a:lnTo>
                    <a:lnTo>
                      <a:pt x="11" y="7"/>
                    </a:lnTo>
                    <a:lnTo>
                      <a:pt x="13" y="5"/>
                    </a:lnTo>
                    <a:lnTo>
                      <a:pt x="16" y="3"/>
                    </a:lnTo>
                    <a:lnTo>
                      <a:pt x="19" y="2"/>
                    </a:lnTo>
                    <a:lnTo>
                      <a:pt x="21" y="1"/>
                    </a:lnTo>
                    <a:lnTo>
                      <a:pt x="24" y="0"/>
                    </a:lnTo>
                    <a:lnTo>
                      <a:pt x="27" y="0"/>
                    </a:lnTo>
                    <a:lnTo>
                      <a:pt x="30" y="0"/>
                    </a:lnTo>
                    <a:lnTo>
                      <a:pt x="37" y="0"/>
                    </a:lnTo>
                    <a:lnTo>
                      <a:pt x="42" y="2"/>
                    </a:lnTo>
                    <a:lnTo>
                      <a:pt x="45" y="3"/>
                    </a:lnTo>
                    <a:lnTo>
                      <a:pt x="47" y="5"/>
                    </a:lnTo>
                    <a:lnTo>
                      <a:pt x="50" y="6"/>
                    </a:lnTo>
                    <a:lnTo>
                      <a:pt x="51" y="8"/>
                    </a:lnTo>
                    <a:lnTo>
                      <a:pt x="54" y="11"/>
                    </a:lnTo>
                    <a:lnTo>
                      <a:pt x="55" y="13"/>
                    </a:lnTo>
                    <a:lnTo>
                      <a:pt x="57" y="16"/>
                    </a:lnTo>
                    <a:lnTo>
                      <a:pt x="57" y="19"/>
                    </a:lnTo>
                    <a:lnTo>
                      <a:pt x="58" y="22"/>
                    </a:lnTo>
                    <a:lnTo>
                      <a:pt x="59" y="25"/>
                    </a:lnTo>
                    <a:lnTo>
                      <a:pt x="60" y="29"/>
                    </a:lnTo>
                    <a:lnTo>
                      <a:pt x="60" y="33"/>
                    </a:lnTo>
                    <a:lnTo>
                      <a:pt x="60" y="36"/>
                    </a:lnTo>
                    <a:lnTo>
                      <a:pt x="12" y="36"/>
                    </a:lnTo>
                    <a:lnTo>
                      <a:pt x="13" y="41"/>
                    </a:lnTo>
                    <a:lnTo>
                      <a:pt x="13" y="46"/>
                    </a:lnTo>
                    <a:lnTo>
                      <a:pt x="16" y="49"/>
                    </a:lnTo>
                    <a:lnTo>
                      <a:pt x="18" y="53"/>
                    </a:lnTo>
                    <a:lnTo>
                      <a:pt x="20" y="55"/>
                    </a:lnTo>
                    <a:lnTo>
                      <a:pt x="23" y="56"/>
                    </a:lnTo>
                    <a:lnTo>
                      <a:pt x="27" y="57"/>
                    </a:lnTo>
                    <a:lnTo>
                      <a:pt x="31" y="58"/>
                    </a:lnTo>
                    <a:lnTo>
                      <a:pt x="34" y="58"/>
                    </a:lnTo>
                    <a:lnTo>
                      <a:pt x="37" y="57"/>
                    </a:lnTo>
                    <a:lnTo>
                      <a:pt x="39" y="56"/>
                    </a:lnTo>
                    <a:lnTo>
                      <a:pt x="41" y="55"/>
                    </a:lnTo>
                    <a:lnTo>
                      <a:pt x="44" y="53"/>
                    </a:lnTo>
                    <a:lnTo>
                      <a:pt x="45" y="51"/>
                    </a:lnTo>
                    <a:lnTo>
                      <a:pt x="47" y="48"/>
                    </a:lnTo>
                    <a:lnTo>
                      <a:pt x="48" y="45"/>
                    </a:lnTo>
                    <a:lnTo>
                      <a:pt x="13" y="27"/>
                    </a:lnTo>
                    <a:lnTo>
                      <a:pt x="48" y="27"/>
                    </a:lnTo>
                    <a:lnTo>
                      <a:pt x="47" y="23"/>
                    </a:lnTo>
                    <a:lnTo>
                      <a:pt x="47" y="20"/>
                    </a:lnTo>
                    <a:lnTo>
                      <a:pt x="46" y="17"/>
                    </a:lnTo>
                    <a:lnTo>
                      <a:pt x="44" y="15"/>
                    </a:lnTo>
                    <a:lnTo>
                      <a:pt x="41" y="12"/>
                    </a:lnTo>
                    <a:lnTo>
                      <a:pt x="38" y="10"/>
                    </a:lnTo>
                    <a:lnTo>
                      <a:pt x="34" y="9"/>
                    </a:lnTo>
                    <a:lnTo>
                      <a:pt x="30" y="8"/>
                    </a:lnTo>
                    <a:lnTo>
                      <a:pt x="27" y="9"/>
                    </a:lnTo>
                    <a:lnTo>
                      <a:pt x="23" y="10"/>
                    </a:lnTo>
                    <a:lnTo>
                      <a:pt x="20" y="11"/>
                    </a:lnTo>
                    <a:lnTo>
                      <a:pt x="18" y="14"/>
                    </a:lnTo>
                    <a:lnTo>
                      <a:pt x="16" y="16"/>
                    </a:lnTo>
                    <a:lnTo>
                      <a:pt x="14" y="19"/>
                    </a:lnTo>
                    <a:lnTo>
                      <a:pt x="13" y="23"/>
                    </a:lnTo>
                    <a:lnTo>
                      <a:pt x="13" y="27"/>
                    </a:lnTo>
                    <a:lnTo>
                      <a:pt x="48"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21" name="Freeform 129"/>
              <p:cNvSpPr>
                <a:spLocks/>
              </p:cNvSpPr>
              <p:nvPr/>
            </p:nvSpPr>
            <p:spPr bwMode="auto">
              <a:xfrm>
                <a:off x="2599" y="2705"/>
                <a:ext cx="87" cy="66"/>
              </a:xfrm>
              <a:custGeom>
                <a:avLst/>
                <a:gdLst>
                  <a:gd name="T0" fmla="*/ 0 w 87"/>
                  <a:gd name="T1" fmla="*/ 1 h 66"/>
                  <a:gd name="T2" fmla="*/ 10 w 87"/>
                  <a:gd name="T3" fmla="*/ 10 h 66"/>
                  <a:gd name="T4" fmla="*/ 13 w 87"/>
                  <a:gd name="T5" fmla="*/ 6 h 66"/>
                  <a:gd name="T6" fmla="*/ 18 w 87"/>
                  <a:gd name="T7" fmla="*/ 2 h 66"/>
                  <a:gd name="T8" fmla="*/ 23 w 87"/>
                  <a:gd name="T9" fmla="*/ 1 h 66"/>
                  <a:gd name="T10" fmla="*/ 29 w 87"/>
                  <a:gd name="T11" fmla="*/ 0 h 66"/>
                  <a:gd name="T12" fmla="*/ 36 w 87"/>
                  <a:gd name="T13" fmla="*/ 1 h 66"/>
                  <a:gd name="T14" fmla="*/ 41 w 87"/>
                  <a:gd name="T15" fmla="*/ 3 h 66"/>
                  <a:gd name="T16" fmla="*/ 45 w 87"/>
                  <a:gd name="T17" fmla="*/ 6 h 66"/>
                  <a:gd name="T18" fmla="*/ 47 w 87"/>
                  <a:gd name="T19" fmla="*/ 11 h 66"/>
                  <a:gd name="T20" fmla="*/ 57 w 87"/>
                  <a:gd name="T21" fmla="*/ 2 h 66"/>
                  <a:gd name="T22" fmla="*/ 61 w 87"/>
                  <a:gd name="T23" fmla="*/ 1 h 66"/>
                  <a:gd name="T24" fmla="*/ 67 w 87"/>
                  <a:gd name="T25" fmla="*/ 0 h 66"/>
                  <a:gd name="T26" fmla="*/ 76 w 87"/>
                  <a:gd name="T27" fmla="*/ 1 h 66"/>
                  <a:gd name="T28" fmla="*/ 82 w 87"/>
                  <a:gd name="T29" fmla="*/ 5 h 66"/>
                  <a:gd name="T30" fmla="*/ 86 w 87"/>
                  <a:gd name="T31" fmla="*/ 11 h 66"/>
                  <a:gd name="T32" fmla="*/ 87 w 87"/>
                  <a:gd name="T33" fmla="*/ 22 h 66"/>
                  <a:gd name="T34" fmla="*/ 76 w 87"/>
                  <a:gd name="T35" fmla="*/ 66 h 66"/>
                  <a:gd name="T36" fmla="*/ 76 w 87"/>
                  <a:gd name="T37" fmla="*/ 19 h 66"/>
                  <a:gd name="T38" fmla="*/ 75 w 87"/>
                  <a:gd name="T39" fmla="*/ 15 h 66"/>
                  <a:gd name="T40" fmla="*/ 74 w 87"/>
                  <a:gd name="T41" fmla="*/ 13 h 66"/>
                  <a:gd name="T42" fmla="*/ 71 w 87"/>
                  <a:gd name="T43" fmla="*/ 11 h 66"/>
                  <a:gd name="T44" fmla="*/ 67 w 87"/>
                  <a:gd name="T45" fmla="*/ 9 h 66"/>
                  <a:gd name="T46" fmla="*/ 62 w 87"/>
                  <a:gd name="T47" fmla="*/ 9 h 66"/>
                  <a:gd name="T48" fmla="*/ 56 w 87"/>
                  <a:gd name="T49" fmla="*/ 11 h 66"/>
                  <a:gd name="T50" fmla="*/ 52 w 87"/>
                  <a:gd name="T51" fmla="*/ 16 h 66"/>
                  <a:gd name="T52" fmla="*/ 50 w 87"/>
                  <a:gd name="T53" fmla="*/ 23 h 66"/>
                  <a:gd name="T54" fmla="*/ 49 w 87"/>
                  <a:gd name="T55" fmla="*/ 66 h 66"/>
                  <a:gd name="T56" fmla="*/ 38 w 87"/>
                  <a:gd name="T57" fmla="*/ 24 h 66"/>
                  <a:gd name="T58" fmla="*/ 38 w 87"/>
                  <a:gd name="T59" fmla="*/ 18 h 66"/>
                  <a:gd name="T60" fmla="*/ 36 w 87"/>
                  <a:gd name="T61" fmla="*/ 15 h 66"/>
                  <a:gd name="T62" fmla="*/ 34 w 87"/>
                  <a:gd name="T63" fmla="*/ 11 h 66"/>
                  <a:gd name="T64" fmla="*/ 29 w 87"/>
                  <a:gd name="T65" fmla="*/ 9 h 66"/>
                  <a:gd name="T66" fmla="*/ 22 w 87"/>
                  <a:gd name="T67" fmla="*/ 10 h 66"/>
                  <a:gd name="T68" fmla="*/ 16 w 87"/>
                  <a:gd name="T69" fmla="*/ 13 h 66"/>
                  <a:gd name="T70" fmla="*/ 14 w 87"/>
                  <a:gd name="T71" fmla="*/ 16 h 66"/>
                  <a:gd name="T72" fmla="*/ 12 w 87"/>
                  <a:gd name="T73" fmla="*/ 24 h 66"/>
                  <a:gd name="T74" fmla="*/ 11 w 87"/>
                  <a:gd name="T75" fmla="*/ 32 h 66"/>
                  <a:gd name="T76" fmla="*/ 0 w 87"/>
                  <a:gd name="T77" fmla="*/ 66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7" h="66">
                    <a:moveTo>
                      <a:pt x="0" y="66"/>
                    </a:moveTo>
                    <a:lnTo>
                      <a:pt x="0" y="1"/>
                    </a:lnTo>
                    <a:lnTo>
                      <a:pt x="10" y="1"/>
                    </a:lnTo>
                    <a:lnTo>
                      <a:pt x="10" y="10"/>
                    </a:lnTo>
                    <a:lnTo>
                      <a:pt x="12" y="8"/>
                    </a:lnTo>
                    <a:lnTo>
                      <a:pt x="13" y="6"/>
                    </a:lnTo>
                    <a:lnTo>
                      <a:pt x="15" y="4"/>
                    </a:lnTo>
                    <a:lnTo>
                      <a:pt x="18" y="2"/>
                    </a:lnTo>
                    <a:lnTo>
                      <a:pt x="20" y="1"/>
                    </a:lnTo>
                    <a:lnTo>
                      <a:pt x="23" y="1"/>
                    </a:lnTo>
                    <a:lnTo>
                      <a:pt x="26" y="0"/>
                    </a:lnTo>
                    <a:lnTo>
                      <a:pt x="29" y="0"/>
                    </a:lnTo>
                    <a:lnTo>
                      <a:pt x="33" y="0"/>
                    </a:lnTo>
                    <a:lnTo>
                      <a:pt x="36" y="1"/>
                    </a:lnTo>
                    <a:lnTo>
                      <a:pt x="39" y="1"/>
                    </a:lnTo>
                    <a:lnTo>
                      <a:pt x="41" y="3"/>
                    </a:lnTo>
                    <a:lnTo>
                      <a:pt x="43" y="5"/>
                    </a:lnTo>
                    <a:lnTo>
                      <a:pt x="45" y="6"/>
                    </a:lnTo>
                    <a:lnTo>
                      <a:pt x="46" y="8"/>
                    </a:lnTo>
                    <a:lnTo>
                      <a:pt x="47" y="11"/>
                    </a:lnTo>
                    <a:lnTo>
                      <a:pt x="52" y="6"/>
                    </a:lnTo>
                    <a:lnTo>
                      <a:pt x="57" y="2"/>
                    </a:lnTo>
                    <a:lnTo>
                      <a:pt x="59" y="1"/>
                    </a:lnTo>
                    <a:lnTo>
                      <a:pt x="61" y="1"/>
                    </a:lnTo>
                    <a:lnTo>
                      <a:pt x="64" y="0"/>
                    </a:lnTo>
                    <a:lnTo>
                      <a:pt x="67" y="0"/>
                    </a:lnTo>
                    <a:lnTo>
                      <a:pt x="72" y="0"/>
                    </a:lnTo>
                    <a:lnTo>
                      <a:pt x="76" y="1"/>
                    </a:lnTo>
                    <a:lnTo>
                      <a:pt x="79" y="3"/>
                    </a:lnTo>
                    <a:lnTo>
                      <a:pt x="82" y="5"/>
                    </a:lnTo>
                    <a:lnTo>
                      <a:pt x="84" y="8"/>
                    </a:lnTo>
                    <a:lnTo>
                      <a:pt x="86" y="11"/>
                    </a:lnTo>
                    <a:lnTo>
                      <a:pt x="87" y="16"/>
                    </a:lnTo>
                    <a:lnTo>
                      <a:pt x="87" y="22"/>
                    </a:lnTo>
                    <a:lnTo>
                      <a:pt x="87" y="66"/>
                    </a:lnTo>
                    <a:lnTo>
                      <a:pt x="76" y="66"/>
                    </a:lnTo>
                    <a:lnTo>
                      <a:pt x="76" y="25"/>
                    </a:lnTo>
                    <a:lnTo>
                      <a:pt x="76" y="19"/>
                    </a:lnTo>
                    <a:lnTo>
                      <a:pt x="76" y="17"/>
                    </a:lnTo>
                    <a:lnTo>
                      <a:pt x="75" y="15"/>
                    </a:lnTo>
                    <a:lnTo>
                      <a:pt x="74" y="14"/>
                    </a:lnTo>
                    <a:lnTo>
                      <a:pt x="74" y="13"/>
                    </a:lnTo>
                    <a:lnTo>
                      <a:pt x="73" y="11"/>
                    </a:lnTo>
                    <a:lnTo>
                      <a:pt x="71" y="11"/>
                    </a:lnTo>
                    <a:lnTo>
                      <a:pt x="68" y="9"/>
                    </a:lnTo>
                    <a:lnTo>
                      <a:pt x="67" y="9"/>
                    </a:lnTo>
                    <a:lnTo>
                      <a:pt x="65" y="9"/>
                    </a:lnTo>
                    <a:lnTo>
                      <a:pt x="62" y="9"/>
                    </a:lnTo>
                    <a:lnTo>
                      <a:pt x="59" y="10"/>
                    </a:lnTo>
                    <a:lnTo>
                      <a:pt x="56" y="11"/>
                    </a:lnTo>
                    <a:lnTo>
                      <a:pt x="53" y="14"/>
                    </a:lnTo>
                    <a:lnTo>
                      <a:pt x="52" y="16"/>
                    </a:lnTo>
                    <a:lnTo>
                      <a:pt x="50" y="19"/>
                    </a:lnTo>
                    <a:lnTo>
                      <a:pt x="50" y="23"/>
                    </a:lnTo>
                    <a:lnTo>
                      <a:pt x="49" y="28"/>
                    </a:lnTo>
                    <a:lnTo>
                      <a:pt x="49" y="66"/>
                    </a:lnTo>
                    <a:lnTo>
                      <a:pt x="38" y="66"/>
                    </a:lnTo>
                    <a:lnTo>
                      <a:pt x="38" y="24"/>
                    </a:lnTo>
                    <a:lnTo>
                      <a:pt x="38" y="20"/>
                    </a:lnTo>
                    <a:lnTo>
                      <a:pt x="38" y="18"/>
                    </a:lnTo>
                    <a:lnTo>
                      <a:pt x="37" y="17"/>
                    </a:lnTo>
                    <a:lnTo>
                      <a:pt x="36" y="15"/>
                    </a:lnTo>
                    <a:lnTo>
                      <a:pt x="36" y="13"/>
                    </a:lnTo>
                    <a:lnTo>
                      <a:pt x="34" y="11"/>
                    </a:lnTo>
                    <a:lnTo>
                      <a:pt x="32" y="10"/>
                    </a:lnTo>
                    <a:lnTo>
                      <a:pt x="29" y="9"/>
                    </a:lnTo>
                    <a:lnTo>
                      <a:pt x="27" y="9"/>
                    </a:lnTo>
                    <a:lnTo>
                      <a:pt x="22" y="10"/>
                    </a:lnTo>
                    <a:lnTo>
                      <a:pt x="19" y="11"/>
                    </a:lnTo>
                    <a:lnTo>
                      <a:pt x="16" y="13"/>
                    </a:lnTo>
                    <a:lnTo>
                      <a:pt x="15" y="15"/>
                    </a:lnTo>
                    <a:lnTo>
                      <a:pt x="14" y="16"/>
                    </a:lnTo>
                    <a:lnTo>
                      <a:pt x="12" y="18"/>
                    </a:lnTo>
                    <a:lnTo>
                      <a:pt x="12" y="24"/>
                    </a:lnTo>
                    <a:lnTo>
                      <a:pt x="11" y="28"/>
                    </a:lnTo>
                    <a:lnTo>
                      <a:pt x="11" y="32"/>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22" name="Freeform 130"/>
              <p:cNvSpPr>
                <a:spLocks/>
              </p:cNvSpPr>
              <p:nvPr/>
            </p:nvSpPr>
            <p:spPr bwMode="auto">
              <a:xfrm>
                <a:off x="2699" y="2705"/>
                <a:ext cx="59" cy="66"/>
              </a:xfrm>
              <a:custGeom>
                <a:avLst/>
                <a:gdLst>
                  <a:gd name="T0" fmla="*/ 59 w 59"/>
                  <a:gd name="T1" fmla="*/ 46 h 66"/>
                  <a:gd name="T2" fmla="*/ 55 w 59"/>
                  <a:gd name="T3" fmla="*/ 55 h 66"/>
                  <a:gd name="T4" fmla="*/ 52 w 59"/>
                  <a:gd name="T5" fmla="*/ 59 h 66"/>
                  <a:gd name="T6" fmla="*/ 49 w 59"/>
                  <a:gd name="T7" fmla="*/ 61 h 66"/>
                  <a:gd name="T8" fmla="*/ 45 w 59"/>
                  <a:gd name="T9" fmla="*/ 63 h 66"/>
                  <a:gd name="T10" fmla="*/ 36 w 59"/>
                  <a:gd name="T11" fmla="*/ 66 h 66"/>
                  <a:gd name="T12" fmla="*/ 24 w 59"/>
                  <a:gd name="T13" fmla="*/ 66 h 66"/>
                  <a:gd name="T14" fmla="*/ 15 w 59"/>
                  <a:gd name="T15" fmla="*/ 63 h 66"/>
                  <a:gd name="T16" fmla="*/ 10 w 59"/>
                  <a:gd name="T17" fmla="*/ 60 h 66"/>
                  <a:gd name="T18" fmla="*/ 5 w 59"/>
                  <a:gd name="T19" fmla="*/ 53 h 66"/>
                  <a:gd name="T20" fmla="*/ 1 w 59"/>
                  <a:gd name="T21" fmla="*/ 48 h 66"/>
                  <a:gd name="T22" fmla="*/ 0 w 59"/>
                  <a:gd name="T23" fmla="*/ 41 h 66"/>
                  <a:gd name="T24" fmla="*/ 0 w 59"/>
                  <a:gd name="T25" fmla="*/ 34 h 66"/>
                  <a:gd name="T26" fmla="*/ 0 w 59"/>
                  <a:gd name="T27" fmla="*/ 26 h 66"/>
                  <a:gd name="T28" fmla="*/ 1 w 59"/>
                  <a:gd name="T29" fmla="*/ 19 h 66"/>
                  <a:gd name="T30" fmla="*/ 6 w 59"/>
                  <a:gd name="T31" fmla="*/ 11 h 66"/>
                  <a:gd name="T32" fmla="*/ 10 w 59"/>
                  <a:gd name="T33" fmla="*/ 7 h 66"/>
                  <a:gd name="T34" fmla="*/ 15 w 59"/>
                  <a:gd name="T35" fmla="*/ 3 h 66"/>
                  <a:gd name="T36" fmla="*/ 20 w 59"/>
                  <a:gd name="T37" fmla="*/ 1 h 66"/>
                  <a:gd name="T38" fmla="*/ 26 w 59"/>
                  <a:gd name="T39" fmla="*/ 0 h 66"/>
                  <a:gd name="T40" fmla="*/ 36 w 59"/>
                  <a:gd name="T41" fmla="*/ 0 h 66"/>
                  <a:gd name="T42" fmla="*/ 44 w 59"/>
                  <a:gd name="T43" fmla="*/ 3 h 66"/>
                  <a:gd name="T44" fmla="*/ 49 w 59"/>
                  <a:gd name="T45" fmla="*/ 6 h 66"/>
                  <a:gd name="T46" fmla="*/ 53 w 59"/>
                  <a:gd name="T47" fmla="*/ 11 h 66"/>
                  <a:gd name="T48" fmla="*/ 56 w 59"/>
                  <a:gd name="T49" fmla="*/ 16 h 66"/>
                  <a:gd name="T50" fmla="*/ 58 w 59"/>
                  <a:gd name="T51" fmla="*/ 22 h 66"/>
                  <a:gd name="T52" fmla="*/ 59 w 59"/>
                  <a:gd name="T53" fmla="*/ 29 h 66"/>
                  <a:gd name="T54" fmla="*/ 59 w 59"/>
                  <a:gd name="T55" fmla="*/ 36 h 66"/>
                  <a:gd name="T56" fmla="*/ 12 w 59"/>
                  <a:gd name="T57" fmla="*/ 41 h 66"/>
                  <a:gd name="T58" fmla="*/ 15 w 59"/>
                  <a:gd name="T59" fmla="*/ 49 h 66"/>
                  <a:gd name="T60" fmla="*/ 20 w 59"/>
                  <a:gd name="T61" fmla="*/ 55 h 66"/>
                  <a:gd name="T62" fmla="*/ 26 w 59"/>
                  <a:gd name="T63" fmla="*/ 57 h 66"/>
                  <a:gd name="T64" fmla="*/ 33 w 59"/>
                  <a:gd name="T65" fmla="*/ 58 h 66"/>
                  <a:gd name="T66" fmla="*/ 39 w 59"/>
                  <a:gd name="T67" fmla="*/ 56 h 66"/>
                  <a:gd name="T68" fmla="*/ 43 w 59"/>
                  <a:gd name="T69" fmla="*/ 53 h 66"/>
                  <a:gd name="T70" fmla="*/ 46 w 59"/>
                  <a:gd name="T71" fmla="*/ 48 h 66"/>
                  <a:gd name="T72" fmla="*/ 47 w 59"/>
                  <a:gd name="T73" fmla="*/ 45 h 66"/>
                  <a:gd name="T74" fmla="*/ 47 w 59"/>
                  <a:gd name="T75" fmla="*/ 27 h 66"/>
                  <a:gd name="T76" fmla="*/ 46 w 59"/>
                  <a:gd name="T77" fmla="*/ 20 h 66"/>
                  <a:gd name="T78" fmla="*/ 43 w 59"/>
                  <a:gd name="T79" fmla="*/ 15 h 66"/>
                  <a:gd name="T80" fmla="*/ 37 w 59"/>
                  <a:gd name="T81" fmla="*/ 10 h 66"/>
                  <a:gd name="T82" fmla="*/ 30 w 59"/>
                  <a:gd name="T83" fmla="*/ 8 h 66"/>
                  <a:gd name="T84" fmla="*/ 23 w 59"/>
                  <a:gd name="T85" fmla="*/ 10 h 66"/>
                  <a:gd name="T86" fmla="*/ 17 w 59"/>
                  <a:gd name="T87" fmla="*/ 14 h 66"/>
                  <a:gd name="T88" fmla="*/ 13 w 59"/>
                  <a:gd name="T89" fmla="*/ 19 h 66"/>
                  <a:gd name="T90" fmla="*/ 12 w 59"/>
                  <a:gd name="T91" fmla="*/ 27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6">
                    <a:moveTo>
                      <a:pt x="47" y="45"/>
                    </a:moveTo>
                    <a:lnTo>
                      <a:pt x="59" y="46"/>
                    </a:lnTo>
                    <a:lnTo>
                      <a:pt x="57" y="51"/>
                    </a:lnTo>
                    <a:lnTo>
                      <a:pt x="55" y="55"/>
                    </a:lnTo>
                    <a:lnTo>
                      <a:pt x="53" y="56"/>
                    </a:lnTo>
                    <a:lnTo>
                      <a:pt x="52" y="59"/>
                    </a:lnTo>
                    <a:lnTo>
                      <a:pt x="50" y="60"/>
                    </a:lnTo>
                    <a:lnTo>
                      <a:pt x="49" y="61"/>
                    </a:lnTo>
                    <a:lnTo>
                      <a:pt x="47" y="63"/>
                    </a:lnTo>
                    <a:lnTo>
                      <a:pt x="45" y="63"/>
                    </a:lnTo>
                    <a:lnTo>
                      <a:pt x="40" y="66"/>
                    </a:lnTo>
                    <a:lnTo>
                      <a:pt x="36" y="66"/>
                    </a:lnTo>
                    <a:lnTo>
                      <a:pt x="30" y="66"/>
                    </a:lnTo>
                    <a:lnTo>
                      <a:pt x="24" y="66"/>
                    </a:lnTo>
                    <a:lnTo>
                      <a:pt x="18" y="65"/>
                    </a:lnTo>
                    <a:lnTo>
                      <a:pt x="15" y="63"/>
                    </a:lnTo>
                    <a:lnTo>
                      <a:pt x="12" y="62"/>
                    </a:lnTo>
                    <a:lnTo>
                      <a:pt x="10" y="60"/>
                    </a:lnTo>
                    <a:lnTo>
                      <a:pt x="8" y="58"/>
                    </a:lnTo>
                    <a:lnTo>
                      <a:pt x="5" y="53"/>
                    </a:lnTo>
                    <a:lnTo>
                      <a:pt x="3" y="51"/>
                    </a:lnTo>
                    <a:lnTo>
                      <a:pt x="1" y="48"/>
                    </a:lnTo>
                    <a:lnTo>
                      <a:pt x="1" y="45"/>
                    </a:lnTo>
                    <a:lnTo>
                      <a:pt x="0" y="41"/>
                    </a:lnTo>
                    <a:lnTo>
                      <a:pt x="0" y="38"/>
                    </a:lnTo>
                    <a:lnTo>
                      <a:pt x="0" y="34"/>
                    </a:lnTo>
                    <a:lnTo>
                      <a:pt x="0" y="30"/>
                    </a:lnTo>
                    <a:lnTo>
                      <a:pt x="0" y="26"/>
                    </a:lnTo>
                    <a:lnTo>
                      <a:pt x="1" y="22"/>
                    </a:lnTo>
                    <a:lnTo>
                      <a:pt x="1" y="19"/>
                    </a:lnTo>
                    <a:lnTo>
                      <a:pt x="5" y="14"/>
                    </a:lnTo>
                    <a:lnTo>
                      <a:pt x="6" y="11"/>
                    </a:lnTo>
                    <a:lnTo>
                      <a:pt x="8" y="8"/>
                    </a:lnTo>
                    <a:lnTo>
                      <a:pt x="10" y="7"/>
                    </a:lnTo>
                    <a:lnTo>
                      <a:pt x="12" y="5"/>
                    </a:lnTo>
                    <a:lnTo>
                      <a:pt x="15" y="3"/>
                    </a:lnTo>
                    <a:lnTo>
                      <a:pt x="18" y="2"/>
                    </a:lnTo>
                    <a:lnTo>
                      <a:pt x="20" y="1"/>
                    </a:lnTo>
                    <a:lnTo>
                      <a:pt x="23" y="0"/>
                    </a:lnTo>
                    <a:lnTo>
                      <a:pt x="26" y="0"/>
                    </a:lnTo>
                    <a:lnTo>
                      <a:pt x="29" y="0"/>
                    </a:lnTo>
                    <a:lnTo>
                      <a:pt x="36" y="0"/>
                    </a:lnTo>
                    <a:lnTo>
                      <a:pt x="42" y="2"/>
                    </a:lnTo>
                    <a:lnTo>
                      <a:pt x="44" y="3"/>
                    </a:lnTo>
                    <a:lnTo>
                      <a:pt x="46" y="5"/>
                    </a:lnTo>
                    <a:lnTo>
                      <a:pt x="49" y="6"/>
                    </a:lnTo>
                    <a:lnTo>
                      <a:pt x="51" y="8"/>
                    </a:lnTo>
                    <a:lnTo>
                      <a:pt x="53" y="11"/>
                    </a:lnTo>
                    <a:lnTo>
                      <a:pt x="54" y="13"/>
                    </a:lnTo>
                    <a:lnTo>
                      <a:pt x="56" y="16"/>
                    </a:lnTo>
                    <a:lnTo>
                      <a:pt x="56" y="19"/>
                    </a:lnTo>
                    <a:lnTo>
                      <a:pt x="58" y="22"/>
                    </a:lnTo>
                    <a:lnTo>
                      <a:pt x="58" y="25"/>
                    </a:lnTo>
                    <a:lnTo>
                      <a:pt x="59" y="29"/>
                    </a:lnTo>
                    <a:lnTo>
                      <a:pt x="59" y="33"/>
                    </a:lnTo>
                    <a:lnTo>
                      <a:pt x="59" y="36"/>
                    </a:lnTo>
                    <a:lnTo>
                      <a:pt x="11" y="36"/>
                    </a:lnTo>
                    <a:lnTo>
                      <a:pt x="12" y="41"/>
                    </a:lnTo>
                    <a:lnTo>
                      <a:pt x="13" y="46"/>
                    </a:lnTo>
                    <a:lnTo>
                      <a:pt x="15" y="49"/>
                    </a:lnTo>
                    <a:lnTo>
                      <a:pt x="17" y="53"/>
                    </a:lnTo>
                    <a:lnTo>
                      <a:pt x="20" y="55"/>
                    </a:lnTo>
                    <a:lnTo>
                      <a:pt x="23" y="56"/>
                    </a:lnTo>
                    <a:lnTo>
                      <a:pt x="26" y="57"/>
                    </a:lnTo>
                    <a:lnTo>
                      <a:pt x="30" y="58"/>
                    </a:lnTo>
                    <a:lnTo>
                      <a:pt x="33" y="58"/>
                    </a:lnTo>
                    <a:lnTo>
                      <a:pt x="36" y="57"/>
                    </a:lnTo>
                    <a:lnTo>
                      <a:pt x="39" y="56"/>
                    </a:lnTo>
                    <a:lnTo>
                      <a:pt x="40" y="55"/>
                    </a:lnTo>
                    <a:lnTo>
                      <a:pt x="43" y="53"/>
                    </a:lnTo>
                    <a:lnTo>
                      <a:pt x="44" y="51"/>
                    </a:lnTo>
                    <a:lnTo>
                      <a:pt x="46" y="48"/>
                    </a:lnTo>
                    <a:lnTo>
                      <a:pt x="47" y="45"/>
                    </a:lnTo>
                    <a:lnTo>
                      <a:pt x="12" y="27"/>
                    </a:lnTo>
                    <a:lnTo>
                      <a:pt x="47" y="27"/>
                    </a:lnTo>
                    <a:lnTo>
                      <a:pt x="47" y="23"/>
                    </a:lnTo>
                    <a:lnTo>
                      <a:pt x="46" y="20"/>
                    </a:lnTo>
                    <a:lnTo>
                      <a:pt x="45" y="17"/>
                    </a:lnTo>
                    <a:lnTo>
                      <a:pt x="43" y="15"/>
                    </a:lnTo>
                    <a:lnTo>
                      <a:pt x="40" y="12"/>
                    </a:lnTo>
                    <a:lnTo>
                      <a:pt x="37" y="10"/>
                    </a:lnTo>
                    <a:lnTo>
                      <a:pt x="34" y="9"/>
                    </a:lnTo>
                    <a:lnTo>
                      <a:pt x="30" y="8"/>
                    </a:lnTo>
                    <a:lnTo>
                      <a:pt x="26" y="9"/>
                    </a:lnTo>
                    <a:lnTo>
                      <a:pt x="23" y="10"/>
                    </a:lnTo>
                    <a:lnTo>
                      <a:pt x="20" y="11"/>
                    </a:lnTo>
                    <a:lnTo>
                      <a:pt x="17" y="14"/>
                    </a:lnTo>
                    <a:lnTo>
                      <a:pt x="15" y="16"/>
                    </a:lnTo>
                    <a:lnTo>
                      <a:pt x="13" y="19"/>
                    </a:lnTo>
                    <a:lnTo>
                      <a:pt x="12" y="23"/>
                    </a:lnTo>
                    <a:lnTo>
                      <a:pt x="12" y="27"/>
                    </a:lnTo>
                    <a:lnTo>
                      <a:pt x="47"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23" name="Freeform 131"/>
              <p:cNvSpPr>
                <a:spLocks/>
              </p:cNvSpPr>
              <p:nvPr/>
            </p:nvSpPr>
            <p:spPr bwMode="auto">
              <a:xfrm>
                <a:off x="2771" y="2705"/>
                <a:ext cx="53" cy="66"/>
              </a:xfrm>
              <a:custGeom>
                <a:avLst/>
                <a:gdLst>
                  <a:gd name="T0" fmla="*/ 0 w 53"/>
                  <a:gd name="T1" fmla="*/ 66 h 66"/>
                  <a:gd name="T2" fmla="*/ 0 w 53"/>
                  <a:gd name="T3" fmla="*/ 1 h 66"/>
                  <a:gd name="T4" fmla="*/ 10 w 53"/>
                  <a:gd name="T5" fmla="*/ 1 h 66"/>
                  <a:gd name="T6" fmla="*/ 10 w 53"/>
                  <a:gd name="T7" fmla="*/ 10 h 66"/>
                  <a:gd name="T8" fmla="*/ 12 w 53"/>
                  <a:gd name="T9" fmla="*/ 8 h 66"/>
                  <a:gd name="T10" fmla="*/ 14 w 53"/>
                  <a:gd name="T11" fmla="*/ 5 h 66"/>
                  <a:gd name="T12" fmla="*/ 16 w 53"/>
                  <a:gd name="T13" fmla="*/ 4 h 66"/>
                  <a:gd name="T14" fmla="*/ 19 w 53"/>
                  <a:gd name="T15" fmla="*/ 2 h 66"/>
                  <a:gd name="T16" fmla="*/ 22 w 53"/>
                  <a:gd name="T17" fmla="*/ 1 h 66"/>
                  <a:gd name="T18" fmla="*/ 24 w 53"/>
                  <a:gd name="T19" fmla="*/ 1 h 66"/>
                  <a:gd name="T20" fmla="*/ 27 w 53"/>
                  <a:gd name="T21" fmla="*/ 0 h 66"/>
                  <a:gd name="T22" fmla="*/ 30 w 53"/>
                  <a:gd name="T23" fmla="*/ 0 h 66"/>
                  <a:gd name="T24" fmla="*/ 36 w 53"/>
                  <a:gd name="T25" fmla="*/ 0 h 66"/>
                  <a:gd name="T26" fmla="*/ 41 w 53"/>
                  <a:gd name="T27" fmla="*/ 1 h 66"/>
                  <a:gd name="T28" fmla="*/ 46 w 53"/>
                  <a:gd name="T29" fmla="*/ 5 h 66"/>
                  <a:gd name="T30" fmla="*/ 47 w 53"/>
                  <a:gd name="T31" fmla="*/ 5 h 66"/>
                  <a:gd name="T32" fmla="*/ 49 w 53"/>
                  <a:gd name="T33" fmla="*/ 7 h 66"/>
                  <a:gd name="T34" fmla="*/ 50 w 53"/>
                  <a:gd name="T35" fmla="*/ 11 h 66"/>
                  <a:gd name="T36" fmla="*/ 52 w 53"/>
                  <a:gd name="T37" fmla="*/ 15 h 66"/>
                  <a:gd name="T38" fmla="*/ 53 w 53"/>
                  <a:gd name="T39" fmla="*/ 19 h 66"/>
                  <a:gd name="T40" fmla="*/ 53 w 53"/>
                  <a:gd name="T41" fmla="*/ 26 h 66"/>
                  <a:gd name="T42" fmla="*/ 53 w 53"/>
                  <a:gd name="T43" fmla="*/ 66 h 66"/>
                  <a:gd name="T44" fmla="*/ 42 w 53"/>
                  <a:gd name="T45" fmla="*/ 66 h 66"/>
                  <a:gd name="T46" fmla="*/ 42 w 53"/>
                  <a:gd name="T47" fmla="*/ 26 h 66"/>
                  <a:gd name="T48" fmla="*/ 41 w 53"/>
                  <a:gd name="T49" fmla="*/ 21 h 66"/>
                  <a:gd name="T50" fmla="*/ 41 w 53"/>
                  <a:gd name="T51" fmla="*/ 18 h 66"/>
                  <a:gd name="T52" fmla="*/ 40 w 53"/>
                  <a:gd name="T53" fmla="*/ 16 h 66"/>
                  <a:gd name="T54" fmla="*/ 39 w 53"/>
                  <a:gd name="T55" fmla="*/ 15 h 66"/>
                  <a:gd name="T56" fmla="*/ 39 w 53"/>
                  <a:gd name="T57" fmla="*/ 13 h 66"/>
                  <a:gd name="T58" fmla="*/ 37 w 53"/>
                  <a:gd name="T59" fmla="*/ 12 h 66"/>
                  <a:gd name="T60" fmla="*/ 36 w 53"/>
                  <a:gd name="T61" fmla="*/ 11 h 66"/>
                  <a:gd name="T62" fmla="*/ 32 w 53"/>
                  <a:gd name="T63" fmla="*/ 10 h 66"/>
                  <a:gd name="T64" fmla="*/ 28 w 53"/>
                  <a:gd name="T65" fmla="*/ 9 h 66"/>
                  <a:gd name="T66" fmla="*/ 25 w 53"/>
                  <a:gd name="T67" fmla="*/ 9 h 66"/>
                  <a:gd name="T68" fmla="*/ 22 w 53"/>
                  <a:gd name="T69" fmla="*/ 10 h 66"/>
                  <a:gd name="T70" fmla="*/ 19 w 53"/>
                  <a:gd name="T71" fmla="*/ 11 h 66"/>
                  <a:gd name="T72" fmla="*/ 16 w 53"/>
                  <a:gd name="T73" fmla="*/ 14 h 66"/>
                  <a:gd name="T74" fmla="*/ 15 w 53"/>
                  <a:gd name="T75" fmla="*/ 15 h 66"/>
                  <a:gd name="T76" fmla="*/ 14 w 53"/>
                  <a:gd name="T77" fmla="*/ 16 h 66"/>
                  <a:gd name="T78" fmla="*/ 12 w 53"/>
                  <a:gd name="T79" fmla="*/ 20 h 66"/>
                  <a:gd name="T80" fmla="*/ 12 w 53"/>
                  <a:gd name="T81" fmla="*/ 25 h 66"/>
                  <a:gd name="T82" fmla="*/ 11 w 53"/>
                  <a:gd name="T83" fmla="*/ 30 h 66"/>
                  <a:gd name="T84" fmla="*/ 11 w 53"/>
                  <a:gd name="T85" fmla="*/ 66 h 66"/>
                  <a:gd name="T86" fmla="*/ 0 w 53"/>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 h="66">
                    <a:moveTo>
                      <a:pt x="0" y="66"/>
                    </a:moveTo>
                    <a:lnTo>
                      <a:pt x="0" y="1"/>
                    </a:lnTo>
                    <a:lnTo>
                      <a:pt x="10" y="1"/>
                    </a:lnTo>
                    <a:lnTo>
                      <a:pt x="10" y="10"/>
                    </a:lnTo>
                    <a:lnTo>
                      <a:pt x="12" y="8"/>
                    </a:lnTo>
                    <a:lnTo>
                      <a:pt x="14" y="5"/>
                    </a:lnTo>
                    <a:lnTo>
                      <a:pt x="16" y="4"/>
                    </a:lnTo>
                    <a:lnTo>
                      <a:pt x="19" y="2"/>
                    </a:lnTo>
                    <a:lnTo>
                      <a:pt x="22" y="1"/>
                    </a:lnTo>
                    <a:lnTo>
                      <a:pt x="24" y="1"/>
                    </a:lnTo>
                    <a:lnTo>
                      <a:pt x="27" y="0"/>
                    </a:lnTo>
                    <a:lnTo>
                      <a:pt x="30" y="0"/>
                    </a:lnTo>
                    <a:lnTo>
                      <a:pt x="36" y="0"/>
                    </a:lnTo>
                    <a:lnTo>
                      <a:pt x="41" y="1"/>
                    </a:lnTo>
                    <a:lnTo>
                      <a:pt x="46" y="5"/>
                    </a:lnTo>
                    <a:lnTo>
                      <a:pt x="47" y="5"/>
                    </a:lnTo>
                    <a:lnTo>
                      <a:pt x="49" y="7"/>
                    </a:lnTo>
                    <a:lnTo>
                      <a:pt x="50" y="11"/>
                    </a:lnTo>
                    <a:lnTo>
                      <a:pt x="52" y="15"/>
                    </a:lnTo>
                    <a:lnTo>
                      <a:pt x="53" y="19"/>
                    </a:lnTo>
                    <a:lnTo>
                      <a:pt x="53" y="26"/>
                    </a:lnTo>
                    <a:lnTo>
                      <a:pt x="53" y="66"/>
                    </a:lnTo>
                    <a:lnTo>
                      <a:pt x="42" y="66"/>
                    </a:lnTo>
                    <a:lnTo>
                      <a:pt x="42" y="26"/>
                    </a:lnTo>
                    <a:lnTo>
                      <a:pt x="41" y="21"/>
                    </a:lnTo>
                    <a:lnTo>
                      <a:pt x="41" y="18"/>
                    </a:lnTo>
                    <a:lnTo>
                      <a:pt x="40" y="16"/>
                    </a:lnTo>
                    <a:lnTo>
                      <a:pt x="39" y="15"/>
                    </a:lnTo>
                    <a:lnTo>
                      <a:pt x="39" y="13"/>
                    </a:lnTo>
                    <a:lnTo>
                      <a:pt x="37" y="12"/>
                    </a:lnTo>
                    <a:lnTo>
                      <a:pt x="36" y="11"/>
                    </a:lnTo>
                    <a:lnTo>
                      <a:pt x="32" y="10"/>
                    </a:lnTo>
                    <a:lnTo>
                      <a:pt x="28" y="9"/>
                    </a:lnTo>
                    <a:lnTo>
                      <a:pt x="25" y="9"/>
                    </a:lnTo>
                    <a:lnTo>
                      <a:pt x="22" y="10"/>
                    </a:lnTo>
                    <a:lnTo>
                      <a:pt x="19" y="11"/>
                    </a:lnTo>
                    <a:lnTo>
                      <a:pt x="16" y="14"/>
                    </a:lnTo>
                    <a:lnTo>
                      <a:pt x="15" y="15"/>
                    </a:lnTo>
                    <a:lnTo>
                      <a:pt x="14" y="16"/>
                    </a:lnTo>
                    <a:lnTo>
                      <a:pt x="12" y="20"/>
                    </a:lnTo>
                    <a:lnTo>
                      <a:pt x="12" y="25"/>
                    </a:lnTo>
                    <a:lnTo>
                      <a:pt x="11" y="30"/>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24" name="Freeform 132"/>
              <p:cNvSpPr>
                <a:spLocks/>
              </p:cNvSpPr>
              <p:nvPr/>
            </p:nvSpPr>
            <p:spPr bwMode="auto">
              <a:xfrm>
                <a:off x="2834" y="2684"/>
                <a:ext cx="31" cy="87"/>
              </a:xfrm>
              <a:custGeom>
                <a:avLst/>
                <a:gdLst>
                  <a:gd name="T0" fmla="*/ 30 w 31"/>
                  <a:gd name="T1" fmla="*/ 77 h 87"/>
                  <a:gd name="T2" fmla="*/ 31 w 31"/>
                  <a:gd name="T3" fmla="*/ 86 h 87"/>
                  <a:gd name="T4" fmla="*/ 27 w 31"/>
                  <a:gd name="T5" fmla="*/ 87 h 87"/>
                  <a:gd name="T6" fmla="*/ 23 w 31"/>
                  <a:gd name="T7" fmla="*/ 87 h 87"/>
                  <a:gd name="T8" fmla="*/ 18 w 31"/>
                  <a:gd name="T9" fmla="*/ 87 h 87"/>
                  <a:gd name="T10" fmla="*/ 16 w 31"/>
                  <a:gd name="T11" fmla="*/ 86 h 87"/>
                  <a:gd name="T12" fmla="*/ 14 w 31"/>
                  <a:gd name="T13" fmla="*/ 85 h 87"/>
                  <a:gd name="T14" fmla="*/ 13 w 31"/>
                  <a:gd name="T15" fmla="*/ 84 h 87"/>
                  <a:gd name="T16" fmla="*/ 11 w 31"/>
                  <a:gd name="T17" fmla="*/ 83 h 87"/>
                  <a:gd name="T18" fmla="*/ 11 w 31"/>
                  <a:gd name="T19" fmla="*/ 82 h 87"/>
                  <a:gd name="T20" fmla="*/ 10 w 31"/>
                  <a:gd name="T21" fmla="*/ 81 h 87"/>
                  <a:gd name="T22" fmla="*/ 9 w 31"/>
                  <a:gd name="T23" fmla="*/ 78 h 87"/>
                  <a:gd name="T24" fmla="*/ 8 w 31"/>
                  <a:gd name="T25" fmla="*/ 76 h 87"/>
                  <a:gd name="T26" fmla="*/ 8 w 31"/>
                  <a:gd name="T27" fmla="*/ 67 h 87"/>
                  <a:gd name="T28" fmla="*/ 8 w 31"/>
                  <a:gd name="T29" fmla="*/ 31 h 87"/>
                  <a:gd name="T30" fmla="*/ 0 w 31"/>
                  <a:gd name="T31" fmla="*/ 31 h 87"/>
                  <a:gd name="T32" fmla="*/ 0 w 31"/>
                  <a:gd name="T33" fmla="*/ 22 h 87"/>
                  <a:gd name="T34" fmla="*/ 8 w 31"/>
                  <a:gd name="T35" fmla="*/ 22 h 87"/>
                  <a:gd name="T36" fmla="*/ 8 w 31"/>
                  <a:gd name="T37" fmla="*/ 6 h 87"/>
                  <a:gd name="T38" fmla="*/ 19 w 31"/>
                  <a:gd name="T39" fmla="*/ 0 h 87"/>
                  <a:gd name="T40" fmla="*/ 19 w 31"/>
                  <a:gd name="T41" fmla="*/ 22 h 87"/>
                  <a:gd name="T42" fmla="*/ 30 w 31"/>
                  <a:gd name="T43" fmla="*/ 22 h 87"/>
                  <a:gd name="T44" fmla="*/ 30 w 31"/>
                  <a:gd name="T45" fmla="*/ 31 h 87"/>
                  <a:gd name="T46" fmla="*/ 19 w 31"/>
                  <a:gd name="T47" fmla="*/ 31 h 87"/>
                  <a:gd name="T48" fmla="*/ 19 w 31"/>
                  <a:gd name="T49" fmla="*/ 68 h 87"/>
                  <a:gd name="T50" fmla="*/ 19 w 31"/>
                  <a:gd name="T51" fmla="*/ 72 h 87"/>
                  <a:gd name="T52" fmla="*/ 20 w 31"/>
                  <a:gd name="T53" fmla="*/ 74 h 87"/>
                  <a:gd name="T54" fmla="*/ 21 w 31"/>
                  <a:gd name="T55" fmla="*/ 75 h 87"/>
                  <a:gd name="T56" fmla="*/ 21 w 31"/>
                  <a:gd name="T57" fmla="*/ 76 h 87"/>
                  <a:gd name="T58" fmla="*/ 23 w 31"/>
                  <a:gd name="T59" fmla="*/ 77 h 87"/>
                  <a:gd name="T60" fmla="*/ 25 w 31"/>
                  <a:gd name="T61" fmla="*/ 77 h 87"/>
                  <a:gd name="T62" fmla="*/ 30 w 31"/>
                  <a:gd name="T63" fmla="*/ 77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87">
                    <a:moveTo>
                      <a:pt x="30" y="77"/>
                    </a:moveTo>
                    <a:lnTo>
                      <a:pt x="31" y="86"/>
                    </a:lnTo>
                    <a:lnTo>
                      <a:pt x="27" y="87"/>
                    </a:lnTo>
                    <a:lnTo>
                      <a:pt x="23" y="87"/>
                    </a:lnTo>
                    <a:lnTo>
                      <a:pt x="18" y="87"/>
                    </a:lnTo>
                    <a:lnTo>
                      <a:pt x="16" y="86"/>
                    </a:lnTo>
                    <a:lnTo>
                      <a:pt x="14" y="85"/>
                    </a:lnTo>
                    <a:lnTo>
                      <a:pt x="13" y="84"/>
                    </a:lnTo>
                    <a:lnTo>
                      <a:pt x="11" y="83"/>
                    </a:lnTo>
                    <a:lnTo>
                      <a:pt x="11" y="82"/>
                    </a:lnTo>
                    <a:lnTo>
                      <a:pt x="10" y="81"/>
                    </a:lnTo>
                    <a:lnTo>
                      <a:pt x="9" y="78"/>
                    </a:lnTo>
                    <a:lnTo>
                      <a:pt x="8" y="76"/>
                    </a:lnTo>
                    <a:lnTo>
                      <a:pt x="8" y="67"/>
                    </a:lnTo>
                    <a:lnTo>
                      <a:pt x="8" y="31"/>
                    </a:lnTo>
                    <a:lnTo>
                      <a:pt x="0" y="31"/>
                    </a:lnTo>
                    <a:lnTo>
                      <a:pt x="0" y="22"/>
                    </a:lnTo>
                    <a:lnTo>
                      <a:pt x="8" y="22"/>
                    </a:lnTo>
                    <a:lnTo>
                      <a:pt x="8" y="6"/>
                    </a:lnTo>
                    <a:lnTo>
                      <a:pt x="19" y="0"/>
                    </a:lnTo>
                    <a:lnTo>
                      <a:pt x="19" y="22"/>
                    </a:lnTo>
                    <a:lnTo>
                      <a:pt x="30" y="22"/>
                    </a:lnTo>
                    <a:lnTo>
                      <a:pt x="30" y="31"/>
                    </a:lnTo>
                    <a:lnTo>
                      <a:pt x="19" y="31"/>
                    </a:lnTo>
                    <a:lnTo>
                      <a:pt x="19" y="68"/>
                    </a:lnTo>
                    <a:lnTo>
                      <a:pt x="19" y="72"/>
                    </a:lnTo>
                    <a:lnTo>
                      <a:pt x="20" y="74"/>
                    </a:lnTo>
                    <a:lnTo>
                      <a:pt x="21" y="75"/>
                    </a:lnTo>
                    <a:lnTo>
                      <a:pt x="21" y="76"/>
                    </a:lnTo>
                    <a:lnTo>
                      <a:pt x="23" y="77"/>
                    </a:lnTo>
                    <a:lnTo>
                      <a:pt x="25" y="77"/>
                    </a:lnTo>
                    <a:lnTo>
                      <a:pt x="30" y="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25" name="Freeform 133"/>
              <p:cNvSpPr>
                <a:spLocks/>
              </p:cNvSpPr>
              <p:nvPr/>
            </p:nvSpPr>
            <p:spPr bwMode="auto">
              <a:xfrm>
                <a:off x="2327" y="2581"/>
                <a:ext cx="56" cy="90"/>
              </a:xfrm>
              <a:custGeom>
                <a:avLst/>
                <a:gdLst>
                  <a:gd name="T0" fmla="*/ 0 w 56"/>
                  <a:gd name="T1" fmla="*/ 1 h 90"/>
                  <a:gd name="T2" fmla="*/ 10 w 56"/>
                  <a:gd name="T3" fmla="*/ 9 h 90"/>
                  <a:gd name="T4" fmla="*/ 13 w 56"/>
                  <a:gd name="T5" fmla="*/ 5 h 90"/>
                  <a:gd name="T6" fmla="*/ 18 w 56"/>
                  <a:gd name="T7" fmla="*/ 2 h 90"/>
                  <a:gd name="T8" fmla="*/ 26 w 56"/>
                  <a:gd name="T9" fmla="*/ 0 h 90"/>
                  <a:gd name="T10" fmla="*/ 33 w 56"/>
                  <a:gd name="T11" fmla="*/ 0 h 90"/>
                  <a:gd name="T12" fmla="*/ 40 w 56"/>
                  <a:gd name="T13" fmla="*/ 2 h 90"/>
                  <a:gd name="T14" fmla="*/ 46 w 56"/>
                  <a:gd name="T15" fmla="*/ 6 h 90"/>
                  <a:gd name="T16" fmla="*/ 50 w 56"/>
                  <a:gd name="T17" fmla="*/ 12 h 90"/>
                  <a:gd name="T18" fmla="*/ 53 w 56"/>
                  <a:gd name="T19" fmla="*/ 16 h 90"/>
                  <a:gd name="T20" fmla="*/ 55 w 56"/>
                  <a:gd name="T21" fmla="*/ 24 h 90"/>
                  <a:gd name="T22" fmla="*/ 56 w 56"/>
                  <a:gd name="T23" fmla="*/ 32 h 90"/>
                  <a:gd name="T24" fmla="*/ 55 w 56"/>
                  <a:gd name="T25" fmla="*/ 43 h 90"/>
                  <a:gd name="T26" fmla="*/ 52 w 56"/>
                  <a:gd name="T27" fmla="*/ 50 h 90"/>
                  <a:gd name="T28" fmla="*/ 48 w 56"/>
                  <a:gd name="T29" fmla="*/ 57 h 90"/>
                  <a:gd name="T30" fmla="*/ 42 w 56"/>
                  <a:gd name="T31" fmla="*/ 63 h 90"/>
                  <a:gd name="T32" fmla="*/ 35 w 56"/>
                  <a:gd name="T33" fmla="*/ 66 h 90"/>
                  <a:gd name="T34" fmla="*/ 28 w 56"/>
                  <a:gd name="T35" fmla="*/ 67 h 90"/>
                  <a:gd name="T36" fmla="*/ 18 w 56"/>
                  <a:gd name="T37" fmla="*/ 64 h 90"/>
                  <a:gd name="T38" fmla="*/ 12 w 56"/>
                  <a:gd name="T39" fmla="*/ 60 h 90"/>
                  <a:gd name="T40" fmla="*/ 11 w 56"/>
                  <a:gd name="T41" fmla="*/ 90 h 90"/>
                  <a:gd name="T42" fmla="*/ 0 w 56"/>
                  <a:gd name="T43" fmla="*/ 90 h 90"/>
                  <a:gd name="T44" fmla="*/ 10 w 56"/>
                  <a:gd name="T45" fmla="*/ 39 h 90"/>
                  <a:gd name="T46" fmla="*/ 12 w 56"/>
                  <a:gd name="T47" fmla="*/ 49 h 90"/>
                  <a:gd name="T48" fmla="*/ 16 w 56"/>
                  <a:gd name="T49" fmla="*/ 53 h 90"/>
                  <a:gd name="T50" fmla="*/ 20 w 56"/>
                  <a:gd name="T51" fmla="*/ 56 h 90"/>
                  <a:gd name="T52" fmla="*/ 27 w 56"/>
                  <a:gd name="T53" fmla="*/ 58 h 90"/>
                  <a:gd name="T54" fmla="*/ 33 w 56"/>
                  <a:gd name="T55" fmla="*/ 56 h 90"/>
                  <a:gd name="T56" fmla="*/ 40 w 56"/>
                  <a:gd name="T57" fmla="*/ 52 h 90"/>
                  <a:gd name="T58" fmla="*/ 43 w 56"/>
                  <a:gd name="T59" fmla="*/ 44 h 90"/>
                  <a:gd name="T60" fmla="*/ 44 w 56"/>
                  <a:gd name="T61" fmla="*/ 32 h 90"/>
                  <a:gd name="T62" fmla="*/ 43 w 56"/>
                  <a:gd name="T63" fmla="*/ 22 h 90"/>
                  <a:gd name="T64" fmla="*/ 40 w 56"/>
                  <a:gd name="T65" fmla="*/ 15 h 90"/>
                  <a:gd name="T66" fmla="*/ 34 w 56"/>
                  <a:gd name="T67" fmla="*/ 10 h 90"/>
                  <a:gd name="T68" fmla="*/ 27 w 56"/>
                  <a:gd name="T69" fmla="*/ 8 h 90"/>
                  <a:gd name="T70" fmla="*/ 23 w 56"/>
                  <a:gd name="T71" fmla="*/ 9 h 90"/>
                  <a:gd name="T72" fmla="*/ 18 w 56"/>
                  <a:gd name="T73" fmla="*/ 12 h 90"/>
                  <a:gd name="T74" fmla="*/ 15 w 56"/>
                  <a:gd name="T75" fmla="*/ 15 h 90"/>
                  <a:gd name="T76" fmla="*/ 12 w 56"/>
                  <a:gd name="T77" fmla="*/ 18 h 90"/>
                  <a:gd name="T78" fmla="*/ 10 w 56"/>
                  <a:gd name="T79" fmla="*/ 28 h 90"/>
                  <a:gd name="T80" fmla="*/ 0 w 56"/>
                  <a:gd name="T81" fmla="*/ 90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 h="90">
                    <a:moveTo>
                      <a:pt x="0" y="90"/>
                    </a:moveTo>
                    <a:lnTo>
                      <a:pt x="0" y="1"/>
                    </a:lnTo>
                    <a:lnTo>
                      <a:pt x="10" y="1"/>
                    </a:lnTo>
                    <a:lnTo>
                      <a:pt x="10" y="9"/>
                    </a:lnTo>
                    <a:lnTo>
                      <a:pt x="12" y="7"/>
                    </a:lnTo>
                    <a:lnTo>
                      <a:pt x="13" y="5"/>
                    </a:lnTo>
                    <a:lnTo>
                      <a:pt x="16" y="4"/>
                    </a:lnTo>
                    <a:lnTo>
                      <a:pt x="18" y="2"/>
                    </a:lnTo>
                    <a:lnTo>
                      <a:pt x="23" y="0"/>
                    </a:lnTo>
                    <a:lnTo>
                      <a:pt x="26" y="0"/>
                    </a:lnTo>
                    <a:lnTo>
                      <a:pt x="29" y="0"/>
                    </a:lnTo>
                    <a:lnTo>
                      <a:pt x="33" y="0"/>
                    </a:lnTo>
                    <a:lnTo>
                      <a:pt x="36" y="1"/>
                    </a:lnTo>
                    <a:lnTo>
                      <a:pt x="40" y="2"/>
                    </a:lnTo>
                    <a:lnTo>
                      <a:pt x="43" y="4"/>
                    </a:lnTo>
                    <a:lnTo>
                      <a:pt x="46" y="6"/>
                    </a:lnTo>
                    <a:lnTo>
                      <a:pt x="48" y="9"/>
                    </a:lnTo>
                    <a:lnTo>
                      <a:pt x="50" y="12"/>
                    </a:lnTo>
                    <a:lnTo>
                      <a:pt x="51" y="14"/>
                    </a:lnTo>
                    <a:lnTo>
                      <a:pt x="53" y="16"/>
                    </a:lnTo>
                    <a:lnTo>
                      <a:pt x="54" y="20"/>
                    </a:lnTo>
                    <a:lnTo>
                      <a:pt x="55" y="24"/>
                    </a:lnTo>
                    <a:lnTo>
                      <a:pt x="55" y="29"/>
                    </a:lnTo>
                    <a:lnTo>
                      <a:pt x="56" y="32"/>
                    </a:lnTo>
                    <a:lnTo>
                      <a:pt x="55" y="38"/>
                    </a:lnTo>
                    <a:lnTo>
                      <a:pt x="55" y="43"/>
                    </a:lnTo>
                    <a:lnTo>
                      <a:pt x="54" y="46"/>
                    </a:lnTo>
                    <a:lnTo>
                      <a:pt x="52" y="50"/>
                    </a:lnTo>
                    <a:lnTo>
                      <a:pt x="50" y="54"/>
                    </a:lnTo>
                    <a:lnTo>
                      <a:pt x="48" y="57"/>
                    </a:lnTo>
                    <a:lnTo>
                      <a:pt x="45" y="60"/>
                    </a:lnTo>
                    <a:lnTo>
                      <a:pt x="42" y="63"/>
                    </a:lnTo>
                    <a:lnTo>
                      <a:pt x="38" y="64"/>
                    </a:lnTo>
                    <a:lnTo>
                      <a:pt x="35" y="66"/>
                    </a:lnTo>
                    <a:lnTo>
                      <a:pt x="31" y="67"/>
                    </a:lnTo>
                    <a:lnTo>
                      <a:pt x="28" y="67"/>
                    </a:lnTo>
                    <a:lnTo>
                      <a:pt x="23" y="67"/>
                    </a:lnTo>
                    <a:lnTo>
                      <a:pt x="18" y="64"/>
                    </a:lnTo>
                    <a:lnTo>
                      <a:pt x="14" y="62"/>
                    </a:lnTo>
                    <a:lnTo>
                      <a:pt x="12" y="60"/>
                    </a:lnTo>
                    <a:lnTo>
                      <a:pt x="11" y="59"/>
                    </a:lnTo>
                    <a:lnTo>
                      <a:pt x="11" y="90"/>
                    </a:lnTo>
                    <a:lnTo>
                      <a:pt x="0" y="90"/>
                    </a:lnTo>
                    <a:lnTo>
                      <a:pt x="9" y="34"/>
                    </a:lnTo>
                    <a:lnTo>
                      <a:pt x="10" y="39"/>
                    </a:lnTo>
                    <a:lnTo>
                      <a:pt x="11" y="44"/>
                    </a:lnTo>
                    <a:lnTo>
                      <a:pt x="12" y="49"/>
                    </a:lnTo>
                    <a:lnTo>
                      <a:pt x="15" y="52"/>
                    </a:lnTo>
                    <a:lnTo>
                      <a:pt x="16" y="53"/>
                    </a:lnTo>
                    <a:lnTo>
                      <a:pt x="17" y="55"/>
                    </a:lnTo>
                    <a:lnTo>
                      <a:pt x="20" y="56"/>
                    </a:lnTo>
                    <a:lnTo>
                      <a:pt x="23" y="57"/>
                    </a:lnTo>
                    <a:lnTo>
                      <a:pt x="27" y="58"/>
                    </a:lnTo>
                    <a:lnTo>
                      <a:pt x="30" y="57"/>
                    </a:lnTo>
                    <a:lnTo>
                      <a:pt x="33" y="56"/>
                    </a:lnTo>
                    <a:lnTo>
                      <a:pt x="36" y="54"/>
                    </a:lnTo>
                    <a:lnTo>
                      <a:pt x="40" y="52"/>
                    </a:lnTo>
                    <a:lnTo>
                      <a:pt x="42" y="48"/>
                    </a:lnTo>
                    <a:lnTo>
                      <a:pt x="43" y="44"/>
                    </a:lnTo>
                    <a:lnTo>
                      <a:pt x="44" y="39"/>
                    </a:lnTo>
                    <a:lnTo>
                      <a:pt x="44" y="32"/>
                    </a:lnTo>
                    <a:lnTo>
                      <a:pt x="44" y="27"/>
                    </a:lnTo>
                    <a:lnTo>
                      <a:pt x="43" y="22"/>
                    </a:lnTo>
                    <a:lnTo>
                      <a:pt x="42" y="18"/>
                    </a:lnTo>
                    <a:lnTo>
                      <a:pt x="40" y="15"/>
                    </a:lnTo>
                    <a:lnTo>
                      <a:pt x="36" y="12"/>
                    </a:lnTo>
                    <a:lnTo>
                      <a:pt x="34" y="10"/>
                    </a:lnTo>
                    <a:lnTo>
                      <a:pt x="31" y="8"/>
                    </a:lnTo>
                    <a:lnTo>
                      <a:pt x="27" y="8"/>
                    </a:lnTo>
                    <a:lnTo>
                      <a:pt x="24" y="8"/>
                    </a:lnTo>
                    <a:lnTo>
                      <a:pt x="23" y="9"/>
                    </a:lnTo>
                    <a:lnTo>
                      <a:pt x="21" y="10"/>
                    </a:lnTo>
                    <a:lnTo>
                      <a:pt x="18" y="12"/>
                    </a:lnTo>
                    <a:lnTo>
                      <a:pt x="16" y="13"/>
                    </a:lnTo>
                    <a:lnTo>
                      <a:pt x="15" y="15"/>
                    </a:lnTo>
                    <a:lnTo>
                      <a:pt x="14" y="16"/>
                    </a:lnTo>
                    <a:lnTo>
                      <a:pt x="12" y="18"/>
                    </a:lnTo>
                    <a:lnTo>
                      <a:pt x="11" y="22"/>
                    </a:lnTo>
                    <a:lnTo>
                      <a:pt x="10" y="28"/>
                    </a:lnTo>
                    <a:lnTo>
                      <a:pt x="9" y="34"/>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26" name="Freeform 134"/>
              <p:cNvSpPr>
                <a:spLocks/>
              </p:cNvSpPr>
              <p:nvPr/>
            </p:nvSpPr>
            <p:spPr bwMode="auto">
              <a:xfrm>
                <a:off x="2396" y="2581"/>
                <a:ext cx="35" cy="66"/>
              </a:xfrm>
              <a:custGeom>
                <a:avLst/>
                <a:gdLst>
                  <a:gd name="T0" fmla="*/ 0 w 35"/>
                  <a:gd name="T1" fmla="*/ 66 h 66"/>
                  <a:gd name="T2" fmla="*/ 0 w 35"/>
                  <a:gd name="T3" fmla="*/ 1 h 66"/>
                  <a:gd name="T4" fmla="*/ 9 w 35"/>
                  <a:gd name="T5" fmla="*/ 1 h 66"/>
                  <a:gd name="T6" fmla="*/ 9 w 35"/>
                  <a:gd name="T7" fmla="*/ 11 h 66"/>
                  <a:gd name="T8" fmla="*/ 12 w 35"/>
                  <a:gd name="T9" fmla="*/ 8 h 66"/>
                  <a:gd name="T10" fmla="*/ 13 w 35"/>
                  <a:gd name="T11" fmla="*/ 5 h 66"/>
                  <a:gd name="T12" fmla="*/ 15 w 35"/>
                  <a:gd name="T13" fmla="*/ 3 h 66"/>
                  <a:gd name="T14" fmla="*/ 16 w 35"/>
                  <a:gd name="T15" fmla="*/ 2 h 66"/>
                  <a:gd name="T16" fmla="*/ 18 w 35"/>
                  <a:gd name="T17" fmla="*/ 1 h 66"/>
                  <a:gd name="T18" fmla="*/ 19 w 35"/>
                  <a:gd name="T19" fmla="*/ 0 h 66"/>
                  <a:gd name="T20" fmla="*/ 23 w 35"/>
                  <a:gd name="T21" fmla="*/ 0 h 66"/>
                  <a:gd name="T22" fmla="*/ 26 w 35"/>
                  <a:gd name="T23" fmla="*/ 0 h 66"/>
                  <a:gd name="T24" fmla="*/ 29 w 35"/>
                  <a:gd name="T25" fmla="*/ 1 h 66"/>
                  <a:gd name="T26" fmla="*/ 32 w 35"/>
                  <a:gd name="T27" fmla="*/ 1 h 66"/>
                  <a:gd name="T28" fmla="*/ 35 w 35"/>
                  <a:gd name="T29" fmla="*/ 3 h 66"/>
                  <a:gd name="T30" fmla="*/ 31 w 35"/>
                  <a:gd name="T31" fmla="*/ 13 h 66"/>
                  <a:gd name="T32" fmla="*/ 27 w 35"/>
                  <a:gd name="T33" fmla="*/ 12 h 66"/>
                  <a:gd name="T34" fmla="*/ 22 w 35"/>
                  <a:gd name="T35" fmla="*/ 11 h 66"/>
                  <a:gd name="T36" fmla="*/ 19 w 35"/>
                  <a:gd name="T37" fmla="*/ 12 h 66"/>
                  <a:gd name="T38" fmla="*/ 16 w 35"/>
                  <a:gd name="T39" fmla="*/ 13 h 66"/>
                  <a:gd name="T40" fmla="*/ 14 w 35"/>
                  <a:gd name="T41" fmla="*/ 15 h 66"/>
                  <a:gd name="T42" fmla="*/ 12 w 35"/>
                  <a:gd name="T43" fmla="*/ 19 h 66"/>
                  <a:gd name="T44" fmla="*/ 11 w 35"/>
                  <a:gd name="T45" fmla="*/ 25 h 66"/>
                  <a:gd name="T46" fmla="*/ 11 w 35"/>
                  <a:gd name="T47" fmla="*/ 29 h 66"/>
                  <a:gd name="T48" fmla="*/ 11 w 35"/>
                  <a:gd name="T49" fmla="*/ 32 h 66"/>
                  <a:gd name="T50" fmla="*/ 11 w 35"/>
                  <a:gd name="T51" fmla="*/ 66 h 66"/>
                  <a:gd name="T52" fmla="*/ 0 w 35"/>
                  <a:gd name="T53" fmla="*/ 66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 h="66">
                    <a:moveTo>
                      <a:pt x="0" y="66"/>
                    </a:moveTo>
                    <a:lnTo>
                      <a:pt x="0" y="1"/>
                    </a:lnTo>
                    <a:lnTo>
                      <a:pt x="9" y="1"/>
                    </a:lnTo>
                    <a:lnTo>
                      <a:pt x="9" y="11"/>
                    </a:lnTo>
                    <a:lnTo>
                      <a:pt x="12" y="8"/>
                    </a:lnTo>
                    <a:lnTo>
                      <a:pt x="13" y="5"/>
                    </a:lnTo>
                    <a:lnTo>
                      <a:pt x="15" y="3"/>
                    </a:lnTo>
                    <a:lnTo>
                      <a:pt x="16" y="2"/>
                    </a:lnTo>
                    <a:lnTo>
                      <a:pt x="18" y="1"/>
                    </a:lnTo>
                    <a:lnTo>
                      <a:pt x="19" y="0"/>
                    </a:lnTo>
                    <a:lnTo>
                      <a:pt x="23" y="0"/>
                    </a:lnTo>
                    <a:lnTo>
                      <a:pt x="26" y="0"/>
                    </a:lnTo>
                    <a:lnTo>
                      <a:pt x="29" y="1"/>
                    </a:lnTo>
                    <a:lnTo>
                      <a:pt x="32" y="1"/>
                    </a:lnTo>
                    <a:lnTo>
                      <a:pt x="35" y="3"/>
                    </a:lnTo>
                    <a:lnTo>
                      <a:pt x="31" y="13"/>
                    </a:lnTo>
                    <a:lnTo>
                      <a:pt x="27" y="12"/>
                    </a:lnTo>
                    <a:lnTo>
                      <a:pt x="22" y="11"/>
                    </a:lnTo>
                    <a:lnTo>
                      <a:pt x="19" y="12"/>
                    </a:lnTo>
                    <a:lnTo>
                      <a:pt x="16" y="13"/>
                    </a:lnTo>
                    <a:lnTo>
                      <a:pt x="14" y="15"/>
                    </a:lnTo>
                    <a:lnTo>
                      <a:pt x="12" y="19"/>
                    </a:lnTo>
                    <a:lnTo>
                      <a:pt x="11" y="25"/>
                    </a:lnTo>
                    <a:lnTo>
                      <a:pt x="11" y="29"/>
                    </a:lnTo>
                    <a:lnTo>
                      <a:pt x="11" y="32"/>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27" name="Freeform 135"/>
              <p:cNvSpPr>
                <a:spLocks/>
              </p:cNvSpPr>
              <p:nvPr/>
            </p:nvSpPr>
            <p:spPr bwMode="auto">
              <a:xfrm>
                <a:off x="2433" y="2581"/>
                <a:ext cx="60" cy="67"/>
              </a:xfrm>
              <a:custGeom>
                <a:avLst/>
                <a:gdLst>
                  <a:gd name="T0" fmla="*/ 0 w 60"/>
                  <a:gd name="T1" fmla="*/ 29 h 67"/>
                  <a:gd name="T2" fmla="*/ 2 w 60"/>
                  <a:gd name="T3" fmla="*/ 21 h 67"/>
                  <a:gd name="T4" fmla="*/ 4 w 60"/>
                  <a:gd name="T5" fmla="*/ 15 h 67"/>
                  <a:gd name="T6" fmla="*/ 8 w 60"/>
                  <a:gd name="T7" fmla="*/ 9 h 67"/>
                  <a:gd name="T8" fmla="*/ 12 w 60"/>
                  <a:gd name="T9" fmla="*/ 5 h 67"/>
                  <a:gd name="T10" fmla="*/ 19 w 60"/>
                  <a:gd name="T11" fmla="*/ 1 h 67"/>
                  <a:gd name="T12" fmla="*/ 27 w 60"/>
                  <a:gd name="T13" fmla="*/ 0 h 67"/>
                  <a:gd name="T14" fmla="*/ 37 w 60"/>
                  <a:gd name="T15" fmla="*/ 0 h 67"/>
                  <a:gd name="T16" fmla="*/ 45 w 60"/>
                  <a:gd name="T17" fmla="*/ 3 h 67"/>
                  <a:gd name="T18" fmla="*/ 50 w 60"/>
                  <a:gd name="T19" fmla="*/ 6 h 67"/>
                  <a:gd name="T20" fmla="*/ 54 w 60"/>
                  <a:gd name="T21" fmla="*/ 11 h 67"/>
                  <a:gd name="T22" fmla="*/ 57 w 60"/>
                  <a:gd name="T23" fmla="*/ 16 h 67"/>
                  <a:gd name="T24" fmla="*/ 59 w 60"/>
                  <a:gd name="T25" fmla="*/ 22 h 67"/>
                  <a:gd name="T26" fmla="*/ 60 w 60"/>
                  <a:gd name="T27" fmla="*/ 29 h 67"/>
                  <a:gd name="T28" fmla="*/ 60 w 60"/>
                  <a:gd name="T29" fmla="*/ 38 h 67"/>
                  <a:gd name="T30" fmla="*/ 58 w 60"/>
                  <a:gd name="T31" fmla="*/ 48 h 67"/>
                  <a:gd name="T32" fmla="*/ 54 w 60"/>
                  <a:gd name="T33" fmla="*/ 55 h 67"/>
                  <a:gd name="T34" fmla="*/ 49 w 60"/>
                  <a:gd name="T35" fmla="*/ 61 h 67"/>
                  <a:gd name="T36" fmla="*/ 42 w 60"/>
                  <a:gd name="T37" fmla="*/ 65 h 67"/>
                  <a:gd name="T38" fmla="*/ 38 w 60"/>
                  <a:gd name="T39" fmla="*/ 66 h 67"/>
                  <a:gd name="T40" fmla="*/ 30 w 60"/>
                  <a:gd name="T41" fmla="*/ 67 h 67"/>
                  <a:gd name="T42" fmla="*/ 23 w 60"/>
                  <a:gd name="T43" fmla="*/ 67 h 67"/>
                  <a:gd name="T44" fmla="*/ 15 w 60"/>
                  <a:gd name="T45" fmla="*/ 63 h 67"/>
                  <a:gd name="T46" fmla="*/ 10 w 60"/>
                  <a:gd name="T47" fmla="*/ 60 h 67"/>
                  <a:gd name="T48" fmla="*/ 6 w 60"/>
                  <a:gd name="T49" fmla="*/ 56 h 67"/>
                  <a:gd name="T50" fmla="*/ 3 w 60"/>
                  <a:gd name="T51" fmla="*/ 50 h 67"/>
                  <a:gd name="T52" fmla="*/ 1 w 60"/>
                  <a:gd name="T53" fmla="*/ 44 h 67"/>
                  <a:gd name="T54" fmla="*/ 0 w 60"/>
                  <a:gd name="T55" fmla="*/ 37 h 67"/>
                  <a:gd name="T56" fmla="*/ 0 w 60"/>
                  <a:gd name="T57" fmla="*/ 33 h 67"/>
                  <a:gd name="T58" fmla="*/ 12 w 60"/>
                  <a:gd name="T59" fmla="*/ 39 h 67"/>
                  <a:gd name="T60" fmla="*/ 13 w 60"/>
                  <a:gd name="T61" fmla="*/ 46 h 67"/>
                  <a:gd name="T62" fmla="*/ 15 w 60"/>
                  <a:gd name="T63" fmla="*/ 50 h 67"/>
                  <a:gd name="T64" fmla="*/ 20 w 60"/>
                  <a:gd name="T65" fmla="*/ 54 h 67"/>
                  <a:gd name="T66" fmla="*/ 27 w 60"/>
                  <a:gd name="T67" fmla="*/ 57 h 67"/>
                  <a:gd name="T68" fmla="*/ 34 w 60"/>
                  <a:gd name="T69" fmla="*/ 57 h 67"/>
                  <a:gd name="T70" fmla="*/ 40 w 60"/>
                  <a:gd name="T71" fmla="*/ 54 h 67"/>
                  <a:gd name="T72" fmla="*/ 45 w 60"/>
                  <a:gd name="T73" fmla="*/ 50 h 67"/>
                  <a:gd name="T74" fmla="*/ 47 w 60"/>
                  <a:gd name="T75" fmla="*/ 44 h 67"/>
                  <a:gd name="T76" fmla="*/ 49 w 60"/>
                  <a:gd name="T77" fmla="*/ 33 h 67"/>
                  <a:gd name="T78" fmla="*/ 47 w 60"/>
                  <a:gd name="T79" fmla="*/ 22 h 67"/>
                  <a:gd name="T80" fmla="*/ 46 w 60"/>
                  <a:gd name="T81" fmla="*/ 18 h 67"/>
                  <a:gd name="T82" fmla="*/ 40 w 60"/>
                  <a:gd name="T83" fmla="*/ 12 h 67"/>
                  <a:gd name="T84" fmla="*/ 34 w 60"/>
                  <a:gd name="T85" fmla="*/ 9 h 67"/>
                  <a:gd name="T86" fmla="*/ 27 w 60"/>
                  <a:gd name="T87" fmla="*/ 9 h 67"/>
                  <a:gd name="T88" fmla="*/ 23 w 60"/>
                  <a:gd name="T89" fmla="*/ 10 h 67"/>
                  <a:gd name="T90" fmla="*/ 16 w 60"/>
                  <a:gd name="T91" fmla="*/ 15 h 67"/>
                  <a:gd name="T92" fmla="*/ 14 w 60"/>
                  <a:gd name="T93" fmla="*/ 18 h 67"/>
                  <a:gd name="T94" fmla="*/ 12 w 60"/>
                  <a:gd name="T95" fmla="*/ 28 h 67"/>
                  <a:gd name="T96" fmla="*/ 0 w 60"/>
                  <a:gd name="T97" fmla="*/ 33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67">
                    <a:moveTo>
                      <a:pt x="0" y="33"/>
                    </a:moveTo>
                    <a:lnTo>
                      <a:pt x="0" y="29"/>
                    </a:lnTo>
                    <a:lnTo>
                      <a:pt x="1" y="25"/>
                    </a:lnTo>
                    <a:lnTo>
                      <a:pt x="2" y="21"/>
                    </a:lnTo>
                    <a:lnTo>
                      <a:pt x="3" y="18"/>
                    </a:lnTo>
                    <a:lnTo>
                      <a:pt x="4" y="15"/>
                    </a:lnTo>
                    <a:lnTo>
                      <a:pt x="6" y="12"/>
                    </a:lnTo>
                    <a:lnTo>
                      <a:pt x="8" y="9"/>
                    </a:lnTo>
                    <a:lnTo>
                      <a:pt x="10" y="7"/>
                    </a:lnTo>
                    <a:lnTo>
                      <a:pt x="12" y="5"/>
                    </a:lnTo>
                    <a:lnTo>
                      <a:pt x="14" y="4"/>
                    </a:lnTo>
                    <a:lnTo>
                      <a:pt x="19" y="1"/>
                    </a:lnTo>
                    <a:lnTo>
                      <a:pt x="24" y="0"/>
                    </a:lnTo>
                    <a:lnTo>
                      <a:pt x="27" y="0"/>
                    </a:lnTo>
                    <a:lnTo>
                      <a:pt x="30" y="0"/>
                    </a:lnTo>
                    <a:lnTo>
                      <a:pt x="37" y="0"/>
                    </a:lnTo>
                    <a:lnTo>
                      <a:pt x="42" y="2"/>
                    </a:lnTo>
                    <a:lnTo>
                      <a:pt x="45" y="3"/>
                    </a:lnTo>
                    <a:lnTo>
                      <a:pt x="47" y="5"/>
                    </a:lnTo>
                    <a:lnTo>
                      <a:pt x="50" y="6"/>
                    </a:lnTo>
                    <a:lnTo>
                      <a:pt x="52" y="8"/>
                    </a:lnTo>
                    <a:lnTo>
                      <a:pt x="54" y="11"/>
                    </a:lnTo>
                    <a:lnTo>
                      <a:pt x="55" y="13"/>
                    </a:lnTo>
                    <a:lnTo>
                      <a:pt x="57" y="16"/>
                    </a:lnTo>
                    <a:lnTo>
                      <a:pt x="58" y="18"/>
                    </a:lnTo>
                    <a:lnTo>
                      <a:pt x="59" y="22"/>
                    </a:lnTo>
                    <a:lnTo>
                      <a:pt x="60" y="25"/>
                    </a:lnTo>
                    <a:lnTo>
                      <a:pt x="60" y="29"/>
                    </a:lnTo>
                    <a:lnTo>
                      <a:pt x="60" y="32"/>
                    </a:lnTo>
                    <a:lnTo>
                      <a:pt x="60" y="38"/>
                    </a:lnTo>
                    <a:lnTo>
                      <a:pt x="59" y="43"/>
                    </a:lnTo>
                    <a:lnTo>
                      <a:pt x="58" y="48"/>
                    </a:lnTo>
                    <a:lnTo>
                      <a:pt x="57" y="52"/>
                    </a:lnTo>
                    <a:lnTo>
                      <a:pt x="54" y="55"/>
                    </a:lnTo>
                    <a:lnTo>
                      <a:pt x="52" y="58"/>
                    </a:lnTo>
                    <a:lnTo>
                      <a:pt x="49" y="61"/>
                    </a:lnTo>
                    <a:lnTo>
                      <a:pt x="46" y="63"/>
                    </a:lnTo>
                    <a:lnTo>
                      <a:pt x="42" y="65"/>
                    </a:lnTo>
                    <a:lnTo>
                      <a:pt x="40" y="65"/>
                    </a:lnTo>
                    <a:lnTo>
                      <a:pt x="38" y="66"/>
                    </a:lnTo>
                    <a:lnTo>
                      <a:pt x="34" y="67"/>
                    </a:lnTo>
                    <a:lnTo>
                      <a:pt x="30" y="67"/>
                    </a:lnTo>
                    <a:lnTo>
                      <a:pt x="27" y="67"/>
                    </a:lnTo>
                    <a:lnTo>
                      <a:pt x="23" y="67"/>
                    </a:lnTo>
                    <a:lnTo>
                      <a:pt x="18" y="65"/>
                    </a:lnTo>
                    <a:lnTo>
                      <a:pt x="15" y="63"/>
                    </a:lnTo>
                    <a:lnTo>
                      <a:pt x="13" y="62"/>
                    </a:lnTo>
                    <a:lnTo>
                      <a:pt x="10" y="60"/>
                    </a:lnTo>
                    <a:lnTo>
                      <a:pt x="8" y="58"/>
                    </a:lnTo>
                    <a:lnTo>
                      <a:pt x="6" y="56"/>
                    </a:lnTo>
                    <a:lnTo>
                      <a:pt x="5" y="53"/>
                    </a:lnTo>
                    <a:lnTo>
                      <a:pt x="3" y="50"/>
                    </a:lnTo>
                    <a:lnTo>
                      <a:pt x="2" y="48"/>
                    </a:lnTo>
                    <a:lnTo>
                      <a:pt x="1" y="44"/>
                    </a:lnTo>
                    <a:lnTo>
                      <a:pt x="0" y="41"/>
                    </a:lnTo>
                    <a:lnTo>
                      <a:pt x="0" y="37"/>
                    </a:lnTo>
                    <a:lnTo>
                      <a:pt x="0" y="33"/>
                    </a:lnTo>
                    <a:lnTo>
                      <a:pt x="11" y="33"/>
                    </a:lnTo>
                    <a:lnTo>
                      <a:pt x="12" y="39"/>
                    </a:lnTo>
                    <a:lnTo>
                      <a:pt x="13" y="44"/>
                    </a:lnTo>
                    <a:lnTo>
                      <a:pt x="13" y="46"/>
                    </a:lnTo>
                    <a:lnTo>
                      <a:pt x="14" y="48"/>
                    </a:lnTo>
                    <a:lnTo>
                      <a:pt x="15" y="50"/>
                    </a:lnTo>
                    <a:lnTo>
                      <a:pt x="16" y="52"/>
                    </a:lnTo>
                    <a:lnTo>
                      <a:pt x="20" y="54"/>
                    </a:lnTo>
                    <a:lnTo>
                      <a:pt x="23" y="56"/>
                    </a:lnTo>
                    <a:lnTo>
                      <a:pt x="27" y="57"/>
                    </a:lnTo>
                    <a:lnTo>
                      <a:pt x="30" y="58"/>
                    </a:lnTo>
                    <a:lnTo>
                      <a:pt x="34" y="57"/>
                    </a:lnTo>
                    <a:lnTo>
                      <a:pt x="37" y="56"/>
                    </a:lnTo>
                    <a:lnTo>
                      <a:pt x="40" y="54"/>
                    </a:lnTo>
                    <a:lnTo>
                      <a:pt x="44" y="52"/>
                    </a:lnTo>
                    <a:lnTo>
                      <a:pt x="45" y="50"/>
                    </a:lnTo>
                    <a:lnTo>
                      <a:pt x="46" y="48"/>
                    </a:lnTo>
                    <a:lnTo>
                      <a:pt x="47" y="44"/>
                    </a:lnTo>
                    <a:lnTo>
                      <a:pt x="49" y="39"/>
                    </a:lnTo>
                    <a:lnTo>
                      <a:pt x="49" y="33"/>
                    </a:lnTo>
                    <a:lnTo>
                      <a:pt x="49" y="27"/>
                    </a:lnTo>
                    <a:lnTo>
                      <a:pt x="47" y="22"/>
                    </a:lnTo>
                    <a:lnTo>
                      <a:pt x="47" y="20"/>
                    </a:lnTo>
                    <a:lnTo>
                      <a:pt x="46" y="18"/>
                    </a:lnTo>
                    <a:lnTo>
                      <a:pt x="44" y="15"/>
                    </a:lnTo>
                    <a:lnTo>
                      <a:pt x="40" y="12"/>
                    </a:lnTo>
                    <a:lnTo>
                      <a:pt x="37" y="10"/>
                    </a:lnTo>
                    <a:lnTo>
                      <a:pt x="34" y="9"/>
                    </a:lnTo>
                    <a:lnTo>
                      <a:pt x="30" y="8"/>
                    </a:lnTo>
                    <a:lnTo>
                      <a:pt x="27" y="9"/>
                    </a:lnTo>
                    <a:lnTo>
                      <a:pt x="24" y="9"/>
                    </a:lnTo>
                    <a:lnTo>
                      <a:pt x="23" y="10"/>
                    </a:lnTo>
                    <a:lnTo>
                      <a:pt x="20" y="12"/>
                    </a:lnTo>
                    <a:lnTo>
                      <a:pt x="16" y="15"/>
                    </a:lnTo>
                    <a:lnTo>
                      <a:pt x="15" y="16"/>
                    </a:lnTo>
                    <a:lnTo>
                      <a:pt x="14" y="18"/>
                    </a:lnTo>
                    <a:lnTo>
                      <a:pt x="13" y="22"/>
                    </a:lnTo>
                    <a:lnTo>
                      <a:pt x="12" y="28"/>
                    </a:lnTo>
                    <a:lnTo>
                      <a:pt x="11" y="33"/>
                    </a:lnTo>
                    <a:lnTo>
                      <a:pt x="0"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28" name="Freeform 136"/>
              <p:cNvSpPr>
                <a:spLocks/>
              </p:cNvSpPr>
              <p:nvPr/>
            </p:nvSpPr>
            <p:spPr bwMode="auto">
              <a:xfrm>
                <a:off x="2492" y="2558"/>
                <a:ext cx="25" cy="114"/>
              </a:xfrm>
              <a:custGeom>
                <a:avLst/>
                <a:gdLst>
                  <a:gd name="T0" fmla="*/ 14 w 25"/>
                  <a:gd name="T1" fmla="*/ 12 h 114"/>
                  <a:gd name="T2" fmla="*/ 14 w 25"/>
                  <a:gd name="T3" fmla="*/ 0 h 114"/>
                  <a:gd name="T4" fmla="*/ 25 w 25"/>
                  <a:gd name="T5" fmla="*/ 0 h 114"/>
                  <a:gd name="T6" fmla="*/ 25 w 25"/>
                  <a:gd name="T7" fmla="*/ 12 h 114"/>
                  <a:gd name="T8" fmla="*/ 14 w 25"/>
                  <a:gd name="T9" fmla="*/ 12 h 114"/>
                  <a:gd name="T10" fmla="*/ 14 w 25"/>
                  <a:gd name="T11" fmla="*/ 12 h 114"/>
                  <a:gd name="T12" fmla="*/ 0 w 25"/>
                  <a:gd name="T13" fmla="*/ 114 h 114"/>
                  <a:gd name="T14" fmla="*/ 2 w 25"/>
                  <a:gd name="T15" fmla="*/ 104 h 114"/>
                  <a:gd name="T16" fmla="*/ 5 w 25"/>
                  <a:gd name="T17" fmla="*/ 105 h 114"/>
                  <a:gd name="T18" fmla="*/ 7 w 25"/>
                  <a:gd name="T19" fmla="*/ 105 h 114"/>
                  <a:gd name="T20" fmla="*/ 9 w 25"/>
                  <a:gd name="T21" fmla="*/ 105 h 114"/>
                  <a:gd name="T22" fmla="*/ 10 w 25"/>
                  <a:gd name="T23" fmla="*/ 104 h 114"/>
                  <a:gd name="T24" fmla="*/ 12 w 25"/>
                  <a:gd name="T25" fmla="*/ 103 h 114"/>
                  <a:gd name="T26" fmla="*/ 12 w 25"/>
                  <a:gd name="T27" fmla="*/ 103 h 114"/>
                  <a:gd name="T28" fmla="*/ 13 w 25"/>
                  <a:gd name="T29" fmla="*/ 101 h 114"/>
                  <a:gd name="T30" fmla="*/ 13 w 25"/>
                  <a:gd name="T31" fmla="*/ 99 h 114"/>
                  <a:gd name="T32" fmla="*/ 14 w 25"/>
                  <a:gd name="T33" fmla="*/ 92 h 114"/>
                  <a:gd name="T34" fmla="*/ 14 w 25"/>
                  <a:gd name="T35" fmla="*/ 24 h 114"/>
                  <a:gd name="T36" fmla="*/ 25 w 25"/>
                  <a:gd name="T37" fmla="*/ 24 h 114"/>
                  <a:gd name="T38" fmla="*/ 25 w 25"/>
                  <a:gd name="T39" fmla="*/ 92 h 114"/>
                  <a:gd name="T40" fmla="*/ 25 w 25"/>
                  <a:gd name="T41" fmla="*/ 97 h 114"/>
                  <a:gd name="T42" fmla="*/ 24 w 25"/>
                  <a:gd name="T43" fmla="*/ 102 h 114"/>
                  <a:gd name="T44" fmla="*/ 23 w 25"/>
                  <a:gd name="T45" fmla="*/ 106 h 114"/>
                  <a:gd name="T46" fmla="*/ 22 w 25"/>
                  <a:gd name="T47" fmla="*/ 108 h 114"/>
                  <a:gd name="T48" fmla="*/ 21 w 25"/>
                  <a:gd name="T49" fmla="*/ 110 h 114"/>
                  <a:gd name="T50" fmla="*/ 19 w 25"/>
                  <a:gd name="T51" fmla="*/ 111 h 114"/>
                  <a:gd name="T52" fmla="*/ 16 w 25"/>
                  <a:gd name="T53" fmla="*/ 113 h 114"/>
                  <a:gd name="T54" fmla="*/ 15 w 25"/>
                  <a:gd name="T55" fmla="*/ 114 h 114"/>
                  <a:gd name="T56" fmla="*/ 13 w 25"/>
                  <a:gd name="T57" fmla="*/ 114 h 114"/>
                  <a:gd name="T58" fmla="*/ 9 w 25"/>
                  <a:gd name="T59" fmla="*/ 114 h 114"/>
                  <a:gd name="T60" fmla="*/ 4 w 25"/>
                  <a:gd name="T61" fmla="*/ 114 h 114"/>
                  <a:gd name="T62" fmla="*/ 0 w 25"/>
                  <a:gd name="T63" fmla="*/ 114 h 114"/>
                  <a:gd name="T64" fmla="*/ 14 w 25"/>
                  <a:gd name="T65" fmla="*/ 12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 h="114">
                    <a:moveTo>
                      <a:pt x="14" y="12"/>
                    </a:moveTo>
                    <a:lnTo>
                      <a:pt x="14" y="0"/>
                    </a:lnTo>
                    <a:lnTo>
                      <a:pt x="25" y="0"/>
                    </a:lnTo>
                    <a:lnTo>
                      <a:pt x="25" y="12"/>
                    </a:lnTo>
                    <a:lnTo>
                      <a:pt x="14" y="12"/>
                    </a:lnTo>
                    <a:lnTo>
                      <a:pt x="0" y="114"/>
                    </a:lnTo>
                    <a:lnTo>
                      <a:pt x="2" y="104"/>
                    </a:lnTo>
                    <a:lnTo>
                      <a:pt x="5" y="105"/>
                    </a:lnTo>
                    <a:lnTo>
                      <a:pt x="7" y="105"/>
                    </a:lnTo>
                    <a:lnTo>
                      <a:pt x="9" y="105"/>
                    </a:lnTo>
                    <a:lnTo>
                      <a:pt x="10" y="104"/>
                    </a:lnTo>
                    <a:lnTo>
                      <a:pt x="12" y="103"/>
                    </a:lnTo>
                    <a:lnTo>
                      <a:pt x="13" y="101"/>
                    </a:lnTo>
                    <a:lnTo>
                      <a:pt x="13" y="99"/>
                    </a:lnTo>
                    <a:lnTo>
                      <a:pt x="14" y="92"/>
                    </a:lnTo>
                    <a:lnTo>
                      <a:pt x="14" y="24"/>
                    </a:lnTo>
                    <a:lnTo>
                      <a:pt x="25" y="24"/>
                    </a:lnTo>
                    <a:lnTo>
                      <a:pt x="25" y="92"/>
                    </a:lnTo>
                    <a:lnTo>
                      <a:pt x="25" y="97"/>
                    </a:lnTo>
                    <a:lnTo>
                      <a:pt x="24" y="102"/>
                    </a:lnTo>
                    <a:lnTo>
                      <a:pt x="23" y="106"/>
                    </a:lnTo>
                    <a:lnTo>
                      <a:pt x="22" y="108"/>
                    </a:lnTo>
                    <a:lnTo>
                      <a:pt x="21" y="110"/>
                    </a:lnTo>
                    <a:lnTo>
                      <a:pt x="19" y="111"/>
                    </a:lnTo>
                    <a:lnTo>
                      <a:pt x="16" y="113"/>
                    </a:lnTo>
                    <a:lnTo>
                      <a:pt x="15" y="114"/>
                    </a:lnTo>
                    <a:lnTo>
                      <a:pt x="13" y="114"/>
                    </a:lnTo>
                    <a:lnTo>
                      <a:pt x="9" y="114"/>
                    </a:lnTo>
                    <a:lnTo>
                      <a:pt x="4" y="114"/>
                    </a:lnTo>
                    <a:lnTo>
                      <a:pt x="0" y="114"/>
                    </a:lnTo>
                    <a:lnTo>
                      <a:pt x="14"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29" name="Freeform 137"/>
              <p:cNvSpPr>
                <a:spLocks/>
              </p:cNvSpPr>
              <p:nvPr/>
            </p:nvSpPr>
            <p:spPr bwMode="auto">
              <a:xfrm>
                <a:off x="2530" y="2581"/>
                <a:ext cx="59" cy="67"/>
              </a:xfrm>
              <a:custGeom>
                <a:avLst/>
                <a:gdLst>
                  <a:gd name="T0" fmla="*/ 59 w 59"/>
                  <a:gd name="T1" fmla="*/ 46 h 67"/>
                  <a:gd name="T2" fmla="*/ 55 w 59"/>
                  <a:gd name="T3" fmla="*/ 55 h 67"/>
                  <a:gd name="T4" fmla="*/ 52 w 59"/>
                  <a:gd name="T5" fmla="*/ 59 h 67"/>
                  <a:gd name="T6" fmla="*/ 49 w 59"/>
                  <a:gd name="T7" fmla="*/ 61 h 67"/>
                  <a:gd name="T8" fmla="*/ 45 w 59"/>
                  <a:gd name="T9" fmla="*/ 63 h 67"/>
                  <a:gd name="T10" fmla="*/ 36 w 59"/>
                  <a:gd name="T11" fmla="*/ 67 h 67"/>
                  <a:gd name="T12" fmla="*/ 24 w 59"/>
                  <a:gd name="T13" fmla="*/ 67 h 67"/>
                  <a:gd name="T14" fmla="*/ 16 w 59"/>
                  <a:gd name="T15" fmla="*/ 63 h 67"/>
                  <a:gd name="T16" fmla="*/ 10 w 59"/>
                  <a:gd name="T17" fmla="*/ 60 h 67"/>
                  <a:gd name="T18" fmla="*/ 5 w 59"/>
                  <a:gd name="T19" fmla="*/ 53 h 67"/>
                  <a:gd name="T20" fmla="*/ 2 w 59"/>
                  <a:gd name="T21" fmla="*/ 48 h 67"/>
                  <a:gd name="T22" fmla="*/ 0 w 59"/>
                  <a:gd name="T23" fmla="*/ 41 h 67"/>
                  <a:gd name="T24" fmla="*/ 0 w 59"/>
                  <a:gd name="T25" fmla="*/ 34 h 67"/>
                  <a:gd name="T26" fmla="*/ 0 w 59"/>
                  <a:gd name="T27" fmla="*/ 26 h 67"/>
                  <a:gd name="T28" fmla="*/ 2 w 59"/>
                  <a:gd name="T29" fmla="*/ 19 h 67"/>
                  <a:gd name="T30" fmla="*/ 6 w 59"/>
                  <a:gd name="T31" fmla="*/ 11 h 67"/>
                  <a:gd name="T32" fmla="*/ 10 w 59"/>
                  <a:gd name="T33" fmla="*/ 7 h 67"/>
                  <a:gd name="T34" fmla="*/ 16 w 59"/>
                  <a:gd name="T35" fmla="*/ 3 h 67"/>
                  <a:gd name="T36" fmla="*/ 21 w 59"/>
                  <a:gd name="T37" fmla="*/ 1 h 67"/>
                  <a:gd name="T38" fmla="*/ 26 w 59"/>
                  <a:gd name="T39" fmla="*/ 0 h 67"/>
                  <a:gd name="T40" fmla="*/ 36 w 59"/>
                  <a:gd name="T41" fmla="*/ 0 h 67"/>
                  <a:gd name="T42" fmla="*/ 44 w 59"/>
                  <a:gd name="T43" fmla="*/ 3 h 67"/>
                  <a:gd name="T44" fmla="*/ 49 w 59"/>
                  <a:gd name="T45" fmla="*/ 6 h 67"/>
                  <a:gd name="T46" fmla="*/ 53 w 59"/>
                  <a:gd name="T47" fmla="*/ 11 h 67"/>
                  <a:gd name="T48" fmla="*/ 56 w 59"/>
                  <a:gd name="T49" fmla="*/ 16 h 67"/>
                  <a:gd name="T50" fmla="*/ 58 w 59"/>
                  <a:gd name="T51" fmla="*/ 22 h 67"/>
                  <a:gd name="T52" fmla="*/ 59 w 59"/>
                  <a:gd name="T53" fmla="*/ 29 h 67"/>
                  <a:gd name="T54" fmla="*/ 59 w 59"/>
                  <a:gd name="T55" fmla="*/ 36 h 67"/>
                  <a:gd name="T56" fmla="*/ 12 w 59"/>
                  <a:gd name="T57" fmla="*/ 41 h 67"/>
                  <a:gd name="T58" fmla="*/ 15 w 59"/>
                  <a:gd name="T59" fmla="*/ 49 h 67"/>
                  <a:gd name="T60" fmla="*/ 20 w 59"/>
                  <a:gd name="T61" fmla="*/ 55 h 67"/>
                  <a:gd name="T62" fmla="*/ 26 w 59"/>
                  <a:gd name="T63" fmla="*/ 57 h 67"/>
                  <a:gd name="T64" fmla="*/ 33 w 59"/>
                  <a:gd name="T65" fmla="*/ 58 h 67"/>
                  <a:gd name="T66" fmla="*/ 39 w 59"/>
                  <a:gd name="T67" fmla="*/ 56 h 67"/>
                  <a:gd name="T68" fmla="*/ 43 w 59"/>
                  <a:gd name="T69" fmla="*/ 53 h 67"/>
                  <a:gd name="T70" fmla="*/ 47 w 59"/>
                  <a:gd name="T71" fmla="*/ 48 h 67"/>
                  <a:gd name="T72" fmla="*/ 47 w 59"/>
                  <a:gd name="T73" fmla="*/ 45 h 67"/>
                  <a:gd name="T74" fmla="*/ 47 w 59"/>
                  <a:gd name="T75" fmla="*/ 27 h 67"/>
                  <a:gd name="T76" fmla="*/ 47 w 59"/>
                  <a:gd name="T77" fmla="*/ 20 h 67"/>
                  <a:gd name="T78" fmla="*/ 43 w 59"/>
                  <a:gd name="T79" fmla="*/ 15 h 67"/>
                  <a:gd name="T80" fmla="*/ 37 w 59"/>
                  <a:gd name="T81" fmla="*/ 10 h 67"/>
                  <a:gd name="T82" fmla="*/ 30 w 59"/>
                  <a:gd name="T83" fmla="*/ 8 h 67"/>
                  <a:gd name="T84" fmla="*/ 23 w 59"/>
                  <a:gd name="T85" fmla="*/ 10 h 67"/>
                  <a:gd name="T86" fmla="*/ 17 w 59"/>
                  <a:gd name="T87" fmla="*/ 14 h 67"/>
                  <a:gd name="T88" fmla="*/ 13 w 59"/>
                  <a:gd name="T89" fmla="*/ 19 h 67"/>
                  <a:gd name="T90" fmla="*/ 12 w 59"/>
                  <a:gd name="T91" fmla="*/ 27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7">
                    <a:moveTo>
                      <a:pt x="47" y="45"/>
                    </a:moveTo>
                    <a:lnTo>
                      <a:pt x="59" y="46"/>
                    </a:lnTo>
                    <a:lnTo>
                      <a:pt x="57" y="51"/>
                    </a:lnTo>
                    <a:lnTo>
                      <a:pt x="55" y="55"/>
                    </a:lnTo>
                    <a:lnTo>
                      <a:pt x="53" y="56"/>
                    </a:lnTo>
                    <a:lnTo>
                      <a:pt x="52" y="59"/>
                    </a:lnTo>
                    <a:lnTo>
                      <a:pt x="50" y="60"/>
                    </a:lnTo>
                    <a:lnTo>
                      <a:pt x="49" y="61"/>
                    </a:lnTo>
                    <a:lnTo>
                      <a:pt x="47" y="63"/>
                    </a:lnTo>
                    <a:lnTo>
                      <a:pt x="45" y="63"/>
                    </a:lnTo>
                    <a:lnTo>
                      <a:pt x="40" y="66"/>
                    </a:lnTo>
                    <a:lnTo>
                      <a:pt x="36" y="67"/>
                    </a:lnTo>
                    <a:lnTo>
                      <a:pt x="30" y="67"/>
                    </a:lnTo>
                    <a:lnTo>
                      <a:pt x="24" y="67"/>
                    </a:lnTo>
                    <a:lnTo>
                      <a:pt x="18" y="65"/>
                    </a:lnTo>
                    <a:lnTo>
                      <a:pt x="16" y="63"/>
                    </a:lnTo>
                    <a:lnTo>
                      <a:pt x="12" y="62"/>
                    </a:lnTo>
                    <a:lnTo>
                      <a:pt x="10" y="60"/>
                    </a:lnTo>
                    <a:lnTo>
                      <a:pt x="8" y="58"/>
                    </a:lnTo>
                    <a:lnTo>
                      <a:pt x="5" y="53"/>
                    </a:lnTo>
                    <a:lnTo>
                      <a:pt x="3" y="51"/>
                    </a:lnTo>
                    <a:lnTo>
                      <a:pt x="2" y="48"/>
                    </a:lnTo>
                    <a:lnTo>
                      <a:pt x="1" y="45"/>
                    </a:lnTo>
                    <a:lnTo>
                      <a:pt x="0" y="41"/>
                    </a:lnTo>
                    <a:lnTo>
                      <a:pt x="0" y="38"/>
                    </a:lnTo>
                    <a:lnTo>
                      <a:pt x="0" y="34"/>
                    </a:lnTo>
                    <a:lnTo>
                      <a:pt x="0" y="30"/>
                    </a:lnTo>
                    <a:lnTo>
                      <a:pt x="0" y="26"/>
                    </a:lnTo>
                    <a:lnTo>
                      <a:pt x="1" y="22"/>
                    </a:lnTo>
                    <a:lnTo>
                      <a:pt x="2" y="19"/>
                    </a:lnTo>
                    <a:lnTo>
                      <a:pt x="5" y="14"/>
                    </a:lnTo>
                    <a:lnTo>
                      <a:pt x="6" y="11"/>
                    </a:lnTo>
                    <a:lnTo>
                      <a:pt x="9" y="8"/>
                    </a:lnTo>
                    <a:lnTo>
                      <a:pt x="10" y="7"/>
                    </a:lnTo>
                    <a:lnTo>
                      <a:pt x="12" y="5"/>
                    </a:lnTo>
                    <a:lnTo>
                      <a:pt x="16" y="3"/>
                    </a:lnTo>
                    <a:lnTo>
                      <a:pt x="18" y="2"/>
                    </a:lnTo>
                    <a:lnTo>
                      <a:pt x="21" y="1"/>
                    </a:lnTo>
                    <a:lnTo>
                      <a:pt x="23" y="0"/>
                    </a:lnTo>
                    <a:lnTo>
                      <a:pt x="26" y="0"/>
                    </a:lnTo>
                    <a:lnTo>
                      <a:pt x="30" y="0"/>
                    </a:lnTo>
                    <a:lnTo>
                      <a:pt x="36" y="0"/>
                    </a:lnTo>
                    <a:lnTo>
                      <a:pt x="42" y="2"/>
                    </a:lnTo>
                    <a:lnTo>
                      <a:pt x="44" y="3"/>
                    </a:lnTo>
                    <a:lnTo>
                      <a:pt x="47" y="5"/>
                    </a:lnTo>
                    <a:lnTo>
                      <a:pt x="49" y="6"/>
                    </a:lnTo>
                    <a:lnTo>
                      <a:pt x="51" y="8"/>
                    </a:lnTo>
                    <a:lnTo>
                      <a:pt x="53" y="11"/>
                    </a:lnTo>
                    <a:lnTo>
                      <a:pt x="54" y="13"/>
                    </a:lnTo>
                    <a:lnTo>
                      <a:pt x="56" y="16"/>
                    </a:lnTo>
                    <a:lnTo>
                      <a:pt x="57" y="19"/>
                    </a:lnTo>
                    <a:lnTo>
                      <a:pt x="58" y="22"/>
                    </a:lnTo>
                    <a:lnTo>
                      <a:pt x="59" y="25"/>
                    </a:lnTo>
                    <a:lnTo>
                      <a:pt x="59" y="29"/>
                    </a:lnTo>
                    <a:lnTo>
                      <a:pt x="59" y="33"/>
                    </a:lnTo>
                    <a:lnTo>
                      <a:pt x="59" y="36"/>
                    </a:lnTo>
                    <a:lnTo>
                      <a:pt x="11" y="36"/>
                    </a:lnTo>
                    <a:lnTo>
                      <a:pt x="12" y="41"/>
                    </a:lnTo>
                    <a:lnTo>
                      <a:pt x="13" y="46"/>
                    </a:lnTo>
                    <a:lnTo>
                      <a:pt x="15" y="49"/>
                    </a:lnTo>
                    <a:lnTo>
                      <a:pt x="17" y="53"/>
                    </a:lnTo>
                    <a:lnTo>
                      <a:pt x="20" y="55"/>
                    </a:lnTo>
                    <a:lnTo>
                      <a:pt x="23" y="56"/>
                    </a:lnTo>
                    <a:lnTo>
                      <a:pt x="26" y="57"/>
                    </a:lnTo>
                    <a:lnTo>
                      <a:pt x="30" y="58"/>
                    </a:lnTo>
                    <a:lnTo>
                      <a:pt x="33" y="58"/>
                    </a:lnTo>
                    <a:lnTo>
                      <a:pt x="36" y="57"/>
                    </a:lnTo>
                    <a:lnTo>
                      <a:pt x="39" y="56"/>
                    </a:lnTo>
                    <a:lnTo>
                      <a:pt x="41" y="55"/>
                    </a:lnTo>
                    <a:lnTo>
                      <a:pt x="43" y="53"/>
                    </a:lnTo>
                    <a:lnTo>
                      <a:pt x="45" y="51"/>
                    </a:lnTo>
                    <a:lnTo>
                      <a:pt x="47" y="48"/>
                    </a:lnTo>
                    <a:lnTo>
                      <a:pt x="47" y="45"/>
                    </a:lnTo>
                    <a:lnTo>
                      <a:pt x="12" y="27"/>
                    </a:lnTo>
                    <a:lnTo>
                      <a:pt x="47" y="27"/>
                    </a:lnTo>
                    <a:lnTo>
                      <a:pt x="47" y="23"/>
                    </a:lnTo>
                    <a:lnTo>
                      <a:pt x="47" y="20"/>
                    </a:lnTo>
                    <a:lnTo>
                      <a:pt x="45" y="17"/>
                    </a:lnTo>
                    <a:lnTo>
                      <a:pt x="43" y="15"/>
                    </a:lnTo>
                    <a:lnTo>
                      <a:pt x="41" y="12"/>
                    </a:lnTo>
                    <a:lnTo>
                      <a:pt x="37" y="10"/>
                    </a:lnTo>
                    <a:lnTo>
                      <a:pt x="34" y="9"/>
                    </a:lnTo>
                    <a:lnTo>
                      <a:pt x="30" y="8"/>
                    </a:lnTo>
                    <a:lnTo>
                      <a:pt x="26" y="9"/>
                    </a:lnTo>
                    <a:lnTo>
                      <a:pt x="23" y="10"/>
                    </a:lnTo>
                    <a:lnTo>
                      <a:pt x="20" y="12"/>
                    </a:lnTo>
                    <a:lnTo>
                      <a:pt x="17" y="14"/>
                    </a:lnTo>
                    <a:lnTo>
                      <a:pt x="15" y="16"/>
                    </a:lnTo>
                    <a:lnTo>
                      <a:pt x="13" y="19"/>
                    </a:lnTo>
                    <a:lnTo>
                      <a:pt x="12" y="23"/>
                    </a:lnTo>
                    <a:lnTo>
                      <a:pt x="12" y="27"/>
                    </a:lnTo>
                    <a:lnTo>
                      <a:pt x="47"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0" name="Freeform 138"/>
              <p:cNvSpPr>
                <a:spLocks/>
              </p:cNvSpPr>
              <p:nvPr/>
            </p:nvSpPr>
            <p:spPr bwMode="auto">
              <a:xfrm>
                <a:off x="2599" y="2581"/>
                <a:ext cx="56" cy="67"/>
              </a:xfrm>
              <a:custGeom>
                <a:avLst/>
                <a:gdLst>
                  <a:gd name="T0" fmla="*/ 56 w 56"/>
                  <a:gd name="T1" fmla="*/ 43 h 67"/>
                  <a:gd name="T2" fmla="*/ 53 w 56"/>
                  <a:gd name="T3" fmla="*/ 53 h 67"/>
                  <a:gd name="T4" fmla="*/ 47 w 56"/>
                  <a:gd name="T5" fmla="*/ 60 h 67"/>
                  <a:gd name="T6" fmla="*/ 39 w 56"/>
                  <a:gd name="T7" fmla="*/ 65 h 67"/>
                  <a:gd name="T8" fmla="*/ 29 w 56"/>
                  <a:gd name="T9" fmla="*/ 67 h 67"/>
                  <a:gd name="T10" fmla="*/ 18 w 56"/>
                  <a:gd name="T11" fmla="*/ 65 h 67"/>
                  <a:gd name="T12" fmla="*/ 12 w 56"/>
                  <a:gd name="T13" fmla="*/ 62 h 67"/>
                  <a:gd name="T14" fmla="*/ 8 w 56"/>
                  <a:gd name="T15" fmla="*/ 58 h 67"/>
                  <a:gd name="T16" fmla="*/ 5 w 56"/>
                  <a:gd name="T17" fmla="*/ 53 h 67"/>
                  <a:gd name="T18" fmla="*/ 1 w 56"/>
                  <a:gd name="T19" fmla="*/ 41 h 67"/>
                  <a:gd name="T20" fmla="*/ 0 w 56"/>
                  <a:gd name="T21" fmla="*/ 33 h 67"/>
                  <a:gd name="T22" fmla="*/ 1 w 56"/>
                  <a:gd name="T23" fmla="*/ 24 h 67"/>
                  <a:gd name="T24" fmla="*/ 4 w 56"/>
                  <a:gd name="T25" fmla="*/ 15 h 67"/>
                  <a:gd name="T26" fmla="*/ 8 w 56"/>
                  <a:gd name="T27" fmla="*/ 8 h 67"/>
                  <a:gd name="T28" fmla="*/ 11 w 56"/>
                  <a:gd name="T29" fmla="*/ 6 h 67"/>
                  <a:gd name="T30" fmla="*/ 18 w 56"/>
                  <a:gd name="T31" fmla="*/ 2 h 67"/>
                  <a:gd name="T32" fmla="*/ 26 w 56"/>
                  <a:gd name="T33" fmla="*/ 0 h 67"/>
                  <a:gd name="T34" fmla="*/ 34 w 56"/>
                  <a:gd name="T35" fmla="*/ 0 h 67"/>
                  <a:gd name="T36" fmla="*/ 43 w 56"/>
                  <a:gd name="T37" fmla="*/ 3 h 67"/>
                  <a:gd name="T38" fmla="*/ 46 w 56"/>
                  <a:gd name="T39" fmla="*/ 5 h 67"/>
                  <a:gd name="T40" fmla="*/ 51 w 56"/>
                  <a:gd name="T41" fmla="*/ 9 h 67"/>
                  <a:gd name="T42" fmla="*/ 53 w 56"/>
                  <a:gd name="T43" fmla="*/ 13 h 67"/>
                  <a:gd name="T44" fmla="*/ 54 w 56"/>
                  <a:gd name="T45" fmla="*/ 18 h 67"/>
                  <a:gd name="T46" fmla="*/ 44 w 56"/>
                  <a:gd name="T47" fmla="*/ 22 h 67"/>
                  <a:gd name="T48" fmla="*/ 43 w 56"/>
                  <a:gd name="T49" fmla="*/ 16 h 67"/>
                  <a:gd name="T50" fmla="*/ 39 w 56"/>
                  <a:gd name="T51" fmla="*/ 12 h 67"/>
                  <a:gd name="T52" fmla="*/ 35 w 56"/>
                  <a:gd name="T53" fmla="*/ 9 h 67"/>
                  <a:gd name="T54" fmla="*/ 30 w 56"/>
                  <a:gd name="T55" fmla="*/ 8 h 67"/>
                  <a:gd name="T56" fmla="*/ 24 w 56"/>
                  <a:gd name="T57" fmla="*/ 9 h 67"/>
                  <a:gd name="T58" fmla="*/ 19 w 56"/>
                  <a:gd name="T59" fmla="*/ 12 h 67"/>
                  <a:gd name="T60" fmla="*/ 14 w 56"/>
                  <a:gd name="T61" fmla="*/ 18 h 67"/>
                  <a:gd name="T62" fmla="*/ 12 w 56"/>
                  <a:gd name="T63" fmla="*/ 27 h 67"/>
                  <a:gd name="T64" fmla="*/ 12 w 56"/>
                  <a:gd name="T65" fmla="*/ 39 h 67"/>
                  <a:gd name="T66" fmla="*/ 14 w 56"/>
                  <a:gd name="T67" fmla="*/ 49 h 67"/>
                  <a:gd name="T68" fmla="*/ 16 w 56"/>
                  <a:gd name="T69" fmla="*/ 52 h 67"/>
                  <a:gd name="T70" fmla="*/ 20 w 56"/>
                  <a:gd name="T71" fmla="*/ 56 h 67"/>
                  <a:gd name="T72" fmla="*/ 26 w 56"/>
                  <a:gd name="T73" fmla="*/ 57 h 67"/>
                  <a:gd name="T74" fmla="*/ 33 w 56"/>
                  <a:gd name="T75" fmla="*/ 58 h 67"/>
                  <a:gd name="T76" fmla="*/ 38 w 56"/>
                  <a:gd name="T77" fmla="*/ 56 h 67"/>
                  <a:gd name="T78" fmla="*/ 41 w 56"/>
                  <a:gd name="T79" fmla="*/ 53 h 67"/>
                  <a:gd name="T80" fmla="*/ 43 w 56"/>
                  <a:gd name="T81" fmla="*/ 49 h 67"/>
                  <a:gd name="T82" fmla="*/ 46 w 56"/>
                  <a:gd name="T83" fmla="*/ 42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 h="67">
                    <a:moveTo>
                      <a:pt x="46" y="42"/>
                    </a:moveTo>
                    <a:lnTo>
                      <a:pt x="56" y="43"/>
                    </a:lnTo>
                    <a:lnTo>
                      <a:pt x="55" y="49"/>
                    </a:lnTo>
                    <a:lnTo>
                      <a:pt x="53" y="53"/>
                    </a:lnTo>
                    <a:lnTo>
                      <a:pt x="50" y="57"/>
                    </a:lnTo>
                    <a:lnTo>
                      <a:pt x="47" y="60"/>
                    </a:lnTo>
                    <a:lnTo>
                      <a:pt x="43" y="63"/>
                    </a:lnTo>
                    <a:lnTo>
                      <a:pt x="39" y="65"/>
                    </a:lnTo>
                    <a:lnTo>
                      <a:pt x="34" y="67"/>
                    </a:lnTo>
                    <a:lnTo>
                      <a:pt x="29" y="67"/>
                    </a:lnTo>
                    <a:lnTo>
                      <a:pt x="23" y="67"/>
                    </a:lnTo>
                    <a:lnTo>
                      <a:pt x="18" y="65"/>
                    </a:lnTo>
                    <a:lnTo>
                      <a:pt x="15" y="63"/>
                    </a:lnTo>
                    <a:lnTo>
                      <a:pt x="12" y="62"/>
                    </a:lnTo>
                    <a:lnTo>
                      <a:pt x="10" y="60"/>
                    </a:lnTo>
                    <a:lnTo>
                      <a:pt x="8" y="58"/>
                    </a:lnTo>
                    <a:lnTo>
                      <a:pt x="6" y="56"/>
                    </a:lnTo>
                    <a:lnTo>
                      <a:pt x="5" y="53"/>
                    </a:lnTo>
                    <a:lnTo>
                      <a:pt x="2" y="48"/>
                    </a:lnTo>
                    <a:lnTo>
                      <a:pt x="1" y="41"/>
                    </a:lnTo>
                    <a:lnTo>
                      <a:pt x="0" y="37"/>
                    </a:lnTo>
                    <a:lnTo>
                      <a:pt x="0" y="33"/>
                    </a:lnTo>
                    <a:lnTo>
                      <a:pt x="0" y="29"/>
                    </a:lnTo>
                    <a:lnTo>
                      <a:pt x="1" y="24"/>
                    </a:lnTo>
                    <a:lnTo>
                      <a:pt x="2" y="19"/>
                    </a:lnTo>
                    <a:lnTo>
                      <a:pt x="4" y="15"/>
                    </a:lnTo>
                    <a:lnTo>
                      <a:pt x="5" y="12"/>
                    </a:lnTo>
                    <a:lnTo>
                      <a:pt x="8" y="8"/>
                    </a:lnTo>
                    <a:lnTo>
                      <a:pt x="9" y="7"/>
                    </a:lnTo>
                    <a:lnTo>
                      <a:pt x="11" y="6"/>
                    </a:lnTo>
                    <a:lnTo>
                      <a:pt x="14" y="4"/>
                    </a:lnTo>
                    <a:lnTo>
                      <a:pt x="18" y="2"/>
                    </a:lnTo>
                    <a:lnTo>
                      <a:pt x="22" y="1"/>
                    </a:lnTo>
                    <a:lnTo>
                      <a:pt x="26" y="0"/>
                    </a:lnTo>
                    <a:lnTo>
                      <a:pt x="29" y="0"/>
                    </a:lnTo>
                    <a:lnTo>
                      <a:pt x="34" y="0"/>
                    </a:lnTo>
                    <a:lnTo>
                      <a:pt x="39" y="1"/>
                    </a:lnTo>
                    <a:lnTo>
                      <a:pt x="43" y="3"/>
                    </a:lnTo>
                    <a:lnTo>
                      <a:pt x="45" y="4"/>
                    </a:lnTo>
                    <a:lnTo>
                      <a:pt x="46" y="5"/>
                    </a:lnTo>
                    <a:lnTo>
                      <a:pt x="50" y="8"/>
                    </a:lnTo>
                    <a:lnTo>
                      <a:pt x="51" y="9"/>
                    </a:lnTo>
                    <a:lnTo>
                      <a:pt x="52" y="12"/>
                    </a:lnTo>
                    <a:lnTo>
                      <a:pt x="53" y="13"/>
                    </a:lnTo>
                    <a:lnTo>
                      <a:pt x="54" y="15"/>
                    </a:lnTo>
                    <a:lnTo>
                      <a:pt x="54" y="18"/>
                    </a:lnTo>
                    <a:lnTo>
                      <a:pt x="55" y="20"/>
                    </a:lnTo>
                    <a:lnTo>
                      <a:pt x="44" y="22"/>
                    </a:lnTo>
                    <a:lnTo>
                      <a:pt x="43" y="18"/>
                    </a:lnTo>
                    <a:lnTo>
                      <a:pt x="43" y="16"/>
                    </a:lnTo>
                    <a:lnTo>
                      <a:pt x="41" y="14"/>
                    </a:lnTo>
                    <a:lnTo>
                      <a:pt x="39" y="12"/>
                    </a:lnTo>
                    <a:lnTo>
                      <a:pt x="37" y="11"/>
                    </a:lnTo>
                    <a:lnTo>
                      <a:pt x="35" y="9"/>
                    </a:lnTo>
                    <a:lnTo>
                      <a:pt x="33" y="9"/>
                    </a:lnTo>
                    <a:lnTo>
                      <a:pt x="30" y="8"/>
                    </a:lnTo>
                    <a:lnTo>
                      <a:pt x="26" y="9"/>
                    </a:lnTo>
                    <a:lnTo>
                      <a:pt x="24" y="9"/>
                    </a:lnTo>
                    <a:lnTo>
                      <a:pt x="22" y="10"/>
                    </a:lnTo>
                    <a:lnTo>
                      <a:pt x="19" y="12"/>
                    </a:lnTo>
                    <a:lnTo>
                      <a:pt x="16" y="15"/>
                    </a:lnTo>
                    <a:lnTo>
                      <a:pt x="14" y="18"/>
                    </a:lnTo>
                    <a:lnTo>
                      <a:pt x="12" y="22"/>
                    </a:lnTo>
                    <a:lnTo>
                      <a:pt x="12" y="27"/>
                    </a:lnTo>
                    <a:lnTo>
                      <a:pt x="12" y="33"/>
                    </a:lnTo>
                    <a:lnTo>
                      <a:pt x="12" y="39"/>
                    </a:lnTo>
                    <a:lnTo>
                      <a:pt x="12" y="44"/>
                    </a:lnTo>
                    <a:lnTo>
                      <a:pt x="14" y="49"/>
                    </a:lnTo>
                    <a:lnTo>
                      <a:pt x="15" y="50"/>
                    </a:lnTo>
                    <a:lnTo>
                      <a:pt x="16" y="52"/>
                    </a:lnTo>
                    <a:lnTo>
                      <a:pt x="19" y="55"/>
                    </a:lnTo>
                    <a:lnTo>
                      <a:pt x="20" y="56"/>
                    </a:lnTo>
                    <a:lnTo>
                      <a:pt x="22" y="56"/>
                    </a:lnTo>
                    <a:lnTo>
                      <a:pt x="26" y="57"/>
                    </a:lnTo>
                    <a:lnTo>
                      <a:pt x="29" y="58"/>
                    </a:lnTo>
                    <a:lnTo>
                      <a:pt x="33" y="58"/>
                    </a:lnTo>
                    <a:lnTo>
                      <a:pt x="35" y="57"/>
                    </a:lnTo>
                    <a:lnTo>
                      <a:pt x="38" y="56"/>
                    </a:lnTo>
                    <a:lnTo>
                      <a:pt x="40" y="54"/>
                    </a:lnTo>
                    <a:lnTo>
                      <a:pt x="41" y="53"/>
                    </a:lnTo>
                    <a:lnTo>
                      <a:pt x="42" y="52"/>
                    </a:lnTo>
                    <a:lnTo>
                      <a:pt x="43" y="49"/>
                    </a:lnTo>
                    <a:lnTo>
                      <a:pt x="45" y="46"/>
                    </a:lnTo>
                    <a:lnTo>
                      <a:pt x="46"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1" name="Freeform 139"/>
              <p:cNvSpPr>
                <a:spLocks/>
              </p:cNvSpPr>
              <p:nvPr/>
            </p:nvSpPr>
            <p:spPr bwMode="auto">
              <a:xfrm>
                <a:off x="2659" y="2560"/>
                <a:ext cx="31" cy="88"/>
              </a:xfrm>
              <a:custGeom>
                <a:avLst/>
                <a:gdLst>
                  <a:gd name="T0" fmla="*/ 29 w 31"/>
                  <a:gd name="T1" fmla="*/ 77 h 88"/>
                  <a:gd name="T2" fmla="*/ 31 w 31"/>
                  <a:gd name="T3" fmla="*/ 86 h 88"/>
                  <a:gd name="T4" fmla="*/ 27 w 31"/>
                  <a:gd name="T5" fmla="*/ 87 h 88"/>
                  <a:gd name="T6" fmla="*/ 23 w 31"/>
                  <a:gd name="T7" fmla="*/ 88 h 88"/>
                  <a:gd name="T8" fmla="*/ 17 w 31"/>
                  <a:gd name="T9" fmla="*/ 87 h 88"/>
                  <a:gd name="T10" fmla="*/ 15 w 31"/>
                  <a:gd name="T11" fmla="*/ 86 h 88"/>
                  <a:gd name="T12" fmla="*/ 14 w 31"/>
                  <a:gd name="T13" fmla="*/ 85 h 88"/>
                  <a:gd name="T14" fmla="*/ 12 w 31"/>
                  <a:gd name="T15" fmla="*/ 84 h 88"/>
                  <a:gd name="T16" fmla="*/ 10 w 31"/>
                  <a:gd name="T17" fmla="*/ 83 h 88"/>
                  <a:gd name="T18" fmla="*/ 10 w 31"/>
                  <a:gd name="T19" fmla="*/ 82 h 88"/>
                  <a:gd name="T20" fmla="*/ 9 w 31"/>
                  <a:gd name="T21" fmla="*/ 81 h 88"/>
                  <a:gd name="T22" fmla="*/ 8 w 31"/>
                  <a:gd name="T23" fmla="*/ 78 h 88"/>
                  <a:gd name="T24" fmla="*/ 7 w 31"/>
                  <a:gd name="T25" fmla="*/ 76 h 88"/>
                  <a:gd name="T26" fmla="*/ 7 w 31"/>
                  <a:gd name="T27" fmla="*/ 67 h 88"/>
                  <a:gd name="T28" fmla="*/ 7 w 31"/>
                  <a:gd name="T29" fmla="*/ 31 h 88"/>
                  <a:gd name="T30" fmla="*/ 0 w 31"/>
                  <a:gd name="T31" fmla="*/ 31 h 88"/>
                  <a:gd name="T32" fmla="*/ 0 w 31"/>
                  <a:gd name="T33" fmla="*/ 22 h 88"/>
                  <a:gd name="T34" fmla="*/ 7 w 31"/>
                  <a:gd name="T35" fmla="*/ 22 h 88"/>
                  <a:gd name="T36" fmla="*/ 7 w 31"/>
                  <a:gd name="T37" fmla="*/ 6 h 88"/>
                  <a:gd name="T38" fmla="*/ 18 w 31"/>
                  <a:gd name="T39" fmla="*/ 0 h 88"/>
                  <a:gd name="T40" fmla="*/ 18 w 31"/>
                  <a:gd name="T41" fmla="*/ 22 h 88"/>
                  <a:gd name="T42" fmla="*/ 29 w 31"/>
                  <a:gd name="T43" fmla="*/ 22 h 88"/>
                  <a:gd name="T44" fmla="*/ 29 w 31"/>
                  <a:gd name="T45" fmla="*/ 31 h 88"/>
                  <a:gd name="T46" fmla="*/ 18 w 31"/>
                  <a:gd name="T47" fmla="*/ 31 h 88"/>
                  <a:gd name="T48" fmla="*/ 18 w 31"/>
                  <a:gd name="T49" fmla="*/ 68 h 88"/>
                  <a:gd name="T50" fmla="*/ 18 w 31"/>
                  <a:gd name="T51" fmla="*/ 72 h 88"/>
                  <a:gd name="T52" fmla="*/ 19 w 31"/>
                  <a:gd name="T53" fmla="*/ 74 h 88"/>
                  <a:gd name="T54" fmla="*/ 20 w 31"/>
                  <a:gd name="T55" fmla="*/ 75 h 88"/>
                  <a:gd name="T56" fmla="*/ 21 w 31"/>
                  <a:gd name="T57" fmla="*/ 76 h 88"/>
                  <a:gd name="T58" fmla="*/ 22 w 31"/>
                  <a:gd name="T59" fmla="*/ 77 h 88"/>
                  <a:gd name="T60" fmla="*/ 24 w 31"/>
                  <a:gd name="T61" fmla="*/ 77 h 88"/>
                  <a:gd name="T62" fmla="*/ 29 w 31"/>
                  <a:gd name="T63" fmla="*/ 7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88">
                    <a:moveTo>
                      <a:pt x="29" y="77"/>
                    </a:moveTo>
                    <a:lnTo>
                      <a:pt x="31" y="86"/>
                    </a:lnTo>
                    <a:lnTo>
                      <a:pt x="27" y="87"/>
                    </a:lnTo>
                    <a:lnTo>
                      <a:pt x="23" y="88"/>
                    </a:lnTo>
                    <a:lnTo>
                      <a:pt x="17" y="87"/>
                    </a:lnTo>
                    <a:lnTo>
                      <a:pt x="15" y="86"/>
                    </a:lnTo>
                    <a:lnTo>
                      <a:pt x="14" y="85"/>
                    </a:lnTo>
                    <a:lnTo>
                      <a:pt x="12" y="84"/>
                    </a:lnTo>
                    <a:lnTo>
                      <a:pt x="10" y="83"/>
                    </a:lnTo>
                    <a:lnTo>
                      <a:pt x="10" y="82"/>
                    </a:lnTo>
                    <a:lnTo>
                      <a:pt x="9" y="81"/>
                    </a:lnTo>
                    <a:lnTo>
                      <a:pt x="8" y="78"/>
                    </a:lnTo>
                    <a:lnTo>
                      <a:pt x="7" y="76"/>
                    </a:lnTo>
                    <a:lnTo>
                      <a:pt x="7" y="67"/>
                    </a:lnTo>
                    <a:lnTo>
                      <a:pt x="7" y="31"/>
                    </a:lnTo>
                    <a:lnTo>
                      <a:pt x="0" y="31"/>
                    </a:lnTo>
                    <a:lnTo>
                      <a:pt x="0" y="22"/>
                    </a:lnTo>
                    <a:lnTo>
                      <a:pt x="7" y="22"/>
                    </a:lnTo>
                    <a:lnTo>
                      <a:pt x="7" y="6"/>
                    </a:lnTo>
                    <a:lnTo>
                      <a:pt x="18" y="0"/>
                    </a:lnTo>
                    <a:lnTo>
                      <a:pt x="18" y="22"/>
                    </a:lnTo>
                    <a:lnTo>
                      <a:pt x="29" y="22"/>
                    </a:lnTo>
                    <a:lnTo>
                      <a:pt x="29" y="31"/>
                    </a:lnTo>
                    <a:lnTo>
                      <a:pt x="18" y="31"/>
                    </a:lnTo>
                    <a:lnTo>
                      <a:pt x="18" y="68"/>
                    </a:lnTo>
                    <a:lnTo>
                      <a:pt x="18" y="72"/>
                    </a:lnTo>
                    <a:lnTo>
                      <a:pt x="19" y="74"/>
                    </a:lnTo>
                    <a:lnTo>
                      <a:pt x="20" y="75"/>
                    </a:lnTo>
                    <a:lnTo>
                      <a:pt x="21" y="76"/>
                    </a:lnTo>
                    <a:lnTo>
                      <a:pt x="22" y="77"/>
                    </a:lnTo>
                    <a:lnTo>
                      <a:pt x="24" y="77"/>
                    </a:lnTo>
                    <a:lnTo>
                      <a:pt x="29" y="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grpSp>
        <p:nvGrpSpPr>
          <p:cNvPr id="166028" name="Group 140"/>
          <p:cNvGrpSpPr>
            <a:grpSpLocks/>
          </p:cNvGrpSpPr>
          <p:nvPr/>
        </p:nvGrpSpPr>
        <p:grpSpPr bwMode="auto">
          <a:xfrm>
            <a:off x="4243388" y="3078163"/>
            <a:ext cx="1444625" cy="1427162"/>
            <a:chOff x="2628" y="3081"/>
            <a:chExt cx="910" cy="899"/>
          </a:xfrm>
        </p:grpSpPr>
        <p:sp>
          <p:nvSpPr>
            <p:cNvPr id="12376" name="Oval 141"/>
            <p:cNvSpPr>
              <a:spLocks noChangeArrowheads="1"/>
            </p:cNvSpPr>
            <p:nvPr/>
          </p:nvSpPr>
          <p:spPr bwMode="auto">
            <a:xfrm>
              <a:off x="2628" y="3081"/>
              <a:ext cx="910" cy="899"/>
            </a:xfrm>
            <a:prstGeom prst="ellipse">
              <a:avLst/>
            </a:prstGeom>
            <a:solidFill>
              <a:srgbClr val="ABA7C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7" name="Freeform 142"/>
            <p:cNvSpPr>
              <a:spLocks/>
            </p:cNvSpPr>
            <p:nvPr/>
          </p:nvSpPr>
          <p:spPr bwMode="auto">
            <a:xfrm>
              <a:off x="2666" y="3659"/>
              <a:ext cx="56" cy="67"/>
            </a:xfrm>
            <a:custGeom>
              <a:avLst/>
              <a:gdLst>
                <a:gd name="T0" fmla="*/ 56 w 56"/>
                <a:gd name="T1" fmla="*/ 43 h 67"/>
                <a:gd name="T2" fmla="*/ 53 w 56"/>
                <a:gd name="T3" fmla="*/ 53 h 67"/>
                <a:gd name="T4" fmla="*/ 48 w 56"/>
                <a:gd name="T5" fmla="*/ 61 h 67"/>
                <a:gd name="T6" fmla="*/ 39 w 56"/>
                <a:gd name="T7" fmla="*/ 65 h 67"/>
                <a:gd name="T8" fmla="*/ 30 w 56"/>
                <a:gd name="T9" fmla="*/ 67 h 67"/>
                <a:gd name="T10" fmla="*/ 17 w 56"/>
                <a:gd name="T11" fmla="*/ 65 h 67"/>
                <a:gd name="T12" fmla="*/ 13 w 56"/>
                <a:gd name="T13" fmla="*/ 62 h 67"/>
                <a:gd name="T14" fmla="*/ 8 w 56"/>
                <a:gd name="T15" fmla="*/ 58 h 67"/>
                <a:gd name="T16" fmla="*/ 5 w 56"/>
                <a:gd name="T17" fmla="*/ 54 h 67"/>
                <a:gd name="T18" fmla="*/ 1 w 56"/>
                <a:gd name="T19" fmla="*/ 41 h 67"/>
                <a:gd name="T20" fmla="*/ 0 w 56"/>
                <a:gd name="T21" fmla="*/ 34 h 67"/>
                <a:gd name="T22" fmla="*/ 1 w 56"/>
                <a:gd name="T23" fmla="*/ 24 h 67"/>
                <a:gd name="T24" fmla="*/ 3 w 56"/>
                <a:gd name="T25" fmla="*/ 15 h 67"/>
                <a:gd name="T26" fmla="*/ 8 w 56"/>
                <a:gd name="T27" fmla="*/ 9 h 67"/>
                <a:gd name="T28" fmla="*/ 11 w 56"/>
                <a:gd name="T29" fmla="*/ 6 h 67"/>
                <a:gd name="T30" fmla="*/ 18 w 56"/>
                <a:gd name="T31" fmla="*/ 2 h 67"/>
                <a:gd name="T32" fmla="*/ 26 w 56"/>
                <a:gd name="T33" fmla="*/ 0 h 67"/>
                <a:gd name="T34" fmla="*/ 34 w 56"/>
                <a:gd name="T35" fmla="*/ 0 h 67"/>
                <a:gd name="T36" fmla="*/ 43 w 56"/>
                <a:gd name="T37" fmla="*/ 3 h 67"/>
                <a:gd name="T38" fmla="*/ 47 w 56"/>
                <a:gd name="T39" fmla="*/ 5 h 67"/>
                <a:gd name="T40" fmla="*/ 51 w 56"/>
                <a:gd name="T41" fmla="*/ 10 h 67"/>
                <a:gd name="T42" fmla="*/ 53 w 56"/>
                <a:gd name="T43" fmla="*/ 13 h 67"/>
                <a:gd name="T44" fmla="*/ 55 w 56"/>
                <a:gd name="T45" fmla="*/ 17 h 67"/>
                <a:gd name="T46" fmla="*/ 45 w 56"/>
                <a:gd name="T47" fmla="*/ 22 h 67"/>
                <a:gd name="T48" fmla="*/ 43 w 56"/>
                <a:gd name="T49" fmla="*/ 16 h 67"/>
                <a:gd name="T50" fmla="*/ 39 w 56"/>
                <a:gd name="T51" fmla="*/ 12 h 67"/>
                <a:gd name="T52" fmla="*/ 35 w 56"/>
                <a:gd name="T53" fmla="*/ 10 h 67"/>
                <a:gd name="T54" fmla="*/ 30 w 56"/>
                <a:gd name="T55" fmla="*/ 9 h 67"/>
                <a:gd name="T56" fmla="*/ 24 w 56"/>
                <a:gd name="T57" fmla="*/ 10 h 67"/>
                <a:gd name="T58" fmla="*/ 20 w 56"/>
                <a:gd name="T59" fmla="*/ 12 h 67"/>
                <a:gd name="T60" fmla="*/ 14 w 56"/>
                <a:gd name="T61" fmla="*/ 18 h 67"/>
                <a:gd name="T62" fmla="*/ 12 w 56"/>
                <a:gd name="T63" fmla="*/ 27 h 67"/>
                <a:gd name="T64" fmla="*/ 12 w 56"/>
                <a:gd name="T65" fmla="*/ 39 h 67"/>
                <a:gd name="T66" fmla="*/ 14 w 56"/>
                <a:gd name="T67" fmla="*/ 48 h 67"/>
                <a:gd name="T68" fmla="*/ 17 w 56"/>
                <a:gd name="T69" fmla="*/ 52 h 67"/>
                <a:gd name="T70" fmla="*/ 21 w 56"/>
                <a:gd name="T71" fmla="*/ 55 h 67"/>
                <a:gd name="T72" fmla="*/ 26 w 56"/>
                <a:gd name="T73" fmla="*/ 58 h 67"/>
                <a:gd name="T74" fmla="*/ 33 w 56"/>
                <a:gd name="T75" fmla="*/ 58 h 67"/>
                <a:gd name="T76" fmla="*/ 38 w 56"/>
                <a:gd name="T77" fmla="*/ 55 h 67"/>
                <a:gd name="T78" fmla="*/ 41 w 56"/>
                <a:gd name="T79" fmla="*/ 53 h 67"/>
                <a:gd name="T80" fmla="*/ 44 w 56"/>
                <a:gd name="T81" fmla="*/ 49 h 67"/>
                <a:gd name="T82" fmla="*/ 45 w 56"/>
                <a:gd name="T83" fmla="*/ 42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 h="67">
                  <a:moveTo>
                    <a:pt x="45" y="42"/>
                  </a:moveTo>
                  <a:lnTo>
                    <a:pt x="56" y="43"/>
                  </a:lnTo>
                  <a:lnTo>
                    <a:pt x="55" y="48"/>
                  </a:lnTo>
                  <a:lnTo>
                    <a:pt x="53" y="53"/>
                  </a:lnTo>
                  <a:lnTo>
                    <a:pt x="51" y="57"/>
                  </a:lnTo>
                  <a:lnTo>
                    <a:pt x="48" y="61"/>
                  </a:lnTo>
                  <a:lnTo>
                    <a:pt x="44" y="63"/>
                  </a:lnTo>
                  <a:lnTo>
                    <a:pt x="39" y="65"/>
                  </a:lnTo>
                  <a:lnTo>
                    <a:pt x="34" y="66"/>
                  </a:lnTo>
                  <a:lnTo>
                    <a:pt x="30" y="67"/>
                  </a:lnTo>
                  <a:lnTo>
                    <a:pt x="24" y="66"/>
                  </a:lnTo>
                  <a:lnTo>
                    <a:pt x="17" y="65"/>
                  </a:lnTo>
                  <a:lnTo>
                    <a:pt x="15" y="64"/>
                  </a:lnTo>
                  <a:lnTo>
                    <a:pt x="13" y="62"/>
                  </a:lnTo>
                  <a:lnTo>
                    <a:pt x="10" y="60"/>
                  </a:lnTo>
                  <a:lnTo>
                    <a:pt x="8" y="58"/>
                  </a:lnTo>
                  <a:lnTo>
                    <a:pt x="7" y="56"/>
                  </a:lnTo>
                  <a:lnTo>
                    <a:pt x="5" y="54"/>
                  </a:lnTo>
                  <a:lnTo>
                    <a:pt x="3" y="48"/>
                  </a:lnTo>
                  <a:lnTo>
                    <a:pt x="1" y="41"/>
                  </a:lnTo>
                  <a:lnTo>
                    <a:pt x="0" y="37"/>
                  </a:lnTo>
                  <a:lnTo>
                    <a:pt x="0" y="34"/>
                  </a:lnTo>
                  <a:lnTo>
                    <a:pt x="0" y="28"/>
                  </a:lnTo>
                  <a:lnTo>
                    <a:pt x="1" y="24"/>
                  </a:lnTo>
                  <a:lnTo>
                    <a:pt x="3" y="20"/>
                  </a:lnTo>
                  <a:lnTo>
                    <a:pt x="3" y="15"/>
                  </a:lnTo>
                  <a:lnTo>
                    <a:pt x="6" y="12"/>
                  </a:lnTo>
                  <a:lnTo>
                    <a:pt x="8" y="9"/>
                  </a:lnTo>
                  <a:lnTo>
                    <a:pt x="10" y="7"/>
                  </a:lnTo>
                  <a:lnTo>
                    <a:pt x="11" y="6"/>
                  </a:lnTo>
                  <a:lnTo>
                    <a:pt x="14" y="3"/>
                  </a:lnTo>
                  <a:lnTo>
                    <a:pt x="18" y="2"/>
                  </a:lnTo>
                  <a:lnTo>
                    <a:pt x="22" y="0"/>
                  </a:lnTo>
                  <a:lnTo>
                    <a:pt x="26" y="0"/>
                  </a:lnTo>
                  <a:lnTo>
                    <a:pt x="30" y="0"/>
                  </a:lnTo>
                  <a:lnTo>
                    <a:pt x="34" y="0"/>
                  </a:lnTo>
                  <a:lnTo>
                    <a:pt x="39" y="1"/>
                  </a:lnTo>
                  <a:lnTo>
                    <a:pt x="43" y="3"/>
                  </a:lnTo>
                  <a:lnTo>
                    <a:pt x="45" y="3"/>
                  </a:lnTo>
                  <a:lnTo>
                    <a:pt x="47" y="5"/>
                  </a:lnTo>
                  <a:lnTo>
                    <a:pt x="50" y="8"/>
                  </a:lnTo>
                  <a:lnTo>
                    <a:pt x="51" y="10"/>
                  </a:lnTo>
                  <a:lnTo>
                    <a:pt x="52" y="11"/>
                  </a:lnTo>
                  <a:lnTo>
                    <a:pt x="53" y="13"/>
                  </a:lnTo>
                  <a:lnTo>
                    <a:pt x="54" y="15"/>
                  </a:lnTo>
                  <a:lnTo>
                    <a:pt x="55" y="17"/>
                  </a:lnTo>
                  <a:lnTo>
                    <a:pt x="55" y="20"/>
                  </a:lnTo>
                  <a:lnTo>
                    <a:pt x="45" y="22"/>
                  </a:lnTo>
                  <a:lnTo>
                    <a:pt x="44" y="19"/>
                  </a:lnTo>
                  <a:lnTo>
                    <a:pt x="43" y="16"/>
                  </a:lnTo>
                  <a:lnTo>
                    <a:pt x="41" y="13"/>
                  </a:lnTo>
                  <a:lnTo>
                    <a:pt x="39" y="12"/>
                  </a:lnTo>
                  <a:lnTo>
                    <a:pt x="38" y="10"/>
                  </a:lnTo>
                  <a:lnTo>
                    <a:pt x="35" y="10"/>
                  </a:lnTo>
                  <a:lnTo>
                    <a:pt x="33" y="9"/>
                  </a:lnTo>
                  <a:lnTo>
                    <a:pt x="30" y="9"/>
                  </a:lnTo>
                  <a:lnTo>
                    <a:pt x="26" y="9"/>
                  </a:lnTo>
                  <a:lnTo>
                    <a:pt x="24" y="10"/>
                  </a:lnTo>
                  <a:lnTo>
                    <a:pt x="23" y="10"/>
                  </a:lnTo>
                  <a:lnTo>
                    <a:pt x="20" y="12"/>
                  </a:lnTo>
                  <a:lnTo>
                    <a:pt x="17" y="14"/>
                  </a:lnTo>
                  <a:lnTo>
                    <a:pt x="14" y="18"/>
                  </a:lnTo>
                  <a:lnTo>
                    <a:pt x="13" y="22"/>
                  </a:lnTo>
                  <a:lnTo>
                    <a:pt x="12" y="27"/>
                  </a:lnTo>
                  <a:lnTo>
                    <a:pt x="11" y="33"/>
                  </a:lnTo>
                  <a:lnTo>
                    <a:pt x="12" y="39"/>
                  </a:lnTo>
                  <a:lnTo>
                    <a:pt x="13" y="44"/>
                  </a:lnTo>
                  <a:lnTo>
                    <a:pt x="14" y="48"/>
                  </a:lnTo>
                  <a:lnTo>
                    <a:pt x="15" y="51"/>
                  </a:lnTo>
                  <a:lnTo>
                    <a:pt x="17" y="52"/>
                  </a:lnTo>
                  <a:lnTo>
                    <a:pt x="19" y="55"/>
                  </a:lnTo>
                  <a:lnTo>
                    <a:pt x="21" y="55"/>
                  </a:lnTo>
                  <a:lnTo>
                    <a:pt x="22" y="56"/>
                  </a:lnTo>
                  <a:lnTo>
                    <a:pt x="26" y="58"/>
                  </a:lnTo>
                  <a:lnTo>
                    <a:pt x="30" y="58"/>
                  </a:lnTo>
                  <a:lnTo>
                    <a:pt x="33" y="58"/>
                  </a:lnTo>
                  <a:lnTo>
                    <a:pt x="35" y="57"/>
                  </a:lnTo>
                  <a:lnTo>
                    <a:pt x="38" y="55"/>
                  </a:lnTo>
                  <a:lnTo>
                    <a:pt x="40" y="54"/>
                  </a:lnTo>
                  <a:lnTo>
                    <a:pt x="41" y="53"/>
                  </a:lnTo>
                  <a:lnTo>
                    <a:pt x="42" y="51"/>
                  </a:lnTo>
                  <a:lnTo>
                    <a:pt x="44" y="49"/>
                  </a:lnTo>
                  <a:lnTo>
                    <a:pt x="45" y="46"/>
                  </a:lnTo>
                  <a:lnTo>
                    <a:pt x="45"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8" name="Freeform 143"/>
            <p:cNvSpPr>
              <a:spLocks/>
            </p:cNvSpPr>
            <p:nvPr/>
          </p:nvSpPr>
          <p:spPr bwMode="auto">
            <a:xfrm>
              <a:off x="2724" y="3659"/>
              <a:ext cx="60" cy="67"/>
            </a:xfrm>
            <a:custGeom>
              <a:avLst/>
              <a:gdLst>
                <a:gd name="T0" fmla="*/ 0 w 60"/>
                <a:gd name="T1" fmla="*/ 29 h 67"/>
                <a:gd name="T2" fmla="*/ 1 w 60"/>
                <a:gd name="T3" fmla="*/ 21 h 67"/>
                <a:gd name="T4" fmla="*/ 4 w 60"/>
                <a:gd name="T5" fmla="*/ 14 h 67"/>
                <a:gd name="T6" fmla="*/ 7 w 60"/>
                <a:gd name="T7" fmla="*/ 9 h 67"/>
                <a:gd name="T8" fmla="*/ 12 w 60"/>
                <a:gd name="T9" fmla="*/ 5 h 67"/>
                <a:gd name="T10" fmla="*/ 19 w 60"/>
                <a:gd name="T11" fmla="*/ 1 h 67"/>
                <a:gd name="T12" fmla="*/ 28 w 60"/>
                <a:gd name="T13" fmla="*/ 0 h 67"/>
                <a:gd name="T14" fmla="*/ 37 w 60"/>
                <a:gd name="T15" fmla="*/ 0 h 67"/>
                <a:gd name="T16" fmla="*/ 45 w 60"/>
                <a:gd name="T17" fmla="*/ 3 h 67"/>
                <a:gd name="T18" fmla="*/ 50 w 60"/>
                <a:gd name="T19" fmla="*/ 7 h 67"/>
                <a:gd name="T20" fmla="*/ 54 w 60"/>
                <a:gd name="T21" fmla="*/ 10 h 67"/>
                <a:gd name="T22" fmla="*/ 57 w 60"/>
                <a:gd name="T23" fmla="*/ 16 h 67"/>
                <a:gd name="T24" fmla="*/ 59 w 60"/>
                <a:gd name="T25" fmla="*/ 22 h 67"/>
                <a:gd name="T26" fmla="*/ 60 w 60"/>
                <a:gd name="T27" fmla="*/ 29 h 67"/>
                <a:gd name="T28" fmla="*/ 60 w 60"/>
                <a:gd name="T29" fmla="*/ 38 h 67"/>
                <a:gd name="T30" fmla="*/ 59 w 60"/>
                <a:gd name="T31" fmla="*/ 48 h 67"/>
                <a:gd name="T32" fmla="*/ 55 w 60"/>
                <a:gd name="T33" fmla="*/ 55 h 67"/>
                <a:gd name="T34" fmla="*/ 49 w 60"/>
                <a:gd name="T35" fmla="*/ 61 h 67"/>
                <a:gd name="T36" fmla="*/ 42 w 60"/>
                <a:gd name="T37" fmla="*/ 65 h 67"/>
                <a:gd name="T38" fmla="*/ 38 w 60"/>
                <a:gd name="T39" fmla="*/ 66 h 67"/>
                <a:gd name="T40" fmla="*/ 31 w 60"/>
                <a:gd name="T41" fmla="*/ 67 h 67"/>
                <a:gd name="T42" fmla="*/ 24 w 60"/>
                <a:gd name="T43" fmla="*/ 66 h 67"/>
                <a:gd name="T44" fmla="*/ 15 w 60"/>
                <a:gd name="T45" fmla="*/ 64 h 67"/>
                <a:gd name="T46" fmla="*/ 11 w 60"/>
                <a:gd name="T47" fmla="*/ 60 h 67"/>
                <a:gd name="T48" fmla="*/ 7 w 60"/>
                <a:gd name="T49" fmla="*/ 56 h 67"/>
                <a:gd name="T50" fmla="*/ 4 w 60"/>
                <a:gd name="T51" fmla="*/ 51 h 67"/>
                <a:gd name="T52" fmla="*/ 1 w 60"/>
                <a:gd name="T53" fmla="*/ 44 h 67"/>
                <a:gd name="T54" fmla="*/ 0 w 60"/>
                <a:gd name="T55" fmla="*/ 37 h 67"/>
                <a:gd name="T56" fmla="*/ 0 w 60"/>
                <a:gd name="T57" fmla="*/ 34 h 67"/>
                <a:gd name="T58" fmla="*/ 12 w 60"/>
                <a:gd name="T59" fmla="*/ 39 h 67"/>
                <a:gd name="T60" fmla="*/ 14 w 60"/>
                <a:gd name="T61" fmla="*/ 46 h 67"/>
                <a:gd name="T62" fmla="*/ 15 w 60"/>
                <a:gd name="T63" fmla="*/ 50 h 67"/>
                <a:gd name="T64" fmla="*/ 20 w 60"/>
                <a:gd name="T65" fmla="*/ 55 h 67"/>
                <a:gd name="T66" fmla="*/ 27 w 60"/>
                <a:gd name="T67" fmla="*/ 58 h 67"/>
                <a:gd name="T68" fmla="*/ 35 w 60"/>
                <a:gd name="T69" fmla="*/ 58 h 67"/>
                <a:gd name="T70" fmla="*/ 41 w 60"/>
                <a:gd name="T71" fmla="*/ 55 h 67"/>
                <a:gd name="T72" fmla="*/ 45 w 60"/>
                <a:gd name="T73" fmla="*/ 50 h 67"/>
                <a:gd name="T74" fmla="*/ 48 w 60"/>
                <a:gd name="T75" fmla="*/ 44 h 67"/>
                <a:gd name="T76" fmla="*/ 49 w 60"/>
                <a:gd name="T77" fmla="*/ 33 h 67"/>
                <a:gd name="T78" fmla="*/ 48 w 60"/>
                <a:gd name="T79" fmla="*/ 23 h 67"/>
                <a:gd name="T80" fmla="*/ 46 w 60"/>
                <a:gd name="T81" fmla="*/ 18 h 67"/>
                <a:gd name="T82" fmla="*/ 41 w 60"/>
                <a:gd name="T83" fmla="*/ 12 h 67"/>
                <a:gd name="T84" fmla="*/ 35 w 60"/>
                <a:gd name="T85" fmla="*/ 9 h 67"/>
                <a:gd name="T86" fmla="*/ 27 w 60"/>
                <a:gd name="T87" fmla="*/ 9 h 67"/>
                <a:gd name="T88" fmla="*/ 23 w 60"/>
                <a:gd name="T89" fmla="*/ 10 h 67"/>
                <a:gd name="T90" fmla="*/ 17 w 60"/>
                <a:gd name="T91" fmla="*/ 15 h 67"/>
                <a:gd name="T92" fmla="*/ 14 w 60"/>
                <a:gd name="T93" fmla="*/ 18 h 67"/>
                <a:gd name="T94" fmla="*/ 12 w 60"/>
                <a:gd name="T95" fmla="*/ 27 h 67"/>
                <a:gd name="T96" fmla="*/ 0 w 60"/>
                <a:gd name="T97" fmla="*/ 34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67">
                  <a:moveTo>
                    <a:pt x="0" y="34"/>
                  </a:moveTo>
                  <a:lnTo>
                    <a:pt x="0" y="29"/>
                  </a:lnTo>
                  <a:lnTo>
                    <a:pt x="0" y="25"/>
                  </a:lnTo>
                  <a:lnTo>
                    <a:pt x="1" y="21"/>
                  </a:lnTo>
                  <a:lnTo>
                    <a:pt x="3" y="17"/>
                  </a:lnTo>
                  <a:lnTo>
                    <a:pt x="4" y="14"/>
                  </a:lnTo>
                  <a:lnTo>
                    <a:pt x="6" y="12"/>
                  </a:lnTo>
                  <a:lnTo>
                    <a:pt x="7" y="9"/>
                  </a:lnTo>
                  <a:lnTo>
                    <a:pt x="10" y="7"/>
                  </a:lnTo>
                  <a:lnTo>
                    <a:pt x="12" y="5"/>
                  </a:lnTo>
                  <a:lnTo>
                    <a:pt x="14" y="3"/>
                  </a:lnTo>
                  <a:lnTo>
                    <a:pt x="19" y="1"/>
                  </a:lnTo>
                  <a:lnTo>
                    <a:pt x="24" y="0"/>
                  </a:lnTo>
                  <a:lnTo>
                    <a:pt x="28" y="0"/>
                  </a:lnTo>
                  <a:lnTo>
                    <a:pt x="31" y="0"/>
                  </a:lnTo>
                  <a:lnTo>
                    <a:pt x="37" y="0"/>
                  </a:lnTo>
                  <a:lnTo>
                    <a:pt x="42" y="2"/>
                  </a:lnTo>
                  <a:lnTo>
                    <a:pt x="45" y="3"/>
                  </a:lnTo>
                  <a:lnTo>
                    <a:pt x="48" y="4"/>
                  </a:lnTo>
                  <a:lnTo>
                    <a:pt x="50" y="7"/>
                  </a:lnTo>
                  <a:lnTo>
                    <a:pt x="52" y="8"/>
                  </a:lnTo>
                  <a:lnTo>
                    <a:pt x="54" y="10"/>
                  </a:lnTo>
                  <a:lnTo>
                    <a:pt x="55" y="13"/>
                  </a:lnTo>
                  <a:lnTo>
                    <a:pt x="57" y="16"/>
                  </a:lnTo>
                  <a:lnTo>
                    <a:pt x="59" y="19"/>
                  </a:lnTo>
                  <a:lnTo>
                    <a:pt x="59" y="22"/>
                  </a:lnTo>
                  <a:lnTo>
                    <a:pt x="60" y="25"/>
                  </a:lnTo>
                  <a:lnTo>
                    <a:pt x="60" y="29"/>
                  </a:lnTo>
                  <a:lnTo>
                    <a:pt x="60" y="32"/>
                  </a:lnTo>
                  <a:lnTo>
                    <a:pt x="60" y="38"/>
                  </a:lnTo>
                  <a:lnTo>
                    <a:pt x="59" y="44"/>
                  </a:lnTo>
                  <a:lnTo>
                    <a:pt x="59" y="48"/>
                  </a:lnTo>
                  <a:lnTo>
                    <a:pt x="57" y="52"/>
                  </a:lnTo>
                  <a:lnTo>
                    <a:pt x="55" y="55"/>
                  </a:lnTo>
                  <a:lnTo>
                    <a:pt x="52" y="58"/>
                  </a:lnTo>
                  <a:lnTo>
                    <a:pt x="49" y="61"/>
                  </a:lnTo>
                  <a:lnTo>
                    <a:pt x="46" y="63"/>
                  </a:lnTo>
                  <a:lnTo>
                    <a:pt x="42" y="65"/>
                  </a:lnTo>
                  <a:lnTo>
                    <a:pt x="40" y="65"/>
                  </a:lnTo>
                  <a:lnTo>
                    <a:pt x="38" y="66"/>
                  </a:lnTo>
                  <a:lnTo>
                    <a:pt x="35" y="67"/>
                  </a:lnTo>
                  <a:lnTo>
                    <a:pt x="31" y="67"/>
                  </a:lnTo>
                  <a:lnTo>
                    <a:pt x="27" y="67"/>
                  </a:lnTo>
                  <a:lnTo>
                    <a:pt x="24" y="66"/>
                  </a:lnTo>
                  <a:lnTo>
                    <a:pt x="18" y="65"/>
                  </a:lnTo>
                  <a:lnTo>
                    <a:pt x="15" y="64"/>
                  </a:lnTo>
                  <a:lnTo>
                    <a:pt x="13" y="62"/>
                  </a:lnTo>
                  <a:lnTo>
                    <a:pt x="11" y="60"/>
                  </a:lnTo>
                  <a:lnTo>
                    <a:pt x="8" y="58"/>
                  </a:lnTo>
                  <a:lnTo>
                    <a:pt x="7" y="56"/>
                  </a:lnTo>
                  <a:lnTo>
                    <a:pt x="5" y="54"/>
                  </a:lnTo>
                  <a:lnTo>
                    <a:pt x="4" y="51"/>
                  </a:lnTo>
                  <a:lnTo>
                    <a:pt x="2" y="48"/>
                  </a:lnTo>
                  <a:lnTo>
                    <a:pt x="1" y="44"/>
                  </a:lnTo>
                  <a:lnTo>
                    <a:pt x="0" y="41"/>
                  </a:lnTo>
                  <a:lnTo>
                    <a:pt x="0" y="37"/>
                  </a:lnTo>
                  <a:lnTo>
                    <a:pt x="0" y="34"/>
                  </a:lnTo>
                  <a:lnTo>
                    <a:pt x="11" y="34"/>
                  </a:lnTo>
                  <a:lnTo>
                    <a:pt x="12" y="39"/>
                  </a:lnTo>
                  <a:lnTo>
                    <a:pt x="13" y="44"/>
                  </a:lnTo>
                  <a:lnTo>
                    <a:pt x="14" y="46"/>
                  </a:lnTo>
                  <a:lnTo>
                    <a:pt x="14" y="48"/>
                  </a:lnTo>
                  <a:lnTo>
                    <a:pt x="15" y="50"/>
                  </a:lnTo>
                  <a:lnTo>
                    <a:pt x="17" y="51"/>
                  </a:lnTo>
                  <a:lnTo>
                    <a:pt x="20" y="55"/>
                  </a:lnTo>
                  <a:lnTo>
                    <a:pt x="23" y="56"/>
                  </a:lnTo>
                  <a:lnTo>
                    <a:pt x="27" y="58"/>
                  </a:lnTo>
                  <a:lnTo>
                    <a:pt x="31" y="58"/>
                  </a:lnTo>
                  <a:lnTo>
                    <a:pt x="35" y="58"/>
                  </a:lnTo>
                  <a:lnTo>
                    <a:pt x="38" y="56"/>
                  </a:lnTo>
                  <a:lnTo>
                    <a:pt x="41" y="55"/>
                  </a:lnTo>
                  <a:lnTo>
                    <a:pt x="44" y="51"/>
                  </a:lnTo>
                  <a:lnTo>
                    <a:pt x="45" y="50"/>
                  </a:lnTo>
                  <a:lnTo>
                    <a:pt x="46" y="48"/>
                  </a:lnTo>
                  <a:lnTo>
                    <a:pt x="48" y="44"/>
                  </a:lnTo>
                  <a:lnTo>
                    <a:pt x="49" y="39"/>
                  </a:lnTo>
                  <a:lnTo>
                    <a:pt x="49" y="33"/>
                  </a:lnTo>
                  <a:lnTo>
                    <a:pt x="49" y="27"/>
                  </a:lnTo>
                  <a:lnTo>
                    <a:pt x="48" y="23"/>
                  </a:lnTo>
                  <a:lnTo>
                    <a:pt x="47" y="20"/>
                  </a:lnTo>
                  <a:lnTo>
                    <a:pt x="46" y="18"/>
                  </a:lnTo>
                  <a:lnTo>
                    <a:pt x="44" y="15"/>
                  </a:lnTo>
                  <a:lnTo>
                    <a:pt x="41" y="12"/>
                  </a:lnTo>
                  <a:lnTo>
                    <a:pt x="38" y="10"/>
                  </a:lnTo>
                  <a:lnTo>
                    <a:pt x="35" y="9"/>
                  </a:lnTo>
                  <a:lnTo>
                    <a:pt x="31" y="9"/>
                  </a:lnTo>
                  <a:lnTo>
                    <a:pt x="27" y="9"/>
                  </a:lnTo>
                  <a:lnTo>
                    <a:pt x="24" y="10"/>
                  </a:lnTo>
                  <a:lnTo>
                    <a:pt x="23" y="10"/>
                  </a:lnTo>
                  <a:lnTo>
                    <a:pt x="20" y="12"/>
                  </a:lnTo>
                  <a:lnTo>
                    <a:pt x="17" y="15"/>
                  </a:lnTo>
                  <a:lnTo>
                    <a:pt x="15" y="17"/>
                  </a:lnTo>
                  <a:lnTo>
                    <a:pt x="14" y="18"/>
                  </a:lnTo>
                  <a:lnTo>
                    <a:pt x="13" y="23"/>
                  </a:lnTo>
                  <a:lnTo>
                    <a:pt x="12" y="27"/>
                  </a:lnTo>
                  <a:lnTo>
                    <a:pt x="11" y="34"/>
                  </a:lnTo>
                  <a:lnTo>
                    <a:pt x="0"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9" name="Freeform 144"/>
            <p:cNvSpPr>
              <a:spLocks/>
            </p:cNvSpPr>
            <p:nvPr/>
          </p:nvSpPr>
          <p:spPr bwMode="auto">
            <a:xfrm>
              <a:off x="2794" y="3659"/>
              <a:ext cx="87" cy="65"/>
            </a:xfrm>
            <a:custGeom>
              <a:avLst/>
              <a:gdLst>
                <a:gd name="T0" fmla="*/ 0 w 87"/>
                <a:gd name="T1" fmla="*/ 1 h 65"/>
                <a:gd name="T2" fmla="*/ 9 w 87"/>
                <a:gd name="T3" fmla="*/ 10 h 65"/>
                <a:gd name="T4" fmla="*/ 13 w 87"/>
                <a:gd name="T5" fmla="*/ 6 h 65"/>
                <a:gd name="T6" fmla="*/ 17 w 87"/>
                <a:gd name="T7" fmla="*/ 3 h 65"/>
                <a:gd name="T8" fmla="*/ 23 w 87"/>
                <a:gd name="T9" fmla="*/ 0 h 65"/>
                <a:gd name="T10" fmla="*/ 29 w 87"/>
                <a:gd name="T11" fmla="*/ 0 h 65"/>
                <a:gd name="T12" fmla="*/ 36 w 87"/>
                <a:gd name="T13" fmla="*/ 0 h 65"/>
                <a:gd name="T14" fmla="*/ 40 w 87"/>
                <a:gd name="T15" fmla="*/ 3 h 65"/>
                <a:gd name="T16" fmla="*/ 44 w 87"/>
                <a:gd name="T17" fmla="*/ 7 h 65"/>
                <a:gd name="T18" fmla="*/ 47 w 87"/>
                <a:gd name="T19" fmla="*/ 11 h 65"/>
                <a:gd name="T20" fmla="*/ 56 w 87"/>
                <a:gd name="T21" fmla="*/ 3 h 65"/>
                <a:gd name="T22" fmla="*/ 61 w 87"/>
                <a:gd name="T23" fmla="*/ 0 h 65"/>
                <a:gd name="T24" fmla="*/ 67 w 87"/>
                <a:gd name="T25" fmla="*/ 0 h 65"/>
                <a:gd name="T26" fmla="*/ 75 w 87"/>
                <a:gd name="T27" fmla="*/ 1 h 65"/>
                <a:gd name="T28" fmla="*/ 82 w 87"/>
                <a:gd name="T29" fmla="*/ 5 h 65"/>
                <a:gd name="T30" fmla="*/ 85 w 87"/>
                <a:gd name="T31" fmla="*/ 12 h 65"/>
                <a:gd name="T32" fmla="*/ 87 w 87"/>
                <a:gd name="T33" fmla="*/ 21 h 65"/>
                <a:gd name="T34" fmla="*/ 76 w 87"/>
                <a:gd name="T35" fmla="*/ 65 h 65"/>
                <a:gd name="T36" fmla="*/ 76 w 87"/>
                <a:gd name="T37" fmla="*/ 19 h 65"/>
                <a:gd name="T38" fmla="*/ 75 w 87"/>
                <a:gd name="T39" fmla="*/ 16 h 65"/>
                <a:gd name="T40" fmla="*/ 74 w 87"/>
                <a:gd name="T41" fmla="*/ 13 h 65"/>
                <a:gd name="T42" fmla="*/ 71 w 87"/>
                <a:gd name="T43" fmla="*/ 11 h 65"/>
                <a:gd name="T44" fmla="*/ 67 w 87"/>
                <a:gd name="T45" fmla="*/ 9 h 65"/>
                <a:gd name="T46" fmla="*/ 61 w 87"/>
                <a:gd name="T47" fmla="*/ 10 h 65"/>
                <a:gd name="T48" fmla="*/ 56 w 87"/>
                <a:gd name="T49" fmla="*/ 12 h 65"/>
                <a:gd name="T50" fmla="*/ 51 w 87"/>
                <a:gd name="T51" fmla="*/ 17 h 65"/>
                <a:gd name="T52" fmla="*/ 49 w 87"/>
                <a:gd name="T53" fmla="*/ 24 h 65"/>
                <a:gd name="T54" fmla="*/ 49 w 87"/>
                <a:gd name="T55" fmla="*/ 65 h 65"/>
                <a:gd name="T56" fmla="*/ 38 w 87"/>
                <a:gd name="T57" fmla="*/ 24 h 65"/>
                <a:gd name="T58" fmla="*/ 37 w 87"/>
                <a:gd name="T59" fmla="*/ 19 h 65"/>
                <a:gd name="T60" fmla="*/ 37 w 87"/>
                <a:gd name="T61" fmla="*/ 15 h 65"/>
                <a:gd name="T62" fmla="*/ 34 w 87"/>
                <a:gd name="T63" fmla="*/ 11 h 65"/>
                <a:gd name="T64" fmla="*/ 30 w 87"/>
                <a:gd name="T65" fmla="*/ 10 h 65"/>
                <a:gd name="T66" fmla="*/ 22 w 87"/>
                <a:gd name="T67" fmla="*/ 10 h 65"/>
                <a:gd name="T68" fmla="*/ 16 w 87"/>
                <a:gd name="T69" fmla="*/ 13 h 65"/>
                <a:gd name="T70" fmla="*/ 13 w 87"/>
                <a:gd name="T71" fmla="*/ 17 h 65"/>
                <a:gd name="T72" fmla="*/ 11 w 87"/>
                <a:gd name="T73" fmla="*/ 24 h 65"/>
                <a:gd name="T74" fmla="*/ 11 w 87"/>
                <a:gd name="T75" fmla="*/ 32 h 65"/>
                <a:gd name="T76" fmla="*/ 0 w 87"/>
                <a:gd name="T77" fmla="*/ 65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7" h="65">
                  <a:moveTo>
                    <a:pt x="0" y="65"/>
                  </a:moveTo>
                  <a:lnTo>
                    <a:pt x="0" y="1"/>
                  </a:lnTo>
                  <a:lnTo>
                    <a:pt x="9" y="1"/>
                  </a:lnTo>
                  <a:lnTo>
                    <a:pt x="9" y="10"/>
                  </a:lnTo>
                  <a:lnTo>
                    <a:pt x="11" y="8"/>
                  </a:lnTo>
                  <a:lnTo>
                    <a:pt x="13" y="6"/>
                  </a:lnTo>
                  <a:lnTo>
                    <a:pt x="15" y="4"/>
                  </a:lnTo>
                  <a:lnTo>
                    <a:pt x="17" y="3"/>
                  </a:lnTo>
                  <a:lnTo>
                    <a:pt x="20" y="1"/>
                  </a:lnTo>
                  <a:lnTo>
                    <a:pt x="23" y="0"/>
                  </a:lnTo>
                  <a:lnTo>
                    <a:pt x="26" y="0"/>
                  </a:lnTo>
                  <a:lnTo>
                    <a:pt x="29" y="0"/>
                  </a:lnTo>
                  <a:lnTo>
                    <a:pt x="33" y="0"/>
                  </a:lnTo>
                  <a:lnTo>
                    <a:pt x="36" y="0"/>
                  </a:lnTo>
                  <a:lnTo>
                    <a:pt x="38" y="1"/>
                  </a:lnTo>
                  <a:lnTo>
                    <a:pt x="40" y="3"/>
                  </a:lnTo>
                  <a:lnTo>
                    <a:pt x="43" y="4"/>
                  </a:lnTo>
                  <a:lnTo>
                    <a:pt x="44" y="7"/>
                  </a:lnTo>
                  <a:lnTo>
                    <a:pt x="46" y="8"/>
                  </a:lnTo>
                  <a:lnTo>
                    <a:pt x="47" y="11"/>
                  </a:lnTo>
                  <a:lnTo>
                    <a:pt x="51" y="6"/>
                  </a:lnTo>
                  <a:lnTo>
                    <a:pt x="56" y="3"/>
                  </a:lnTo>
                  <a:lnTo>
                    <a:pt x="58" y="1"/>
                  </a:lnTo>
                  <a:lnTo>
                    <a:pt x="61" y="0"/>
                  </a:lnTo>
                  <a:lnTo>
                    <a:pt x="64" y="0"/>
                  </a:lnTo>
                  <a:lnTo>
                    <a:pt x="67" y="0"/>
                  </a:lnTo>
                  <a:lnTo>
                    <a:pt x="71" y="0"/>
                  </a:lnTo>
                  <a:lnTo>
                    <a:pt x="75" y="1"/>
                  </a:lnTo>
                  <a:lnTo>
                    <a:pt x="79" y="3"/>
                  </a:lnTo>
                  <a:lnTo>
                    <a:pt x="82" y="5"/>
                  </a:lnTo>
                  <a:lnTo>
                    <a:pt x="84" y="8"/>
                  </a:lnTo>
                  <a:lnTo>
                    <a:pt x="85" y="12"/>
                  </a:lnTo>
                  <a:lnTo>
                    <a:pt x="87" y="16"/>
                  </a:lnTo>
                  <a:lnTo>
                    <a:pt x="87" y="21"/>
                  </a:lnTo>
                  <a:lnTo>
                    <a:pt x="87" y="65"/>
                  </a:lnTo>
                  <a:lnTo>
                    <a:pt x="76" y="65"/>
                  </a:lnTo>
                  <a:lnTo>
                    <a:pt x="76" y="25"/>
                  </a:lnTo>
                  <a:lnTo>
                    <a:pt x="76" y="19"/>
                  </a:lnTo>
                  <a:lnTo>
                    <a:pt x="75" y="17"/>
                  </a:lnTo>
                  <a:lnTo>
                    <a:pt x="75" y="16"/>
                  </a:lnTo>
                  <a:lnTo>
                    <a:pt x="75" y="14"/>
                  </a:lnTo>
                  <a:lnTo>
                    <a:pt x="74" y="13"/>
                  </a:lnTo>
                  <a:lnTo>
                    <a:pt x="72" y="12"/>
                  </a:lnTo>
                  <a:lnTo>
                    <a:pt x="71" y="11"/>
                  </a:lnTo>
                  <a:lnTo>
                    <a:pt x="68" y="10"/>
                  </a:lnTo>
                  <a:lnTo>
                    <a:pt x="67" y="9"/>
                  </a:lnTo>
                  <a:lnTo>
                    <a:pt x="64" y="9"/>
                  </a:lnTo>
                  <a:lnTo>
                    <a:pt x="61" y="10"/>
                  </a:lnTo>
                  <a:lnTo>
                    <a:pt x="58" y="10"/>
                  </a:lnTo>
                  <a:lnTo>
                    <a:pt x="56" y="12"/>
                  </a:lnTo>
                  <a:lnTo>
                    <a:pt x="54" y="13"/>
                  </a:lnTo>
                  <a:lnTo>
                    <a:pt x="51" y="17"/>
                  </a:lnTo>
                  <a:lnTo>
                    <a:pt x="50" y="20"/>
                  </a:lnTo>
                  <a:lnTo>
                    <a:pt x="49" y="24"/>
                  </a:lnTo>
                  <a:lnTo>
                    <a:pt x="49" y="28"/>
                  </a:lnTo>
                  <a:lnTo>
                    <a:pt x="49" y="65"/>
                  </a:lnTo>
                  <a:lnTo>
                    <a:pt x="38" y="65"/>
                  </a:lnTo>
                  <a:lnTo>
                    <a:pt x="38" y="24"/>
                  </a:lnTo>
                  <a:lnTo>
                    <a:pt x="38" y="20"/>
                  </a:lnTo>
                  <a:lnTo>
                    <a:pt x="37" y="19"/>
                  </a:lnTo>
                  <a:lnTo>
                    <a:pt x="37" y="17"/>
                  </a:lnTo>
                  <a:lnTo>
                    <a:pt x="37" y="15"/>
                  </a:lnTo>
                  <a:lnTo>
                    <a:pt x="35" y="13"/>
                  </a:lnTo>
                  <a:lnTo>
                    <a:pt x="34" y="11"/>
                  </a:lnTo>
                  <a:lnTo>
                    <a:pt x="32" y="10"/>
                  </a:lnTo>
                  <a:lnTo>
                    <a:pt x="30" y="10"/>
                  </a:lnTo>
                  <a:lnTo>
                    <a:pt x="27" y="9"/>
                  </a:lnTo>
                  <a:lnTo>
                    <a:pt x="22" y="10"/>
                  </a:lnTo>
                  <a:lnTo>
                    <a:pt x="18" y="11"/>
                  </a:lnTo>
                  <a:lnTo>
                    <a:pt x="16" y="13"/>
                  </a:lnTo>
                  <a:lnTo>
                    <a:pt x="15" y="14"/>
                  </a:lnTo>
                  <a:lnTo>
                    <a:pt x="13" y="17"/>
                  </a:lnTo>
                  <a:lnTo>
                    <a:pt x="13" y="19"/>
                  </a:lnTo>
                  <a:lnTo>
                    <a:pt x="11" y="24"/>
                  </a:lnTo>
                  <a:lnTo>
                    <a:pt x="11" y="28"/>
                  </a:lnTo>
                  <a:lnTo>
                    <a:pt x="11" y="32"/>
                  </a:lnTo>
                  <a:lnTo>
                    <a:pt x="11" y="65"/>
                  </a:lnTo>
                  <a:lnTo>
                    <a:pt x="0"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0" name="Freeform 145"/>
            <p:cNvSpPr>
              <a:spLocks/>
            </p:cNvSpPr>
            <p:nvPr/>
          </p:nvSpPr>
          <p:spPr bwMode="auto">
            <a:xfrm>
              <a:off x="2893" y="3659"/>
              <a:ext cx="56" cy="90"/>
            </a:xfrm>
            <a:custGeom>
              <a:avLst/>
              <a:gdLst>
                <a:gd name="T0" fmla="*/ 0 w 56"/>
                <a:gd name="T1" fmla="*/ 1 h 90"/>
                <a:gd name="T2" fmla="*/ 10 w 56"/>
                <a:gd name="T3" fmla="*/ 10 h 90"/>
                <a:gd name="T4" fmla="*/ 14 w 56"/>
                <a:gd name="T5" fmla="*/ 5 h 90"/>
                <a:gd name="T6" fmla="*/ 18 w 56"/>
                <a:gd name="T7" fmla="*/ 2 h 90"/>
                <a:gd name="T8" fmla="*/ 26 w 56"/>
                <a:gd name="T9" fmla="*/ 0 h 90"/>
                <a:gd name="T10" fmla="*/ 33 w 56"/>
                <a:gd name="T11" fmla="*/ 0 h 90"/>
                <a:gd name="T12" fmla="*/ 41 w 56"/>
                <a:gd name="T13" fmla="*/ 2 h 90"/>
                <a:gd name="T14" fmla="*/ 47 w 56"/>
                <a:gd name="T15" fmla="*/ 7 h 90"/>
                <a:gd name="T16" fmla="*/ 51 w 56"/>
                <a:gd name="T17" fmla="*/ 12 h 90"/>
                <a:gd name="T18" fmla="*/ 53 w 56"/>
                <a:gd name="T19" fmla="*/ 16 h 90"/>
                <a:gd name="T20" fmla="*/ 55 w 56"/>
                <a:gd name="T21" fmla="*/ 24 h 90"/>
                <a:gd name="T22" fmla="*/ 56 w 56"/>
                <a:gd name="T23" fmla="*/ 33 h 90"/>
                <a:gd name="T24" fmla="*/ 55 w 56"/>
                <a:gd name="T25" fmla="*/ 42 h 90"/>
                <a:gd name="T26" fmla="*/ 53 w 56"/>
                <a:gd name="T27" fmla="*/ 51 h 90"/>
                <a:gd name="T28" fmla="*/ 48 w 56"/>
                <a:gd name="T29" fmla="*/ 58 h 90"/>
                <a:gd name="T30" fmla="*/ 43 w 56"/>
                <a:gd name="T31" fmla="*/ 62 h 90"/>
                <a:gd name="T32" fmla="*/ 36 w 56"/>
                <a:gd name="T33" fmla="*/ 66 h 90"/>
                <a:gd name="T34" fmla="*/ 28 w 56"/>
                <a:gd name="T35" fmla="*/ 67 h 90"/>
                <a:gd name="T36" fmla="*/ 19 w 56"/>
                <a:gd name="T37" fmla="*/ 65 h 90"/>
                <a:gd name="T38" fmla="*/ 13 w 56"/>
                <a:gd name="T39" fmla="*/ 61 h 90"/>
                <a:gd name="T40" fmla="*/ 11 w 56"/>
                <a:gd name="T41" fmla="*/ 90 h 90"/>
                <a:gd name="T42" fmla="*/ 0 w 56"/>
                <a:gd name="T43" fmla="*/ 90 h 90"/>
                <a:gd name="T44" fmla="*/ 11 w 56"/>
                <a:gd name="T45" fmla="*/ 39 h 90"/>
                <a:gd name="T46" fmla="*/ 14 w 56"/>
                <a:gd name="T47" fmla="*/ 48 h 90"/>
                <a:gd name="T48" fmla="*/ 17 w 56"/>
                <a:gd name="T49" fmla="*/ 53 h 90"/>
                <a:gd name="T50" fmla="*/ 21 w 56"/>
                <a:gd name="T51" fmla="*/ 56 h 90"/>
                <a:gd name="T52" fmla="*/ 27 w 56"/>
                <a:gd name="T53" fmla="*/ 58 h 90"/>
                <a:gd name="T54" fmla="*/ 34 w 56"/>
                <a:gd name="T55" fmla="*/ 56 h 90"/>
                <a:gd name="T56" fmla="*/ 40 w 56"/>
                <a:gd name="T57" fmla="*/ 51 h 90"/>
                <a:gd name="T58" fmla="*/ 44 w 56"/>
                <a:gd name="T59" fmla="*/ 44 h 90"/>
                <a:gd name="T60" fmla="*/ 45 w 56"/>
                <a:gd name="T61" fmla="*/ 33 h 90"/>
                <a:gd name="T62" fmla="*/ 44 w 56"/>
                <a:gd name="T63" fmla="*/ 22 h 90"/>
                <a:gd name="T64" fmla="*/ 40 w 56"/>
                <a:gd name="T65" fmla="*/ 14 h 90"/>
                <a:gd name="T66" fmla="*/ 34 w 56"/>
                <a:gd name="T67" fmla="*/ 10 h 90"/>
                <a:gd name="T68" fmla="*/ 28 w 56"/>
                <a:gd name="T69" fmla="*/ 8 h 90"/>
                <a:gd name="T70" fmla="*/ 23 w 56"/>
                <a:gd name="T71" fmla="*/ 9 h 90"/>
                <a:gd name="T72" fmla="*/ 19 w 56"/>
                <a:gd name="T73" fmla="*/ 12 h 90"/>
                <a:gd name="T74" fmla="*/ 16 w 56"/>
                <a:gd name="T75" fmla="*/ 15 h 90"/>
                <a:gd name="T76" fmla="*/ 14 w 56"/>
                <a:gd name="T77" fmla="*/ 18 h 90"/>
                <a:gd name="T78" fmla="*/ 11 w 56"/>
                <a:gd name="T79" fmla="*/ 27 h 90"/>
                <a:gd name="T80" fmla="*/ 0 w 56"/>
                <a:gd name="T81" fmla="*/ 90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 h="90">
                  <a:moveTo>
                    <a:pt x="0" y="90"/>
                  </a:moveTo>
                  <a:lnTo>
                    <a:pt x="0" y="1"/>
                  </a:lnTo>
                  <a:lnTo>
                    <a:pt x="10" y="1"/>
                  </a:lnTo>
                  <a:lnTo>
                    <a:pt x="10" y="10"/>
                  </a:lnTo>
                  <a:lnTo>
                    <a:pt x="13" y="7"/>
                  </a:lnTo>
                  <a:lnTo>
                    <a:pt x="14" y="5"/>
                  </a:lnTo>
                  <a:lnTo>
                    <a:pt x="17" y="3"/>
                  </a:lnTo>
                  <a:lnTo>
                    <a:pt x="18" y="2"/>
                  </a:lnTo>
                  <a:lnTo>
                    <a:pt x="24" y="0"/>
                  </a:lnTo>
                  <a:lnTo>
                    <a:pt x="26" y="0"/>
                  </a:lnTo>
                  <a:lnTo>
                    <a:pt x="29" y="0"/>
                  </a:lnTo>
                  <a:lnTo>
                    <a:pt x="33" y="0"/>
                  </a:lnTo>
                  <a:lnTo>
                    <a:pt x="37" y="1"/>
                  </a:lnTo>
                  <a:lnTo>
                    <a:pt x="41" y="2"/>
                  </a:lnTo>
                  <a:lnTo>
                    <a:pt x="44" y="4"/>
                  </a:lnTo>
                  <a:lnTo>
                    <a:pt x="47" y="7"/>
                  </a:lnTo>
                  <a:lnTo>
                    <a:pt x="49" y="9"/>
                  </a:lnTo>
                  <a:lnTo>
                    <a:pt x="51" y="12"/>
                  </a:lnTo>
                  <a:lnTo>
                    <a:pt x="52" y="14"/>
                  </a:lnTo>
                  <a:lnTo>
                    <a:pt x="53" y="16"/>
                  </a:lnTo>
                  <a:lnTo>
                    <a:pt x="55" y="20"/>
                  </a:lnTo>
                  <a:lnTo>
                    <a:pt x="55" y="24"/>
                  </a:lnTo>
                  <a:lnTo>
                    <a:pt x="56" y="28"/>
                  </a:lnTo>
                  <a:lnTo>
                    <a:pt x="56" y="33"/>
                  </a:lnTo>
                  <a:lnTo>
                    <a:pt x="56" y="37"/>
                  </a:lnTo>
                  <a:lnTo>
                    <a:pt x="55" y="42"/>
                  </a:lnTo>
                  <a:lnTo>
                    <a:pt x="55" y="47"/>
                  </a:lnTo>
                  <a:lnTo>
                    <a:pt x="53" y="51"/>
                  </a:lnTo>
                  <a:lnTo>
                    <a:pt x="51" y="55"/>
                  </a:lnTo>
                  <a:lnTo>
                    <a:pt x="48" y="58"/>
                  </a:lnTo>
                  <a:lnTo>
                    <a:pt x="46" y="60"/>
                  </a:lnTo>
                  <a:lnTo>
                    <a:pt x="43" y="62"/>
                  </a:lnTo>
                  <a:lnTo>
                    <a:pt x="39" y="65"/>
                  </a:lnTo>
                  <a:lnTo>
                    <a:pt x="36" y="66"/>
                  </a:lnTo>
                  <a:lnTo>
                    <a:pt x="32" y="67"/>
                  </a:lnTo>
                  <a:lnTo>
                    <a:pt x="28" y="67"/>
                  </a:lnTo>
                  <a:lnTo>
                    <a:pt x="24" y="66"/>
                  </a:lnTo>
                  <a:lnTo>
                    <a:pt x="19" y="65"/>
                  </a:lnTo>
                  <a:lnTo>
                    <a:pt x="15" y="62"/>
                  </a:lnTo>
                  <a:lnTo>
                    <a:pt x="13" y="61"/>
                  </a:lnTo>
                  <a:lnTo>
                    <a:pt x="11" y="58"/>
                  </a:lnTo>
                  <a:lnTo>
                    <a:pt x="11" y="90"/>
                  </a:lnTo>
                  <a:lnTo>
                    <a:pt x="0" y="90"/>
                  </a:lnTo>
                  <a:lnTo>
                    <a:pt x="10" y="34"/>
                  </a:lnTo>
                  <a:lnTo>
                    <a:pt x="11" y="39"/>
                  </a:lnTo>
                  <a:lnTo>
                    <a:pt x="12" y="44"/>
                  </a:lnTo>
                  <a:lnTo>
                    <a:pt x="14" y="48"/>
                  </a:lnTo>
                  <a:lnTo>
                    <a:pt x="16" y="52"/>
                  </a:lnTo>
                  <a:lnTo>
                    <a:pt x="17" y="53"/>
                  </a:lnTo>
                  <a:lnTo>
                    <a:pt x="18" y="55"/>
                  </a:lnTo>
                  <a:lnTo>
                    <a:pt x="21" y="56"/>
                  </a:lnTo>
                  <a:lnTo>
                    <a:pt x="24" y="58"/>
                  </a:lnTo>
                  <a:lnTo>
                    <a:pt x="27" y="58"/>
                  </a:lnTo>
                  <a:lnTo>
                    <a:pt x="31" y="58"/>
                  </a:lnTo>
                  <a:lnTo>
                    <a:pt x="34" y="56"/>
                  </a:lnTo>
                  <a:lnTo>
                    <a:pt x="38" y="55"/>
                  </a:lnTo>
                  <a:lnTo>
                    <a:pt x="40" y="51"/>
                  </a:lnTo>
                  <a:lnTo>
                    <a:pt x="42" y="48"/>
                  </a:lnTo>
                  <a:lnTo>
                    <a:pt x="44" y="44"/>
                  </a:lnTo>
                  <a:lnTo>
                    <a:pt x="45" y="39"/>
                  </a:lnTo>
                  <a:lnTo>
                    <a:pt x="45" y="33"/>
                  </a:lnTo>
                  <a:lnTo>
                    <a:pt x="45" y="27"/>
                  </a:lnTo>
                  <a:lnTo>
                    <a:pt x="44" y="22"/>
                  </a:lnTo>
                  <a:lnTo>
                    <a:pt x="42" y="18"/>
                  </a:lnTo>
                  <a:lnTo>
                    <a:pt x="40" y="14"/>
                  </a:lnTo>
                  <a:lnTo>
                    <a:pt x="38" y="12"/>
                  </a:lnTo>
                  <a:lnTo>
                    <a:pt x="34" y="10"/>
                  </a:lnTo>
                  <a:lnTo>
                    <a:pt x="31" y="9"/>
                  </a:lnTo>
                  <a:lnTo>
                    <a:pt x="28" y="8"/>
                  </a:lnTo>
                  <a:lnTo>
                    <a:pt x="25" y="9"/>
                  </a:lnTo>
                  <a:lnTo>
                    <a:pt x="23" y="9"/>
                  </a:lnTo>
                  <a:lnTo>
                    <a:pt x="21" y="10"/>
                  </a:lnTo>
                  <a:lnTo>
                    <a:pt x="19" y="12"/>
                  </a:lnTo>
                  <a:lnTo>
                    <a:pt x="17" y="13"/>
                  </a:lnTo>
                  <a:lnTo>
                    <a:pt x="16" y="15"/>
                  </a:lnTo>
                  <a:lnTo>
                    <a:pt x="14" y="17"/>
                  </a:lnTo>
                  <a:lnTo>
                    <a:pt x="14" y="18"/>
                  </a:lnTo>
                  <a:lnTo>
                    <a:pt x="12" y="23"/>
                  </a:lnTo>
                  <a:lnTo>
                    <a:pt x="11" y="27"/>
                  </a:lnTo>
                  <a:lnTo>
                    <a:pt x="10" y="34"/>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1" name="Freeform 146"/>
            <p:cNvSpPr>
              <a:spLocks/>
            </p:cNvSpPr>
            <p:nvPr/>
          </p:nvSpPr>
          <p:spPr bwMode="auto">
            <a:xfrm>
              <a:off x="2955" y="3659"/>
              <a:ext cx="60" cy="67"/>
            </a:xfrm>
            <a:custGeom>
              <a:avLst/>
              <a:gdLst>
                <a:gd name="T0" fmla="*/ 59 w 60"/>
                <a:gd name="T1" fmla="*/ 46 h 67"/>
                <a:gd name="T2" fmla="*/ 55 w 60"/>
                <a:gd name="T3" fmla="*/ 55 h 67"/>
                <a:gd name="T4" fmla="*/ 53 w 60"/>
                <a:gd name="T5" fmla="*/ 58 h 67"/>
                <a:gd name="T6" fmla="*/ 50 w 60"/>
                <a:gd name="T7" fmla="*/ 62 h 67"/>
                <a:gd name="T8" fmla="*/ 46 w 60"/>
                <a:gd name="T9" fmla="*/ 64 h 67"/>
                <a:gd name="T10" fmla="*/ 37 w 60"/>
                <a:gd name="T11" fmla="*/ 66 h 67"/>
                <a:gd name="T12" fmla="*/ 24 w 60"/>
                <a:gd name="T13" fmla="*/ 66 h 67"/>
                <a:gd name="T14" fmla="*/ 16 w 60"/>
                <a:gd name="T15" fmla="*/ 64 h 67"/>
                <a:gd name="T16" fmla="*/ 11 w 60"/>
                <a:gd name="T17" fmla="*/ 60 h 67"/>
                <a:gd name="T18" fmla="*/ 5 w 60"/>
                <a:gd name="T19" fmla="*/ 54 h 67"/>
                <a:gd name="T20" fmla="*/ 3 w 60"/>
                <a:gd name="T21" fmla="*/ 48 h 67"/>
                <a:gd name="T22" fmla="*/ 1 w 60"/>
                <a:gd name="T23" fmla="*/ 41 h 67"/>
                <a:gd name="T24" fmla="*/ 0 w 60"/>
                <a:gd name="T25" fmla="*/ 34 h 67"/>
                <a:gd name="T26" fmla="*/ 1 w 60"/>
                <a:gd name="T27" fmla="*/ 26 h 67"/>
                <a:gd name="T28" fmla="*/ 3 w 60"/>
                <a:gd name="T29" fmla="*/ 20 h 67"/>
                <a:gd name="T30" fmla="*/ 7 w 60"/>
                <a:gd name="T31" fmla="*/ 11 h 67"/>
                <a:gd name="T32" fmla="*/ 11 w 60"/>
                <a:gd name="T33" fmla="*/ 7 h 67"/>
                <a:gd name="T34" fmla="*/ 16 w 60"/>
                <a:gd name="T35" fmla="*/ 3 h 67"/>
                <a:gd name="T36" fmla="*/ 21 w 60"/>
                <a:gd name="T37" fmla="*/ 1 h 67"/>
                <a:gd name="T38" fmla="*/ 27 w 60"/>
                <a:gd name="T39" fmla="*/ 0 h 67"/>
                <a:gd name="T40" fmla="*/ 37 w 60"/>
                <a:gd name="T41" fmla="*/ 0 h 67"/>
                <a:gd name="T42" fmla="*/ 44 w 60"/>
                <a:gd name="T43" fmla="*/ 3 h 67"/>
                <a:gd name="T44" fmla="*/ 49 w 60"/>
                <a:gd name="T45" fmla="*/ 7 h 67"/>
                <a:gd name="T46" fmla="*/ 54 w 60"/>
                <a:gd name="T47" fmla="*/ 10 h 67"/>
                <a:gd name="T48" fmla="*/ 57 w 60"/>
                <a:gd name="T49" fmla="*/ 16 h 67"/>
                <a:gd name="T50" fmla="*/ 58 w 60"/>
                <a:gd name="T51" fmla="*/ 22 h 67"/>
                <a:gd name="T52" fmla="*/ 60 w 60"/>
                <a:gd name="T53" fmla="*/ 29 h 67"/>
                <a:gd name="T54" fmla="*/ 60 w 60"/>
                <a:gd name="T55" fmla="*/ 36 h 67"/>
                <a:gd name="T56" fmla="*/ 13 w 60"/>
                <a:gd name="T57" fmla="*/ 41 h 67"/>
                <a:gd name="T58" fmla="*/ 15 w 60"/>
                <a:gd name="T59" fmla="*/ 49 h 67"/>
                <a:gd name="T60" fmla="*/ 20 w 60"/>
                <a:gd name="T61" fmla="*/ 55 h 67"/>
                <a:gd name="T62" fmla="*/ 27 w 60"/>
                <a:gd name="T63" fmla="*/ 58 h 67"/>
                <a:gd name="T64" fmla="*/ 34 w 60"/>
                <a:gd name="T65" fmla="*/ 58 h 67"/>
                <a:gd name="T66" fmla="*/ 39 w 60"/>
                <a:gd name="T67" fmla="*/ 56 h 67"/>
                <a:gd name="T68" fmla="*/ 44 w 60"/>
                <a:gd name="T69" fmla="*/ 53 h 67"/>
                <a:gd name="T70" fmla="*/ 47 w 60"/>
                <a:gd name="T71" fmla="*/ 48 h 67"/>
                <a:gd name="T72" fmla="*/ 48 w 60"/>
                <a:gd name="T73" fmla="*/ 44 h 67"/>
                <a:gd name="T74" fmla="*/ 48 w 60"/>
                <a:gd name="T75" fmla="*/ 27 h 67"/>
                <a:gd name="T76" fmla="*/ 47 w 60"/>
                <a:gd name="T77" fmla="*/ 20 h 67"/>
                <a:gd name="T78" fmla="*/ 44 w 60"/>
                <a:gd name="T79" fmla="*/ 15 h 67"/>
                <a:gd name="T80" fmla="*/ 38 w 60"/>
                <a:gd name="T81" fmla="*/ 10 h 67"/>
                <a:gd name="T82" fmla="*/ 31 w 60"/>
                <a:gd name="T83" fmla="*/ 9 h 67"/>
                <a:gd name="T84" fmla="*/ 24 w 60"/>
                <a:gd name="T85" fmla="*/ 10 h 67"/>
                <a:gd name="T86" fmla="*/ 18 w 60"/>
                <a:gd name="T87" fmla="*/ 13 h 67"/>
                <a:gd name="T88" fmla="*/ 14 w 60"/>
                <a:gd name="T89" fmla="*/ 20 h 67"/>
                <a:gd name="T90" fmla="*/ 13 w 60"/>
                <a:gd name="T91" fmla="*/ 27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 h="67">
                  <a:moveTo>
                    <a:pt x="48" y="44"/>
                  </a:moveTo>
                  <a:lnTo>
                    <a:pt x="59" y="46"/>
                  </a:lnTo>
                  <a:lnTo>
                    <a:pt x="58" y="51"/>
                  </a:lnTo>
                  <a:lnTo>
                    <a:pt x="55" y="55"/>
                  </a:lnTo>
                  <a:lnTo>
                    <a:pt x="55" y="57"/>
                  </a:lnTo>
                  <a:lnTo>
                    <a:pt x="53" y="58"/>
                  </a:lnTo>
                  <a:lnTo>
                    <a:pt x="51" y="60"/>
                  </a:lnTo>
                  <a:lnTo>
                    <a:pt x="50" y="62"/>
                  </a:lnTo>
                  <a:lnTo>
                    <a:pt x="48" y="62"/>
                  </a:lnTo>
                  <a:lnTo>
                    <a:pt x="46" y="64"/>
                  </a:lnTo>
                  <a:lnTo>
                    <a:pt x="41" y="65"/>
                  </a:lnTo>
                  <a:lnTo>
                    <a:pt x="37" y="66"/>
                  </a:lnTo>
                  <a:lnTo>
                    <a:pt x="31" y="67"/>
                  </a:lnTo>
                  <a:lnTo>
                    <a:pt x="24" y="66"/>
                  </a:lnTo>
                  <a:lnTo>
                    <a:pt x="18" y="65"/>
                  </a:lnTo>
                  <a:lnTo>
                    <a:pt x="16" y="64"/>
                  </a:lnTo>
                  <a:lnTo>
                    <a:pt x="13" y="62"/>
                  </a:lnTo>
                  <a:lnTo>
                    <a:pt x="11" y="60"/>
                  </a:lnTo>
                  <a:lnTo>
                    <a:pt x="9" y="58"/>
                  </a:lnTo>
                  <a:lnTo>
                    <a:pt x="5" y="54"/>
                  </a:lnTo>
                  <a:lnTo>
                    <a:pt x="3" y="51"/>
                  </a:lnTo>
                  <a:lnTo>
                    <a:pt x="3" y="48"/>
                  </a:lnTo>
                  <a:lnTo>
                    <a:pt x="2" y="44"/>
                  </a:lnTo>
                  <a:lnTo>
                    <a:pt x="1" y="41"/>
                  </a:lnTo>
                  <a:lnTo>
                    <a:pt x="0" y="37"/>
                  </a:lnTo>
                  <a:lnTo>
                    <a:pt x="0" y="34"/>
                  </a:lnTo>
                  <a:lnTo>
                    <a:pt x="0" y="30"/>
                  </a:lnTo>
                  <a:lnTo>
                    <a:pt x="1" y="26"/>
                  </a:lnTo>
                  <a:lnTo>
                    <a:pt x="2" y="23"/>
                  </a:lnTo>
                  <a:lnTo>
                    <a:pt x="3" y="20"/>
                  </a:lnTo>
                  <a:lnTo>
                    <a:pt x="5" y="13"/>
                  </a:lnTo>
                  <a:lnTo>
                    <a:pt x="7" y="11"/>
                  </a:lnTo>
                  <a:lnTo>
                    <a:pt x="9" y="9"/>
                  </a:lnTo>
                  <a:lnTo>
                    <a:pt x="11" y="7"/>
                  </a:lnTo>
                  <a:lnTo>
                    <a:pt x="13" y="5"/>
                  </a:lnTo>
                  <a:lnTo>
                    <a:pt x="16" y="3"/>
                  </a:lnTo>
                  <a:lnTo>
                    <a:pt x="18" y="2"/>
                  </a:lnTo>
                  <a:lnTo>
                    <a:pt x="21" y="1"/>
                  </a:lnTo>
                  <a:lnTo>
                    <a:pt x="24" y="0"/>
                  </a:lnTo>
                  <a:lnTo>
                    <a:pt x="27" y="0"/>
                  </a:lnTo>
                  <a:lnTo>
                    <a:pt x="31" y="0"/>
                  </a:lnTo>
                  <a:lnTo>
                    <a:pt x="37" y="0"/>
                  </a:lnTo>
                  <a:lnTo>
                    <a:pt x="42" y="2"/>
                  </a:lnTo>
                  <a:lnTo>
                    <a:pt x="44" y="3"/>
                  </a:lnTo>
                  <a:lnTo>
                    <a:pt x="48" y="5"/>
                  </a:lnTo>
                  <a:lnTo>
                    <a:pt x="49" y="7"/>
                  </a:lnTo>
                  <a:lnTo>
                    <a:pt x="51" y="8"/>
                  </a:lnTo>
                  <a:lnTo>
                    <a:pt x="54" y="10"/>
                  </a:lnTo>
                  <a:lnTo>
                    <a:pt x="55" y="13"/>
                  </a:lnTo>
                  <a:lnTo>
                    <a:pt x="57" y="16"/>
                  </a:lnTo>
                  <a:lnTo>
                    <a:pt x="58" y="19"/>
                  </a:lnTo>
                  <a:lnTo>
                    <a:pt x="58" y="22"/>
                  </a:lnTo>
                  <a:lnTo>
                    <a:pt x="59" y="26"/>
                  </a:lnTo>
                  <a:lnTo>
                    <a:pt x="60" y="29"/>
                  </a:lnTo>
                  <a:lnTo>
                    <a:pt x="60" y="33"/>
                  </a:lnTo>
                  <a:lnTo>
                    <a:pt x="60" y="36"/>
                  </a:lnTo>
                  <a:lnTo>
                    <a:pt x="12" y="36"/>
                  </a:lnTo>
                  <a:lnTo>
                    <a:pt x="13" y="41"/>
                  </a:lnTo>
                  <a:lnTo>
                    <a:pt x="13" y="45"/>
                  </a:lnTo>
                  <a:lnTo>
                    <a:pt x="15" y="49"/>
                  </a:lnTo>
                  <a:lnTo>
                    <a:pt x="18" y="52"/>
                  </a:lnTo>
                  <a:lnTo>
                    <a:pt x="20" y="55"/>
                  </a:lnTo>
                  <a:lnTo>
                    <a:pt x="24" y="56"/>
                  </a:lnTo>
                  <a:lnTo>
                    <a:pt x="27" y="58"/>
                  </a:lnTo>
                  <a:lnTo>
                    <a:pt x="31" y="58"/>
                  </a:lnTo>
                  <a:lnTo>
                    <a:pt x="34" y="58"/>
                  </a:lnTo>
                  <a:lnTo>
                    <a:pt x="37" y="57"/>
                  </a:lnTo>
                  <a:lnTo>
                    <a:pt x="39" y="56"/>
                  </a:lnTo>
                  <a:lnTo>
                    <a:pt x="41" y="55"/>
                  </a:lnTo>
                  <a:lnTo>
                    <a:pt x="44" y="53"/>
                  </a:lnTo>
                  <a:lnTo>
                    <a:pt x="45" y="51"/>
                  </a:lnTo>
                  <a:lnTo>
                    <a:pt x="47" y="48"/>
                  </a:lnTo>
                  <a:lnTo>
                    <a:pt x="48" y="44"/>
                  </a:lnTo>
                  <a:lnTo>
                    <a:pt x="13" y="27"/>
                  </a:lnTo>
                  <a:lnTo>
                    <a:pt x="48" y="27"/>
                  </a:lnTo>
                  <a:lnTo>
                    <a:pt x="48" y="24"/>
                  </a:lnTo>
                  <a:lnTo>
                    <a:pt x="47" y="20"/>
                  </a:lnTo>
                  <a:lnTo>
                    <a:pt x="46" y="17"/>
                  </a:lnTo>
                  <a:lnTo>
                    <a:pt x="44" y="15"/>
                  </a:lnTo>
                  <a:lnTo>
                    <a:pt x="41" y="12"/>
                  </a:lnTo>
                  <a:lnTo>
                    <a:pt x="38" y="10"/>
                  </a:lnTo>
                  <a:lnTo>
                    <a:pt x="34" y="9"/>
                  </a:lnTo>
                  <a:lnTo>
                    <a:pt x="31" y="9"/>
                  </a:lnTo>
                  <a:lnTo>
                    <a:pt x="27" y="9"/>
                  </a:lnTo>
                  <a:lnTo>
                    <a:pt x="24" y="10"/>
                  </a:lnTo>
                  <a:lnTo>
                    <a:pt x="20" y="11"/>
                  </a:lnTo>
                  <a:lnTo>
                    <a:pt x="18" y="13"/>
                  </a:lnTo>
                  <a:lnTo>
                    <a:pt x="16" y="17"/>
                  </a:lnTo>
                  <a:lnTo>
                    <a:pt x="14" y="20"/>
                  </a:lnTo>
                  <a:lnTo>
                    <a:pt x="13" y="23"/>
                  </a:lnTo>
                  <a:lnTo>
                    <a:pt x="13" y="27"/>
                  </a:lnTo>
                  <a:lnTo>
                    <a:pt x="48" y="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2" name="Freeform 147"/>
            <p:cNvSpPr>
              <a:spLocks/>
            </p:cNvSpPr>
            <p:nvPr/>
          </p:nvSpPr>
          <p:spPr bwMode="auto">
            <a:xfrm>
              <a:off x="3019" y="3638"/>
              <a:ext cx="31" cy="87"/>
            </a:xfrm>
            <a:custGeom>
              <a:avLst/>
              <a:gdLst>
                <a:gd name="T0" fmla="*/ 29 w 31"/>
                <a:gd name="T1" fmla="*/ 76 h 87"/>
                <a:gd name="T2" fmla="*/ 31 w 31"/>
                <a:gd name="T3" fmla="*/ 86 h 87"/>
                <a:gd name="T4" fmla="*/ 27 w 31"/>
                <a:gd name="T5" fmla="*/ 87 h 87"/>
                <a:gd name="T6" fmla="*/ 23 w 31"/>
                <a:gd name="T7" fmla="*/ 87 h 87"/>
                <a:gd name="T8" fmla="*/ 18 w 31"/>
                <a:gd name="T9" fmla="*/ 86 h 87"/>
                <a:gd name="T10" fmla="*/ 15 w 31"/>
                <a:gd name="T11" fmla="*/ 86 h 87"/>
                <a:gd name="T12" fmla="*/ 14 w 31"/>
                <a:gd name="T13" fmla="*/ 86 h 87"/>
                <a:gd name="T14" fmla="*/ 12 w 31"/>
                <a:gd name="T15" fmla="*/ 84 h 87"/>
                <a:gd name="T16" fmla="*/ 11 w 31"/>
                <a:gd name="T17" fmla="*/ 83 h 87"/>
                <a:gd name="T18" fmla="*/ 10 w 31"/>
                <a:gd name="T19" fmla="*/ 82 h 87"/>
                <a:gd name="T20" fmla="*/ 9 w 31"/>
                <a:gd name="T21" fmla="*/ 80 h 87"/>
                <a:gd name="T22" fmla="*/ 8 w 31"/>
                <a:gd name="T23" fmla="*/ 79 h 87"/>
                <a:gd name="T24" fmla="*/ 8 w 31"/>
                <a:gd name="T25" fmla="*/ 76 h 87"/>
                <a:gd name="T26" fmla="*/ 8 w 31"/>
                <a:gd name="T27" fmla="*/ 68 h 87"/>
                <a:gd name="T28" fmla="*/ 8 w 31"/>
                <a:gd name="T29" fmla="*/ 31 h 87"/>
                <a:gd name="T30" fmla="*/ 0 w 31"/>
                <a:gd name="T31" fmla="*/ 31 h 87"/>
                <a:gd name="T32" fmla="*/ 0 w 31"/>
                <a:gd name="T33" fmla="*/ 22 h 87"/>
                <a:gd name="T34" fmla="*/ 8 w 31"/>
                <a:gd name="T35" fmla="*/ 22 h 87"/>
                <a:gd name="T36" fmla="*/ 8 w 31"/>
                <a:gd name="T37" fmla="*/ 6 h 87"/>
                <a:gd name="T38" fmla="*/ 18 w 31"/>
                <a:gd name="T39" fmla="*/ 0 h 87"/>
                <a:gd name="T40" fmla="*/ 18 w 31"/>
                <a:gd name="T41" fmla="*/ 22 h 87"/>
                <a:gd name="T42" fmla="*/ 29 w 31"/>
                <a:gd name="T43" fmla="*/ 22 h 87"/>
                <a:gd name="T44" fmla="*/ 29 w 31"/>
                <a:gd name="T45" fmla="*/ 31 h 87"/>
                <a:gd name="T46" fmla="*/ 18 w 31"/>
                <a:gd name="T47" fmla="*/ 31 h 87"/>
                <a:gd name="T48" fmla="*/ 18 w 31"/>
                <a:gd name="T49" fmla="*/ 68 h 87"/>
                <a:gd name="T50" fmla="*/ 18 w 31"/>
                <a:gd name="T51" fmla="*/ 72 h 87"/>
                <a:gd name="T52" fmla="*/ 19 w 31"/>
                <a:gd name="T53" fmla="*/ 74 h 87"/>
                <a:gd name="T54" fmla="*/ 20 w 31"/>
                <a:gd name="T55" fmla="*/ 76 h 87"/>
                <a:gd name="T56" fmla="*/ 21 w 31"/>
                <a:gd name="T57" fmla="*/ 76 h 87"/>
                <a:gd name="T58" fmla="*/ 22 w 31"/>
                <a:gd name="T59" fmla="*/ 77 h 87"/>
                <a:gd name="T60" fmla="*/ 25 w 31"/>
                <a:gd name="T61" fmla="*/ 77 h 87"/>
                <a:gd name="T62" fmla="*/ 29 w 31"/>
                <a:gd name="T63" fmla="*/ 76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87">
                  <a:moveTo>
                    <a:pt x="29" y="76"/>
                  </a:moveTo>
                  <a:lnTo>
                    <a:pt x="31" y="86"/>
                  </a:lnTo>
                  <a:lnTo>
                    <a:pt x="27" y="87"/>
                  </a:lnTo>
                  <a:lnTo>
                    <a:pt x="23" y="87"/>
                  </a:lnTo>
                  <a:lnTo>
                    <a:pt x="18" y="86"/>
                  </a:lnTo>
                  <a:lnTo>
                    <a:pt x="15" y="86"/>
                  </a:lnTo>
                  <a:lnTo>
                    <a:pt x="14" y="86"/>
                  </a:lnTo>
                  <a:lnTo>
                    <a:pt x="12" y="84"/>
                  </a:lnTo>
                  <a:lnTo>
                    <a:pt x="11" y="83"/>
                  </a:lnTo>
                  <a:lnTo>
                    <a:pt x="10" y="82"/>
                  </a:lnTo>
                  <a:lnTo>
                    <a:pt x="9" y="80"/>
                  </a:lnTo>
                  <a:lnTo>
                    <a:pt x="8" y="79"/>
                  </a:lnTo>
                  <a:lnTo>
                    <a:pt x="8" y="76"/>
                  </a:lnTo>
                  <a:lnTo>
                    <a:pt x="8" y="68"/>
                  </a:lnTo>
                  <a:lnTo>
                    <a:pt x="8" y="31"/>
                  </a:lnTo>
                  <a:lnTo>
                    <a:pt x="0" y="31"/>
                  </a:lnTo>
                  <a:lnTo>
                    <a:pt x="0" y="22"/>
                  </a:lnTo>
                  <a:lnTo>
                    <a:pt x="8" y="22"/>
                  </a:lnTo>
                  <a:lnTo>
                    <a:pt x="8" y="6"/>
                  </a:lnTo>
                  <a:lnTo>
                    <a:pt x="18" y="0"/>
                  </a:lnTo>
                  <a:lnTo>
                    <a:pt x="18" y="22"/>
                  </a:lnTo>
                  <a:lnTo>
                    <a:pt x="29" y="22"/>
                  </a:lnTo>
                  <a:lnTo>
                    <a:pt x="29" y="31"/>
                  </a:lnTo>
                  <a:lnTo>
                    <a:pt x="18" y="31"/>
                  </a:lnTo>
                  <a:lnTo>
                    <a:pt x="18" y="68"/>
                  </a:lnTo>
                  <a:lnTo>
                    <a:pt x="18" y="72"/>
                  </a:lnTo>
                  <a:lnTo>
                    <a:pt x="19" y="74"/>
                  </a:lnTo>
                  <a:lnTo>
                    <a:pt x="20" y="76"/>
                  </a:lnTo>
                  <a:lnTo>
                    <a:pt x="21" y="76"/>
                  </a:lnTo>
                  <a:lnTo>
                    <a:pt x="22" y="77"/>
                  </a:lnTo>
                  <a:lnTo>
                    <a:pt x="25" y="77"/>
                  </a:lnTo>
                  <a:lnTo>
                    <a:pt x="29" y="7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3" name="Freeform 148"/>
            <p:cNvSpPr>
              <a:spLocks/>
            </p:cNvSpPr>
            <p:nvPr/>
          </p:nvSpPr>
          <p:spPr bwMode="auto">
            <a:xfrm>
              <a:off x="3056" y="3635"/>
              <a:ext cx="11" cy="89"/>
            </a:xfrm>
            <a:custGeom>
              <a:avLst/>
              <a:gdLst>
                <a:gd name="T0" fmla="*/ 0 w 11"/>
                <a:gd name="T1" fmla="*/ 13 h 89"/>
                <a:gd name="T2" fmla="*/ 0 w 11"/>
                <a:gd name="T3" fmla="*/ 0 h 89"/>
                <a:gd name="T4" fmla="*/ 11 w 11"/>
                <a:gd name="T5" fmla="*/ 0 h 89"/>
                <a:gd name="T6" fmla="*/ 11 w 11"/>
                <a:gd name="T7" fmla="*/ 13 h 89"/>
                <a:gd name="T8" fmla="*/ 0 w 11"/>
                <a:gd name="T9" fmla="*/ 13 h 89"/>
                <a:gd name="T10" fmla="*/ 0 w 11"/>
                <a:gd name="T11" fmla="*/ 13 h 89"/>
                <a:gd name="T12" fmla="*/ 0 w 11"/>
                <a:gd name="T13" fmla="*/ 89 h 89"/>
                <a:gd name="T14" fmla="*/ 0 w 11"/>
                <a:gd name="T15" fmla="*/ 25 h 89"/>
                <a:gd name="T16" fmla="*/ 11 w 11"/>
                <a:gd name="T17" fmla="*/ 25 h 89"/>
                <a:gd name="T18" fmla="*/ 11 w 11"/>
                <a:gd name="T19" fmla="*/ 89 h 89"/>
                <a:gd name="T20" fmla="*/ 0 w 11"/>
                <a:gd name="T21" fmla="*/ 89 h 89"/>
                <a:gd name="T22" fmla="*/ 0 w 11"/>
                <a:gd name="T23" fmla="*/ 1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89">
                  <a:moveTo>
                    <a:pt x="0" y="13"/>
                  </a:moveTo>
                  <a:lnTo>
                    <a:pt x="0" y="0"/>
                  </a:lnTo>
                  <a:lnTo>
                    <a:pt x="11" y="0"/>
                  </a:lnTo>
                  <a:lnTo>
                    <a:pt x="11" y="13"/>
                  </a:lnTo>
                  <a:lnTo>
                    <a:pt x="0" y="13"/>
                  </a:lnTo>
                  <a:lnTo>
                    <a:pt x="0" y="89"/>
                  </a:lnTo>
                  <a:lnTo>
                    <a:pt x="0" y="25"/>
                  </a:lnTo>
                  <a:lnTo>
                    <a:pt x="11" y="25"/>
                  </a:lnTo>
                  <a:lnTo>
                    <a:pt x="11" y="89"/>
                  </a:lnTo>
                  <a:lnTo>
                    <a:pt x="0" y="89"/>
                  </a:lnTo>
                  <a:lnTo>
                    <a:pt x="0"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4" name="Freeform 149"/>
            <p:cNvSpPr>
              <a:spLocks/>
            </p:cNvSpPr>
            <p:nvPr/>
          </p:nvSpPr>
          <p:spPr bwMode="auto">
            <a:xfrm>
              <a:off x="3074" y="3638"/>
              <a:ext cx="31" cy="87"/>
            </a:xfrm>
            <a:custGeom>
              <a:avLst/>
              <a:gdLst>
                <a:gd name="T0" fmla="*/ 29 w 31"/>
                <a:gd name="T1" fmla="*/ 76 h 87"/>
                <a:gd name="T2" fmla="*/ 31 w 31"/>
                <a:gd name="T3" fmla="*/ 86 h 87"/>
                <a:gd name="T4" fmla="*/ 27 w 31"/>
                <a:gd name="T5" fmla="*/ 87 h 87"/>
                <a:gd name="T6" fmla="*/ 23 w 31"/>
                <a:gd name="T7" fmla="*/ 87 h 87"/>
                <a:gd name="T8" fmla="*/ 18 w 31"/>
                <a:gd name="T9" fmla="*/ 86 h 87"/>
                <a:gd name="T10" fmla="*/ 15 w 31"/>
                <a:gd name="T11" fmla="*/ 86 h 87"/>
                <a:gd name="T12" fmla="*/ 14 w 31"/>
                <a:gd name="T13" fmla="*/ 86 h 87"/>
                <a:gd name="T14" fmla="*/ 12 w 31"/>
                <a:gd name="T15" fmla="*/ 84 h 87"/>
                <a:gd name="T16" fmla="*/ 11 w 31"/>
                <a:gd name="T17" fmla="*/ 83 h 87"/>
                <a:gd name="T18" fmla="*/ 10 w 31"/>
                <a:gd name="T19" fmla="*/ 82 h 87"/>
                <a:gd name="T20" fmla="*/ 9 w 31"/>
                <a:gd name="T21" fmla="*/ 80 h 87"/>
                <a:gd name="T22" fmla="*/ 8 w 31"/>
                <a:gd name="T23" fmla="*/ 79 h 87"/>
                <a:gd name="T24" fmla="*/ 8 w 31"/>
                <a:gd name="T25" fmla="*/ 76 h 87"/>
                <a:gd name="T26" fmla="*/ 8 w 31"/>
                <a:gd name="T27" fmla="*/ 68 h 87"/>
                <a:gd name="T28" fmla="*/ 8 w 31"/>
                <a:gd name="T29" fmla="*/ 31 h 87"/>
                <a:gd name="T30" fmla="*/ 0 w 31"/>
                <a:gd name="T31" fmla="*/ 31 h 87"/>
                <a:gd name="T32" fmla="*/ 0 w 31"/>
                <a:gd name="T33" fmla="*/ 22 h 87"/>
                <a:gd name="T34" fmla="*/ 8 w 31"/>
                <a:gd name="T35" fmla="*/ 22 h 87"/>
                <a:gd name="T36" fmla="*/ 8 w 31"/>
                <a:gd name="T37" fmla="*/ 6 h 87"/>
                <a:gd name="T38" fmla="*/ 18 w 31"/>
                <a:gd name="T39" fmla="*/ 0 h 87"/>
                <a:gd name="T40" fmla="*/ 18 w 31"/>
                <a:gd name="T41" fmla="*/ 22 h 87"/>
                <a:gd name="T42" fmla="*/ 29 w 31"/>
                <a:gd name="T43" fmla="*/ 22 h 87"/>
                <a:gd name="T44" fmla="*/ 29 w 31"/>
                <a:gd name="T45" fmla="*/ 31 h 87"/>
                <a:gd name="T46" fmla="*/ 18 w 31"/>
                <a:gd name="T47" fmla="*/ 31 h 87"/>
                <a:gd name="T48" fmla="*/ 18 w 31"/>
                <a:gd name="T49" fmla="*/ 68 h 87"/>
                <a:gd name="T50" fmla="*/ 18 w 31"/>
                <a:gd name="T51" fmla="*/ 72 h 87"/>
                <a:gd name="T52" fmla="*/ 19 w 31"/>
                <a:gd name="T53" fmla="*/ 74 h 87"/>
                <a:gd name="T54" fmla="*/ 20 w 31"/>
                <a:gd name="T55" fmla="*/ 76 h 87"/>
                <a:gd name="T56" fmla="*/ 21 w 31"/>
                <a:gd name="T57" fmla="*/ 76 h 87"/>
                <a:gd name="T58" fmla="*/ 22 w 31"/>
                <a:gd name="T59" fmla="*/ 77 h 87"/>
                <a:gd name="T60" fmla="*/ 25 w 31"/>
                <a:gd name="T61" fmla="*/ 77 h 87"/>
                <a:gd name="T62" fmla="*/ 29 w 31"/>
                <a:gd name="T63" fmla="*/ 76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87">
                  <a:moveTo>
                    <a:pt x="29" y="76"/>
                  </a:moveTo>
                  <a:lnTo>
                    <a:pt x="31" y="86"/>
                  </a:lnTo>
                  <a:lnTo>
                    <a:pt x="27" y="87"/>
                  </a:lnTo>
                  <a:lnTo>
                    <a:pt x="23" y="87"/>
                  </a:lnTo>
                  <a:lnTo>
                    <a:pt x="18" y="86"/>
                  </a:lnTo>
                  <a:lnTo>
                    <a:pt x="15" y="86"/>
                  </a:lnTo>
                  <a:lnTo>
                    <a:pt x="14" y="86"/>
                  </a:lnTo>
                  <a:lnTo>
                    <a:pt x="12" y="84"/>
                  </a:lnTo>
                  <a:lnTo>
                    <a:pt x="11" y="83"/>
                  </a:lnTo>
                  <a:lnTo>
                    <a:pt x="10" y="82"/>
                  </a:lnTo>
                  <a:lnTo>
                    <a:pt x="9" y="80"/>
                  </a:lnTo>
                  <a:lnTo>
                    <a:pt x="8" y="79"/>
                  </a:lnTo>
                  <a:lnTo>
                    <a:pt x="8" y="76"/>
                  </a:lnTo>
                  <a:lnTo>
                    <a:pt x="8" y="68"/>
                  </a:lnTo>
                  <a:lnTo>
                    <a:pt x="8" y="31"/>
                  </a:lnTo>
                  <a:lnTo>
                    <a:pt x="0" y="31"/>
                  </a:lnTo>
                  <a:lnTo>
                    <a:pt x="0" y="22"/>
                  </a:lnTo>
                  <a:lnTo>
                    <a:pt x="8" y="22"/>
                  </a:lnTo>
                  <a:lnTo>
                    <a:pt x="8" y="6"/>
                  </a:lnTo>
                  <a:lnTo>
                    <a:pt x="18" y="0"/>
                  </a:lnTo>
                  <a:lnTo>
                    <a:pt x="18" y="22"/>
                  </a:lnTo>
                  <a:lnTo>
                    <a:pt x="29" y="22"/>
                  </a:lnTo>
                  <a:lnTo>
                    <a:pt x="29" y="31"/>
                  </a:lnTo>
                  <a:lnTo>
                    <a:pt x="18" y="31"/>
                  </a:lnTo>
                  <a:lnTo>
                    <a:pt x="18" y="68"/>
                  </a:lnTo>
                  <a:lnTo>
                    <a:pt x="18" y="72"/>
                  </a:lnTo>
                  <a:lnTo>
                    <a:pt x="19" y="74"/>
                  </a:lnTo>
                  <a:lnTo>
                    <a:pt x="20" y="76"/>
                  </a:lnTo>
                  <a:lnTo>
                    <a:pt x="21" y="76"/>
                  </a:lnTo>
                  <a:lnTo>
                    <a:pt x="22" y="77"/>
                  </a:lnTo>
                  <a:lnTo>
                    <a:pt x="25" y="77"/>
                  </a:lnTo>
                  <a:lnTo>
                    <a:pt x="29" y="7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5" name="Freeform 150"/>
            <p:cNvSpPr>
              <a:spLocks/>
            </p:cNvSpPr>
            <p:nvPr/>
          </p:nvSpPr>
          <p:spPr bwMode="auto">
            <a:xfrm>
              <a:off x="3111" y="3635"/>
              <a:ext cx="11" cy="89"/>
            </a:xfrm>
            <a:custGeom>
              <a:avLst/>
              <a:gdLst>
                <a:gd name="T0" fmla="*/ 0 w 11"/>
                <a:gd name="T1" fmla="*/ 13 h 89"/>
                <a:gd name="T2" fmla="*/ 0 w 11"/>
                <a:gd name="T3" fmla="*/ 0 h 89"/>
                <a:gd name="T4" fmla="*/ 11 w 11"/>
                <a:gd name="T5" fmla="*/ 0 h 89"/>
                <a:gd name="T6" fmla="*/ 11 w 11"/>
                <a:gd name="T7" fmla="*/ 13 h 89"/>
                <a:gd name="T8" fmla="*/ 0 w 11"/>
                <a:gd name="T9" fmla="*/ 13 h 89"/>
                <a:gd name="T10" fmla="*/ 0 w 11"/>
                <a:gd name="T11" fmla="*/ 13 h 89"/>
                <a:gd name="T12" fmla="*/ 0 w 11"/>
                <a:gd name="T13" fmla="*/ 89 h 89"/>
                <a:gd name="T14" fmla="*/ 0 w 11"/>
                <a:gd name="T15" fmla="*/ 25 h 89"/>
                <a:gd name="T16" fmla="*/ 11 w 11"/>
                <a:gd name="T17" fmla="*/ 25 h 89"/>
                <a:gd name="T18" fmla="*/ 11 w 11"/>
                <a:gd name="T19" fmla="*/ 89 h 89"/>
                <a:gd name="T20" fmla="*/ 0 w 11"/>
                <a:gd name="T21" fmla="*/ 89 h 89"/>
                <a:gd name="T22" fmla="*/ 0 w 11"/>
                <a:gd name="T23" fmla="*/ 1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89">
                  <a:moveTo>
                    <a:pt x="0" y="13"/>
                  </a:moveTo>
                  <a:lnTo>
                    <a:pt x="0" y="0"/>
                  </a:lnTo>
                  <a:lnTo>
                    <a:pt x="11" y="0"/>
                  </a:lnTo>
                  <a:lnTo>
                    <a:pt x="11" y="13"/>
                  </a:lnTo>
                  <a:lnTo>
                    <a:pt x="0" y="13"/>
                  </a:lnTo>
                  <a:lnTo>
                    <a:pt x="0" y="89"/>
                  </a:lnTo>
                  <a:lnTo>
                    <a:pt x="0" y="25"/>
                  </a:lnTo>
                  <a:lnTo>
                    <a:pt x="11" y="25"/>
                  </a:lnTo>
                  <a:lnTo>
                    <a:pt x="11" y="89"/>
                  </a:lnTo>
                  <a:lnTo>
                    <a:pt x="0" y="89"/>
                  </a:lnTo>
                  <a:lnTo>
                    <a:pt x="0"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6" name="Freeform 151"/>
            <p:cNvSpPr>
              <a:spLocks/>
            </p:cNvSpPr>
            <p:nvPr/>
          </p:nvSpPr>
          <p:spPr bwMode="auto">
            <a:xfrm>
              <a:off x="3128" y="3660"/>
              <a:ext cx="59" cy="64"/>
            </a:xfrm>
            <a:custGeom>
              <a:avLst/>
              <a:gdLst>
                <a:gd name="T0" fmla="*/ 25 w 59"/>
                <a:gd name="T1" fmla="*/ 64 h 64"/>
                <a:gd name="T2" fmla="*/ 0 w 59"/>
                <a:gd name="T3" fmla="*/ 0 h 64"/>
                <a:gd name="T4" fmla="*/ 12 w 59"/>
                <a:gd name="T5" fmla="*/ 0 h 64"/>
                <a:gd name="T6" fmla="*/ 26 w 59"/>
                <a:gd name="T7" fmla="*/ 39 h 64"/>
                <a:gd name="T8" fmla="*/ 28 w 59"/>
                <a:gd name="T9" fmla="*/ 45 h 64"/>
                <a:gd name="T10" fmla="*/ 30 w 59"/>
                <a:gd name="T11" fmla="*/ 51 h 64"/>
                <a:gd name="T12" fmla="*/ 34 w 59"/>
                <a:gd name="T13" fmla="*/ 40 h 64"/>
                <a:gd name="T14" fmla="*/ 48 w 59"/>
                <a:gd name="T15" fmla="*/ 0 h 64"/>
                <a:gd name="T16" fmla="*/ 59 w 59"/>
                <a:gd name="T17" fmla="*/ 0 h 64"/>
                <a:gd name="T18" fmla="*/ 35 w 59"/>
                <a:gd name="T19" fmla="*/ 64 h 64"/>
                <a:gd name="T20" fmla="*/ 25 w 59"/>
                <a:gd name="T21" fmla="*/ 6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64">
                  <a:moveTo>
                    <a:pt x="25" y="64"/>
                  </a:moveTo>
                  <a:lnTo>
                    <a:pt x="0" y="0"/>
                  </a:lnTo>
                  <a:lnTo>
                    <a:pt x="12" y="0"/>
                  </a:lnTo>
                  <a:lnTo>
                    <a:pt x="26" y="39"/>
                  </a:lnTo>
                  <a:lnTo>
                    <a:pt x="28" y="45"/>
                  </a:lnTo>
                  <a:lnTo>
                    <a:pt x="30" y="51"/>
                  </a:lnTo>
                  <a:lnTo>
                    <a:pt x="34" y="40"/>
                  </a:lnTo>
                  <a:lnTo>
                    <a:pt x="48" y="0"/>
                  </a:lnTo>
                  <a:lnTo>
                    <a:pt x="59" y="0"/>
                  </a:lnTo>
                  <a:lnTo>
                    <a:pt x="35" y="64"/>
                  </a:lnTo>
                  <a:lnTo>
                    <a:pt x="25"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7" name="Freeform 152"/>
            <p:cNvSpPr>
              <a:spLocks/>
            </p:cNvSpPr>
            <p:nvPr/>
          </p:nvSpPr>
          <p:spPr bwMode="auto">
            <a:xfrm>
              <a:off x="3190" y="3659"/>
              <a:ext cx="59" cy="67"/>
            </a:xfrm>
            <a:custGeom>
              <a:avLst/>
              <a:gdLst>
                <a:gd name="T0" fmla="*/ 59 w 59"/>
                <a:gd name="T1" fmla="*/ 46 h 67"/>
                <a:gd name="T2" fmla="*/ 55 w 59"/>
                <a:gd name="T3" fmla="*/ 55 h 67"/>
                <a:gd name="T4" fmla="*/ 52 w 59"/>
                <a:gd name="T5" fmla="*/ 58 h 67"/>
                <a:gd name="T6" fmla="*/ 49 w 59"/>
                <a:gd name="T7" fmla="*/ 62 h 67"/>
                <a:gd name="T8" fmla="*/ 45 w 59"/>
                <a:gd name="T9" fmla="*/ 64 h 67"/>
                <a:gd name="T10" fmla="*/ 36 w 59"/>
                <a:gd name="T11" fmla="*/ 66 h 67"/>
                <a:gd name="T12" fmla="*/ 24 w 59"/>
                <a:gd name="T13" fmla="*/ 66 h 67"/>
                <a:gd name="T14" fmla="*/ 16 w 59"/>
                <a:gd name="T15" fmla="*/ 64 h 67"/>
                <a:gd name="T16" fmla="*/ 10 w 59"/>
                <a:gd name="T17" fmla="*/ 60 h 67"/>
                <a:gd name="T18" fmla="*/ 5 w 59"/>
                <a:gd name="T19" fmla="*/ 54 h 67"/>
                <a:gd name="T20" fmla="*/ 2 w 59"/>
                <a:gd name="T21" fmla="*/ 48 h 67"/>
                <a:gd name="T22" fmla="*/ 0 w 59"/>
                <a:gd name="T23" fmla="*/ 41 h 67"/>
                <a:gd name="T24" fmla="*/ 0 w 59"/>
                <a:gd name="T25" fmla="*/ 34 h 67"/>
                <a:gd name="T26" fmla="*/ 1 w 59"/>
                <a:gd name="T27" fmla="*/ 26 h 67"/>
                <a:gd name="T28" fmla="*/ 2 w 59"/>
                <a:gd name="T29" fmla="*/ 20 h 67"/>
                <a:gd name="T30" fmla="*/ 6 w 59"/>
                <a:gd name="T31" fmla="*/ 11 h 67"/>
                <a:gd name="T32" fmla="*/ 10 w 59"/>
                <a:gd name="T33" fmla="*/ 7 h 67"/>
                <a:gd name="T34" fmla="*/ 16 w 59"/>
                <a:gd name="T35" fmla="*/ 3 h 67"/>
                <a:gd name="T36" fmla="*/ 21 w 59"/>
                <a:gd name="T37" fmla="*/ 1 h 67"/>
                <a:gd name="T38" fmla="*/ 26 w 59"/>
                <a:gd name="T39" fmla="*/ 0 h 67"/>
                <a:gd name="T40" fmla="*/ 36 w 59"/>
                <a:gd name="T41" fmla="*/ 0 h 67"/>
                <a:gd name="T42" fmla="*/ 44 w 59"/>
                <a:gd name="T43" fmla="*/ 3 h 67"/>
                <a:gd name="T44" fmla="*/ 49 w 59"/>
                <a:gd name="T45" fmla="*/ 7 h 67"/>
                <a:gd name="T46" fmla="*/ 53 w 59"/>
                <a:gd name="T47" fmla="*/ 10 h 67"/>
                <a:gd name="T48" fmla="*/ 56 w 59"/>
                <a:gd name="T49" fmla="*/ 16 h 67"/>
                <a:gd name="T50" fmla="*/ 58 w 59"/>
                <a:gd name="T51" fmla="*/ 22 h 67"/>
                <a:gd name="T52" fmla="*/ 59 w 59"/>
                <a:gd name="T53" fmla="*/ 29 h 67"/>
                <a:gd name="T54" fmla="*/ 59 w 59"/>
                <a:gd name="T55" fmla="*/ 36 h 67"/>
                <a:gd name="T56" fmla="*/ 12 w 59"/>
                <a:gd name="T57" fmla="*/ 41 h 67"/>
                <a:gd name="T58" fmla="*/ 15 w 59"/>
                <a:gd name="T59" fmla="*/ 49 h 67"/>
                <a:gd name="T60" fmla="*/ 20 w 59"/>
                <a:gd name="T61" fmla="*/ 55 h 67"/>
                <a:gd name="T62" fmla="*/ 26 w 59"/>
                <a:gd name="T63" fmla="*/ 58 h 67"/>
                <a:gd name="T64" fmla="*/ 33 w 59"/>
                <a:gd name="T65" fmla="*/ 58 h 67"/>
                <a:gd name="T66" fmla="*/ 39 w 59"/>
                <a:gd name="T67" fmla="*/ 56 h 67"/>
                <a:gd name="T68" fmla="*/ 43 w 59"/>
                <a:gd name="T69" fmla="*/ 53 h 67"/>
                <a:gd name="T70" fmla="*/ 47 w 59"/>
                <a:gd name="T71" fmla="*/ 48 h 67"/>
                <a:gd name="T72" fmla="*/ 47 w 59"/>
                <a:gd name="T73" fmla="*/ 44 h 67"/>
                <a:gd name="T74" fmla="*/ 47 w 59"/>
                <a:gd name="T75" fmla="*/ 27 h 67"/>
                <a:gd name="T76" fmla="*/ 47 w 59"/>
                <a:gd name="T77" fmla="*/ 20 h 67"/>
                <a:gd name="T78" fmla="*/ 43 w 59"/>
                <a:gd name="T79" fmla="*/ 15 h 67"/>
                <a:gd name="T80" fmla="*/ 37 w 59"/>
                <a:gd name="T81" fmla="*/ 10 h 67"/>
                <a:gd name="T82" fmla="*/ 30 w 59"/>
                <a:gd name="T83" fmla="*/ 9 h 67"/>
                <a:gd name="T84" fmla="*/ 23 w 59"/>
                <a:gd name="T85" fmla="*/ 10 h 67"/>
                <a:gd name="T86" fmla="*/ 17 w 59"/>
                <a:gd name="T87" fmla="*/ 13 h 67"/>
                <a:gd name="T88" fmla="*/ 13 w 59"/>
                <a:gd name="T89" fmla="*/ 20 h 67"/>
                <a:gd name="T90" fmla="*/ 12 w 59"/>
                <a:gd name="T91" fmla="*/ 27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7">
                  <a:moveTo>
                    <a:pt x="47" y="44"/>
                  </a:moveTo>
                  <a:lnTo>
                    <a:pt x="59" y="46"/>
                  </a:lnTo>
                  <a:lnTo>
                    <a:pt x="57" y="51"/>
                  </a:lnTo>
                  <a:lnTo>
                    <a:pt x="55" y="55"/>
                  </a:lnTo>
                  <a:lnTo>
                    <a:pt x="54" y="57"/>
                  </a:lnTo>
                  <a:lnTo>
                    <a:pt x="52" y="58"/>
                  </a:lnTo>
                  <a:lnTo>
                    <a:pt x="50" y="60"/>
                  </a:lnTo>
                  <a:lnTo>
                    <a:pt x="49" y="62"/>
                  </a:lnTo>
                  <a:lnTo>
                    <a:pt x="47" y="62"/>
                  </a:lnTo>
                  <a:lnTo>
                    <a:pt x="45" y="64"/>
                  </a:lnTo>
                  <a:lnTo>
                    <a:pt x="41" y="65"/>
                  </a:lnTo>
                  <a:lnTo>
                    <a:pt x="36" y="66"/>
                  </a:lnTo>
                  <a:lnTo>
                    <a:pt x="30" y="67"/>
                  </a:lnTo>
                  <a:lnTo>
                    <a:pt x="24" y="66"/>
                  </a:lnTo>
                  <a:lnTo>
                    <a:pt x="18" y="65"/>
                  </a:lnTo>
                  <a:lnTo>
                    <a:pt x="16" y="64"/>
                  </a:lnTo>
                  <a:lnTo>
                    <a:pt x="12" y="62"/>
                  </a:lnTo>
                  <a:lnTo>
                    <a:pt x="10" y="60"/>
                  </a:lnTo>
                  <a:lnTo>
                    <a:pt x="8" y="58"/>
                  </a:lnTo>
                  <a:lnTo>
                    <a:pt x="5" y="54"/>
                  </a:lnTo>
                  <a:lnTo>
                    <a:pt x="3" y="51"/>
                  </a:lnTo>
                  <a:lnTo>
                    <a:pt x="2" y="48"/>
                  </a:lnTo>
                  <a:lnTo>
                    <a:pt x="1" y="44"/>
                  </a:lnTo>
                  <a:lnTo>
                    <a:pt x="0" y="41"/>
                  </a:lnTo>
                  <a:lnTo>
                    <a:pt x="0" y="37"/>
                  </a:lnTo>
                  <a:lnTo>
                    <a:pt x="0" y="34"/>
                  </a:lnTo>
                  <a:lnTo>
                    <a:pt x="0" y="30"/>
                  </a:lnTo>
                  <a:lnTo>
                    <a:pt x="1" y="26"/>
                  </a:lnTo>
                  <a:lnTo>
                    <a:pt x="1" y="23"/>
                  </a:lnTo>
                  <a:lnTo>
                    <a:pt x="2" y="20"/>
                  </a:lnTo>
                  <a:lnTo>
                    <a:pt x="5" y="13"/>
                  </a:lnTo>
                  <a:lnTo>
                    <a:pt x="6" y="11"/>
                  </a:lnTo>
                  <a:lnTo>
                    <a:pt x="9" y="9"/>
                  </a:lnTo>
                  <a:lnTo>
                    <a:pt x="10" y="7"/>
                  </a:lnTo>
                  <a:lnTo>
                    <a:pt x="12" y="5"/>
                  </a:lnTo>
                  <a:lnTo>
                    <a:pt x="16" y="3"/>
                  </a:lnTo>
                  <a:lnTo>
                    <a:pt x="18" y="2"/>
                  </a:lnTo>
                  <a:lnTo>
                    <a:pt x="21" y="1"/>
                  </a:lnTo>
                  <a:lnTo>
                    <a:pt x="23" y="0"/>
                  </a:lnTo>
                  <a:lnTo>
                    <a:pt x="26" y="0"/>
                  </a:lnTo>
                  <a:lnTo>
                    <a:pt x="30" y="0"/>
                  </a:lnTo>
                  <a:lnTo>
                    <a:pt x="36" y="0"/>
                  </a:lnTo>
                  <a:lnTo>
                    <a:pt x="42" y="2"/>
                  </a:lnTo>
                  <a:lnTo>
                    <a:pt x="44" y="3"/>
                  </a:lnTo>
                  <a:lnTo>
                    <a:pt x="47" y="5"/>
                  </a:lnTo>
                  <a:lnTo>
                    <a:pt x="49" y="7"/>
                  </a:lnTo>
                  <a:lnTo>
                    <a:pt x="51" y="8"/>
                  </a:lnTo>
                  <a:lnTo>
                    <a:pt x="53" y="10"/>
                  </a:lnTo>
                  <a:lnTo>
                    <a:pt x="54" y="13"/>
                  </a:lnTo>
                  <a:lnTo>
                    <a:pt x="56" y="16"/>
                  </a:lnTo>
                  <a:lnTo>
                    <a:pt x="57" y="19"/>
                  </a:lnTo>
                  <a:lnTo>
                    <a:pt x="58" y="22"/>
                  </a:lnTo>
                  <a:lnTo>
                    <a:pt x="59" y="26"/>
                  </a:lnTo>
                  <a:lnTo>
                    <a:pt x="59" y="29"/>
                  </a:lnTo>
                  <a:lnTo>
                    <a:pt x="59" y="33"/>
                  </a:lnTo>
                  <a:lnTo>
                    <a:pt x="59" y="36"/>
                  </a:lnTo>
                  <a:lnTo>
                    <a:pt x="11" y="36"/>
                  </a:lnTo>
                  <a:lnTo>
                    <a:pt x="12" y="41"/>
                  </a:lnTo>
                  <a:lnTo>
                    <a:pt x="13" y="45"/>
                  </a:lnTo>
                  <a:lnTo>
                    <a:pt x="15" y="49"/>
                  </a:lnTo>
                  <a:lnTo>
                    <a:pt x="17" y="52"/>
                  </a:lnTo>
                  <a:lnTo>
                    <a:pt x="20" y="55"/>
                  </a:lnTo>
                  <a:lnTo>
                    <a:pt x="23" y="56"/>
                  </a:lnTo>
                  <a:lnTo>
                    <a:pt x="26" y="58"/>
                  </a:lnTo>
                  <a:lnTo>
                    <a:pt x="30" y="58"/>
                  </a:lnTo>
                  <a:lnTo>
                    <a:pt x="33" y="58"/>
                  </a:lnTo>
                  <a:lnTo>
                    <a:pt x="36" y="57"/>
                  </a:lnTo>
                  <a:lnTo>
                    <a:pt x="39" y="56"/>
                  </a:lnTo>
                  <a:lnTo>
                    <a:pt x="41" y="55"/>
                  </a:lnTo>
                  <a:lnTo>
                    <a:pt x="43" y="53"/>
                  </a:lnTo>
                  <a:lnTo>
                    <a:pt x="45" y="51"/>
                  </a:lnTo>
                  <a:lnTo>
                    <a:pt x="47" y="48"/>
                  </a:lnTo>
                  <a:lnTo>
                    <a:pt x="47" y="44"/>
                  </a:lnTo>
                  <a:lnTo>
                    <a:pt x="12" y="27"/>
                  </a:lnTo>
                  <a:lnTo>
                    <a:pt x="47" y="27"/>
                  </a:lnTo>
                  <a:lnTo>
                    <a:pt x="47" y="24"/>
                  </a:lnTo>
                  <a:lnTo>
                    <a:pt x="47" y="20"/>
                  </a:lnTo>
                  <a:lnTo>
                    <a:pt x="45" y="17"/>
                  </a:lnTo>
                  <a:lnTo>
                    <a:pt x="43" y="15"/>
                  </a:lnTo>
                  <a:lnTo>
                    <a:pt x="41" y="12"/>
                  </a:lnTo>
                  <a:lnTo>
                    <a:pt x="37" y="10"/>
                  </a:lnTo>
                  <a:lnTo>
                    <a:pt x="34" y="9"/>
                  </a:lnTo>
                  <a:lnTo>
                    <a:pt x="30" y="9"/>
                  </a:lnTo>
                  <a:lnTo>
                    <a:pt x="26" y="9"/>
                  </a:lnTo>
                  <a:lnTo>
                    <a:pt x="23" y="10"/>
                  </a:lnTo>
                  <a:lnTo>
                    <a:pt x="20" y="11"/>
                  </a:lnTo>
                  <a:lnTo>
                    <a:pt x="17" y="13"/>
                  </a:lnTo>
                  <a:lnTo>
                    <a:pt x="15" y="17"/>
                  </a:lnTo>
                  <a:lnTo>
                    <a:pt x="13" y="20"/>
                  </a:lnTo>
                  <a:lnTo>
                    <a:pt x="12" y="23"/>
                  </a:lnTo>
                  <a:lnTo>
                    <a:pt x="12" y="27"/>
                  </a:lnTo>
                  <a:lnTo>
                    <a:pt x="47" y="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8" name="Freeform 153"/>
            <p:cNvSpPr>
              <a:spLocks/>
            </p:cNvSpPr>
            <p:nvPr/>
          </p:nvSpPr>
          <p:spPr bwMode="auto">
            <a:xfrm>
              <a:off x="3259" y="3659"/>
              <a:ext cx="53" cy="65"/>
            </a:xfrm>
            <a:custGeom>
              <a:avLst/>
              <a:gdLst>
                <a:gd name="T0" fmla="*/ 0 w 53"/>
                <a:gd name="T1" fmla="*/ 65 h 65"/>
                <a:gd name="T2" fmla="*/ 0 w 53"/>
                <a:gd name="T3" fmla="*/ 1 h 65"/>
                <a:gd name="T4" fmla="*/ 10 w 53"/>
                <a:gd name="T5" fmla="*/ 1 h 65"/>
                <a:gd name="T6" fmla="*/ 10 w 53"/>
                <a:gd name="T7" fmla="*/ 10 h 65"/>
                <a:gd name="T8" fmla="*/ 12 w 53"/>
                <a:gd name="T9" fmla="*/ 8 h 65"/>
                <a:gd name="T10" fmla="*/ 14 w 53"/>
                <a:gd name="T11" fmla="*/ 6 h 65"/>
                <a:gd name="T12" fmla="*/ 16 w 53"/>
                <a:gd name="T13" fmla="*/ 3 h 65"/>
                <a:gd name="T14" fmla="*/ 19 w 53"/>
                <a:gd name="T15" fmla="*/ 3 h 65"/>
                <a:gd name="T16" fmla="*/ 21 w 53"/>
                <a:gd name="T17" fmla="*/ 1 h 65"/>
                <a:gd name="T18" fmla="*/ 24 w 53"/>
                <a:gd name="T19" fmla="*/ 0 h 65"/>
                <a:gd name="T20" fmla="*/ 27 w 53"/>
                <a:gd name="T21" fmla="*/ 0 h 65"/>
                <a:gd name="T22" fmla="*/ 30 w 53"/>
                <a:gd name="T23" fmla="*/ 0 h 65"/>
                <a:gd name="T24" fmla="*/ 36 w 53"/>
                <a:gd name="T25" fmla="*/ 0 h 65"/>
                <a:gd name="T26" fmla="*/ 41 w 53"/>
                <a:gd name="T27" fmla="*/ 2 h 65"/>
                <a:gd name="T28" fmla="*/ 45 w 53"/>
                <a:gd name="T29" fmla="*/ 4 h 65"/>
                <a:gd name="T30" fmla="*/ 47 w 53"/>
                <a:gd name="T31" fmla="*/ 6 h 65"/>
                <a:gd name="T32" fmla="*/ 48 w 53"/>
                <a:gd name="T33" fmla="*/ 7 h 65"/>
                <a:gd name="T34" fmla="*/ 50 w 53"/>
                <a:gd name="T35" fmla="*/ 11 h 65"/>
                <a:gd name="T36" fmla="*/ 52 w 53"/>
                <a:gd name="T37" fmla="*/ 15 h 65"/>
                <a:gd name="T38" fmla="*/ 52 w 53"/>
                <a:gd name="T39" fmla="*/ 20 h 65"/>
                <a:gd name="T40" fmla="*/ 53 w 53"/>
                <a:gd name="T41" fmla="*/ 26 h 65"/>
                <a:gd name="T42" fmla="*/ 53 w 53"/>
                <a:gd name="T43" fmla="*/ 65 h 65"/>
                <a:gd name="T44" fmla="*/ 41 w 53"/>
                <a:gd name="T45" fmla="*/ 65 h 65"/>
                <a:gd name="T46" fmla="*/ 41 w 53"/>
                <a:gd name="T47" fmla="*/ 27 h 65"/>
                <a:gd name="T48" fmla="*/ 41 w 53"/>
                <a:gd name="T49" fmla="*/ 20 h 65"/>
                <a:gd name="T50" fmla="*/ 41 w 53"/>
                <a:gd name="T51" fmla="*/ 18 h 65"/>
                <a:gd name="T52" fmla="*/ 40 w 53"/>
                <a:gd name="T53" fmla="*/ 17 h 65"/>
                <a:gd name="T54" fmla="*/ 40 w 53"/>
                <a:gd name="T55" fmla="*/ 15 h 65"/>
                <a:gd name="T56" fmla="*/ 39 w 53"/>
                <a:gd name="T57" fmla="*/ 13 h 65"/>
                <a:gd name="T58" fmla="*/ 37 w 53"/>
                <a:gd name="T59" fmla="*/ 12 h 65"/>
                <a:gd name="T60" fmla="*/ 36 w 53"/>
                <a:gd name="T61" fmla="*/ 11 h 65"/>
                <a:gd name="T62" fmla="*/ 32 w 53"/>
                <a:gd name="T63" fmla="*/ 10 h 65"/>
                <a:gd name="T64" fmla="*/ 28 w 53"/>
                <a:gd name="T65" fmla="*/ 9 h 65"/>
                <a:gd name="T66" fmla="*/ 25 w 53"/>
                <a:gd name="T67" fmla="*/ 10 h 65"/>
                <a:gd name="T68" fmla="*/ 22 w 53"/>
                <a:gd name="T69" fmla="*/ 10 h 65"/>
                <a:gd name="T70" fmla="*/ 19 w 53"/>
                <a:gd name="T71" fmla="*/ 12 h 65"/>
                <a:gd name="T72" fmla="*/ 16 w 53"/>
                <a:gd name="T73" fmla="*/ 13 h 65"/>
                <a:gd name="T74" fmla="*/ 15 w 53"/>
                <a:gd name="T75" fmla="*/ 15 h 65"/>
                <a:gd name="T76" fmla="*/ 14 w 53"/>
                <a:gd name="T77" fmla="*/ 17 h 65"/>
                <a:gd name="T78" fmla="*/ 12 w 53"/>
                <a:gd name="T79" fmla="*/ 20 h 65"/>
                <a:gd name="T80" fmla="*/ 12 w 53"/>
                <a:gd name="T81" fmla="*/ 24 h 65"/>
                <a:gd name="T82" fmla="*/ 11 w 53"/>
                <a:gd name="T83" fmla="*/ 31 h 65"/>
                <a:gd name="T84" fmla="*/ 11 w 53"/>
                <a:gd name="T85" fmla="*/ 65 h 65"/>
                <a:gd name="T86" fmla="*/ 0 w 53"/>
                <a:gd name="T87" fmla="*/ 65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 h="65">
                  <a:moveTo>
                    <a:pt x="0" y="65"/>
                  </a:moveTo>
                  <a:lnTo>
                    <a:pt x="0" y="1"/>
                  </a:lnTo>
                  <a:lnTo>
                    <a:pt x="10" y="1"/>
                  </a:lnTo>
                  <a:lnTo>
                    <a:pt x="10" y="10"/>
                  </a:lnTo>
                  <a:lnTo>
                    <a:pt x="12" y="8"/>
                  </a:lnTo>
                  <a:lnTo>
                    <a:pt x="14" y="6"/>
                  </a:lnTo>
                  <a:lnTo>
                    <a:pt x="16" y="3"/>
                  </a:lnTo>
                  <a:lnTo>
                    <a:pt x="19" y="3"/>
                  </a:lnTo>
                  <a:lnTo>
                    <a:pt x="21" y="1"/>
                  </a:lnTo>
                  <a:lnTo>
                    <a:pt x="24" y="0"/>
                  </a:lnTo>
                  <a:lnTo>
                    <a:pt x="27" y="0"/>
                  </a:lnTo>
                  <a:lnTo>
                    <a:pt x="30" y="0"/>
                  </a:lnTo>
                  <a:lnTo>
                    <a:pt x="36" y="0"/>
                  </a:lnTo>
                  <a:lnTo>
                    <a:pt x="41" y="2"/>
                  </a:lnTo>
                  <a:lnTo>
                    <a:pt x="45" y="4"/>
                  </a:lnTo>
                  <a:lnTo>
                    <a:pt x="47" y="6"/>
                  </a:lnTo>
                  <a:lnTo>
                    <a:pt x="48" y="7"/>
                  </a:lnTo>
                  <a:lnTo>
                    <a:pt x="50" y="11"/>
                  </a:lnTo>
                  <a:lnTo>
                    <a:pt x="52" y="15"/>
                  </a:lnTo>
                  <a:lnTo>
                    <a:pt x="52" y="20"/>
                  </a:lnTo>
                  <a:lnTo>
                    <a:pt x="53" y="26"/>
                  </a:lnTo>
                  <a:lnTo>
                    <a:pt x="53" y="65"/>
                  </a:lnTo>
                  <a:lnTo>
                    <a:pt x="41" y="65"/>
                  </a:lnTo>
                  <a:lnTo>
                    <a:pt x="41" y="27"/>
                  </a:lnTo>
                  <a:lnTo>
                    <a:pt x="41" y="20"/>
                  </a:lnTo>
                  <a:lnTo>
                    <a:pt x="41" y="18"/>
                  </a:lnTo>
                  <a:lnTo>
                    <a:pt x="40" y="17"/>
                  </a:lnTo>
                  <a:lnTo>
                    <a:pt x="40" y="15"/>
                  </a:lnTo>
                  <a:lnTo>
                    <a:pt x="39" y="13"/>
                  </a:lnTo>
                  <a:lnTo>
                    <a:pt x="37" y="12"/>
                  </a:lnTo>
                  <a:lnTo>
                    <a:pt x="36" y="11"/>
                  </a:lnTo>
                  <a:lnTo>
                    <a:pt x="32" y="10"/>
                  </a:lnTo>
                  <a:lnTo>
                    <a:pt x="28" y="9"/>
                  </a:lnTo>
                  <a:lnTo>
                    <a:pt x="25" y="10"/>
                  </a:lnTo>
                  <a:lnTo>
                    <a:pt x="22" y="10"/>
                  </a:lnTo>
                  <a:lnTo>
                    <a:pt x="19" y="12"/>
                  </a:lnTo>
                  <a:lnTo>
                    <a:pt x="16" y="13"/>
                  </a:lnTo>
                  <a:lnTo>
                    <a:pt x="15" y="15"/>
                  </a:lnTo>
                  <a:lnTo>
                    <a:pt x="14" y="17"/>
                  </a:lnTo>
                  <a:lnTo>
                    <a:pt x="12" y="20"/>
                  </a:lnTo>
                  <a:lnTo>
                    <a:pt x="12" y="24"/>
                  </a:lnTo>
                  <a:lnTo>
                    <a:pt x="11" y="31"/>
                  </a:lnTo>
                  <a:lnTo>
                    <a:pt x="11" y="65"/>
                  </a:lnTo>
                  <a:lnTo>
                    <a:pt x="0"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9" name="Freeform 154"/>
            <p:cNvSpPr>
              <a:spLocks/>
            </p:cNvSpPr>
            <p:nvPr/>
          </p:nvSpPr>
          <p:spPr bwMode="auto">
            <a:xfrm>
              <a:off x="3321" y="3659"/>
              <a:ext cx="59" cy="67"/>
            </a:xfrm>
            <a:custGeom>
              <a:avLst/>
              <a:gdLst>
                <a:gd name="T0" fmla="*/ 59 w 59"/>
                <a:gd name="T1" fmla="*/ 46 h 67"/>
                <a:gd name="T2" fmla="*/ 55 w 59"/>
                <a:gd name="T3" fmla="*/ 55 h 67"/>
                <a:gd name="T4" fmla="*/ 53 w 59"/>
                <a:gd name="T5" fmla="*/ 58 h 67"/>
                <a:gd name="T6" fmla="*/ 49 w 59"/>
                <a:gd name="T7" fmla="*/ 62 h 67"/>
                <a:gd name="T8" fmla="*/ 45 w 59"/>
                <a:gd name="T9" fmla="*/ 64 h 67"/>
                <a:gd name="T10" fmla="*/ 36 w 59"/>
                <a:gd name="T11" fmla="*/ 66 h 67"/>
                <a:gd name="T12" fmla="*/ 24 w 59"/>
                <a:gd name="T13" fmla="*/ 66 h 67"/>
                <a:gd name="T14" fmla="*/ 15 w 59"/>
                <a:gd name="T15" fmla="*/ 64 h 67"/>
                <a:gd name="T16" fmla="*/ 10 w 59"/>
                <a:gd name="T17" fmla="*/ 60 h 67"/>
                <a:gd name="T18" fmla="*/ 5 w 59"/>
                <a:gd name="T19" fmla="*/ 54 h 67"/>
                <a:gd name="T20" fmla="*/ 2 w 59"/>
                <a:gd name="T21" fmla="*/ 48 h 67"/>
                <a:gd name="T22" fmla="*/ 1 w 59"/>
                <a:gd name="T23" fmla="*/ 41 h 67"/>
                <a:gd name="T24" fmla="*/ 0 w 59"/>
                <a:gd name="T25" fmla="*/ 34 h 67"/>
                <a:gd name="T26" fmla="*/ 1 w 59"/>
                <a:gd name="T27" fmla="*/ 26 h 67"/>
                <a:gd name="T28" fmla="*/ 2 w 59"/>
                <a:gd name="T29" fmla="*/ 20 h 67"/>
                <a:gd name="T30" fmla="*/ 6 w 59"/>
                <a:gd name="T31" fmla="*/ 11 h 67"/>
                <a:gd name="T32" fmla="*/ 11 w 59"/>
                <a:gd name="T33" fmla="*/ 7 h 67"/>
                <a:gd name="T34" fmla="*/ 15 w 59"/>
                <a:gd name="T35" fmla="*/ 3 h 67"/>
                <a:gd name="T36" fmla="*/ 21 w 59"/>
                <a:gd name="T37" fmla="*/ 1 h 67"/>
                <a:gd name="T38" fmla="*/ 27 w 59"/>
                <a:gd name="T39" fmla="*/ 0 h 67"/>
                <a:gd name="T40" fmla="*/ 36 w 59"/>
                <a:gd name="T41" fmla="*/ 0 h 67"/>
                <a:gd name="T42" fmla="*/ 44 w 59"/>
                <a:gd name="T43" fmla="*/ 3 h 67"/>
                <a:gd name="T44" fmla="*/ 49 w 59"/>
                <a:gd name="T45" fmla="*/ 7 h 67"/>
                <a:gd name="T46" fmla="*/ 53 w 59"/>
                <a:gd name="T47" fmla="*/ 10 h 67"/>
                <a:gd name="T48" fmla="*/ 56 w 59"/>
                <a:gd name="T49" fmla="*/ 16 h 67"/>
                <a:gd name="T50" fmla="*/ 58 w 59"/>
                <a:gd name="T51" fmla="*/ 22 h 67"/>
                <a:gd name="T52" fmla="*/ 59 w 59"/>
                <a:gd name="T53" fmla="*/ 29 h 67"/>
                <a:gd name="T54" fmla="*/ 59 w 59"/>
                <a:gd name="T55" fmla="*/ 36 h 67"/>
                <a:gd name="T56" fmla="*/ 12 w 59"/>
                <a:gd name="T57" fmla="*/ 41 h 67"/>
                <a:gd name="T58" fmla="*/ 15 w 59"/>
                <a:gd name="T59" fmla="*/ 49 h 67"/>
                <a:gd name="T60" fmla="*/ 20 w 59"/>
                <a:gd name="T61" fmla="*/ 55 h 67"/>
                <a:gd name="T62" fmla="*/ 27 w 59"/>
                <a:gd name="T63" fmla="*/ 58 h 67"/>
                <a:gd name="T64" fmla="*/ 33 w 59"/>
                <a:gd name="T65" fmla="*/ 58 h 67"/>
                <a:gd name="T66" fmla="*/ 39 w 59"/>
                <a:gd name="T67" fmla="*/ 56 h 67"/>
                <a:gd name="T68" fmla="*/ 43 w 59"/>
                <a:gd name="T69" fmla="*/ 53 h 67"/>
                <a:gd name="T70" fmla="*/ 46 w 59"/>
                <a:gd name="T71" fmla="*/ 48 h 67"/>
                <a:gd name="T72" fmla="*/ 47 w 59"/>
                <a:gd name="T73" fmla="*/ 44 h 67"/>
                <a:gd name="T74" fmla="*/ 48 w 59"/>
                <a:gd name="T75" fmla="*/ 27 h 67"/>
                <a:gd name="T76" fmla="*/ 46 w 59"/>
                <a:gd name="T77" fmla="*/ 20 h 67"/>
                <a:gd name="T78" fmla="*/ 43 w 59"/>
                <a:gd name="T79" fmla="*/ 15 h 67"/>
                <a:gd name="T80" fmla="*/ 38 w 59"/>
                <a:gd name="T81" fmla="*/ 10 h 67"/>
                <a:gd name="T82" fmla="*/ 30 w 59"/>
                <a:gd name="T83" fmla="*/ 9 h 67"/>
                <a:gd name="T84" fmla="*/ 23 w 59"/>
                <a:gd name="T85" fmla="*/ 10 h 67"/>
                <a:gd name="T86" fmla="*/ 18 w 59"/>
                <a:gd name="T87" fmla="*/ 13 h 67"/>
                <a:gd name="T88" fmla="*/ 13 w 59"/>
                <a:gd name="T89" fmla="*/ 20 h 67"/>
                <a:gd name="T90" fmla="*/ 12 w 59"/>
                <a:gd name="T91" fmla="*/ 27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7">
                  <a:moveTo>
                    <a:pt x="47" y="44"/>
                  </a:moveTo>
                  <a:lnTo>
                    <a:pt x="59" y="46"/>
                  </a:lnTo>
                  <a:lnTo>
                    <a:pt x="57" y="51"/>
                  </a:lnTo>
                  <a:lnTo>
                    <a:pt x="55" y="55"/>
                  </a:lnTo>
                  <a:lnTo>
                    <a:pt x="53" y="57"/>
                  </a:lnTo>
                  <a:lnTo>
                    <a:pt x="53" y="58"/>
                  </a:lnTo>
                  <a:lnTo>
                    <a:pt x="51" y="60"/>
                  </a:lnTo>
                  <a:lnTo>
                    <a:pt x="49" y="62"/>
                  </a:lnTo>
                  <a:lnTo>
                    <a:pt x="47" y="62"/>
                  </a:lnTo>
                  <a:lnTo>
                    <a:pt x="45" y="64"/>
                  </a:lnTo>
                  <a:lnTo>
                    <a:pt x="41" y="65"/>
                  </a:lnTo>
                  <a:lnTo>
                    <a:pt x="36" y="66"/>
                  </a:lnTo>
                  <a:lnTo>
                    <a:pt x="31" y="67"/>
                  </a:lnTo>
                  <a:lnTo>
                    <a:pt x="24" y="66"/>
                  </a:lnTo>
                  <a:lnTo>
                    <a:pt x="18" y="65"/>
                  </a:lnTo>
                  <a:lnTo>
                    <a:pt x="15" y="64"/>
                  </a:lnTo>
                  <a:lnTo>
                    <a:pt x="12" y="62"/>
                  </a:lnTo>
                  <a:lnTo>
                    <a:pt x="10" y="60"/>
                  </a:lnTo>
                  <a:lnTo>
                    <a:pt x="8" y="58"/>
                  </a:lnTo>
                  <a:lnTo>
                    <a:pt x="5" y="54"/>
                  </a:lnTo>
                  <a:lnTo>
                    <a:pt x="3" y="51"/>
                  </a:lnTo>
                  <a:lnTo>
                    <a:pt x="2" y="48"/>
                  </a:lnTo>
                  <a:lnTo>
                    <a:pt x="1" y="44"/>
                  </a:lnTo>
                  <a:lnTo>
                    <a:pt x="1" y="41"/>
                  </a:lnTo>
                  <a:lnTo>
                    <a:pt x="0" y="37"/>
                  </a:lnTo>
                  <a:lnTo>
                    <a:pt x="0" y="34"/>
                  </a:lnTo>
                  <a:lnTo>
                    <a:pt x="0" y="30"/>
                  </a:lnTo>
                  <a:lnTo>
                    <a:pt x="1" y="26"/>
                  </a:lnTo>
                  <a:lnTo>
                    <a:pt x="2" y="23"/>
                  </a:lnTo>
                  <a:lnTo>
                    <a:pt x="2" y="20"/>
                  </a:lnTo>
                  <a:lnTo>
                    <a:pt x="5" y="13"/>
                  </a:lnTo>
                  <a:lnTo>
                    <a:pt x="6" y="11"/>
                  </a:lnTo>
                  <a:lnTo>
                    <a:pt x="8" y="9"/>
                  </a:lnTo>
                  <a:lnTo>
                    <a:pt x="11" y="7"/>
                  </a:lnTo>
                  <a:lnTo>
                    <a:pt x="13" y="5"/>
                  </a:lnTo>
                  <a:lnTo>
                    <a:pt x="15" y="3"/>
                  </a:lnTo>
                  <a:lnTo>
                    <a:pt x="18" y="2"/>
                  </a:lnTo>
                  <a:lnTo>
                    <a:pt x="21" y="1"/>
                  </a:lnTo>
                  <a:lnTo>
                    <a:pt x="24" y="0"/>
                  </a:lnTo>
                  <a:lnTo>
                    <a:pt x="27" y="0"/>
                  </a:lnTo>
                  <a:lnTo>
                    <a:pt x="30" y="0"/>
                  </a:lnTo>
                  <a:lnTo>
                    <a:pt x="36" y="0"/>
                  </a:lnTo>
                  <a:lnTo>
                    <a:pt x="42" y="2"/>
                  </a:lnTo>
                  <a:lnTo>
                    <a:pt x="44" y="3"/>
                  </a:lnTo>
                  <a:lnTo>
                    <a:pt x="46" y="5"/>
                  </a:lnTo>
                  <a:lnTo>
                    <a:pt x="49" y="7"/>
                  </a:lnTo>
                  <a:lnTo>
                    <a:pt x="51" y="8"/>
                  </a:lnTo>
                  <a:lnTo>
                    <a:pt x="53" y="10"/>
                  </a:lnTo>
                  <a:lnTo>
                    <a:pt x="55" y="13"/>
                  </a:lnTo>
                  <a:lnTo>
                    <a:pt x="56" y="16"/>
                  </a:lnTo>
                  <a:lnTo>
                    <a:pt x="57" y="19"/>
                  </a:lnTo>
                  <a:lnTo>
                    <a:pt x="58" y="22"/>
                  </a:lnTo>
                  <a:lnTo>
                    <a:pt x="59" y="26"/>
                  </a:lnTo>
                  <a:lnTo>
                    <a:pt x="59" y="29"/>
                  </a:lnTo>
                  <a:lnTo>
                    <a:pt x="59" y="33"/>
                  </a:lnTo>
                  <a:lnTo>
                    <a:pt x="59" y="36"/>
                  </a:lnTo>
                  <a:lnTo>
                    <a:pt x="12" y="36"/>
                  </a:lnTo>
                  <a:lnTo>
                    <a:pt x="12" y="41"/>
                  </a:lnTo>
                  <a:lnTo>
                    <a:pt x="13" y="45"/>
                  </a:lnTo>
                  <a:lnTo>
                    <a:pt x="15" y="49"/>
                  </a:lnTo>
                  <a:lnTo>
                    <a:pt x="17" y="52"/>
                  </a:lnTo>
                  <a:lnTo>
                    <a:pt x="20" y="55"/>
                  </a:lnTo>
                  <a:lnTo>
                    <a:pt x="23" y="56"/>
                  </a:lnTo>
                  <a:lnTo>
                    <a:pt x="27" y="58"/>
                  </a:lnTo>
                  <a:lnTo>
                    <a:pt x="31" y="58"/>
                  </a:lnTo>
                  <a:lnTo>
                    <a:pt x="33" y="58"/>
                  </a:lnTo>
                  <a:lnTo>
                    <a:pt x="36" y="57"/>
                  </a:lnTo>
                  <a:lnTo>
                    <a:pt x="39" y="56"/>
                  </a:lnTo>
                  <a:lnTo>
                    <a:pt x="41" y="55"/>
                  </a:lnTo>
                  <a:lnTo>
                    <a:pt x="43" y="53"/>
                  </a:lnTo>
                  <a:lnTo>
                    <a:pt x="45" y="51"/>
                  </a:lnTo>
                  <a:lnTo>
                    <a:pt x="46" y="48"/>
                  </a:lnTo>
                  <a:lnTo>
                    <a:pt x="47" y="44"/>
                  </a:lnTo>
                  <a:lnTo>
                    <a:pt x="12" y="27"/>
                  </a:lnTo>
                  <a:lnTo>
                    <a:pt x="48" y="27"/>
                  </a:lnTo>
                  <a:lnTo>
                    <a:pt x="47" y="24"/>
                  </a:lnTo>
                  <a:lnTo>
                    <a:pt x="46" y="20"/>
                  </a:lnTo>
                  <a:lnTo>
                    <a:pt x="45" y="17"/>
                  </a:lnTo>
                  <a:lnTo>
                    <a:pt x="43" y="15"/>
                  </a:lnTo>
                  <a:lnTo>
                    <a:pt x="41" y="12"/>
                  </a:lnTo>
                  <a:lnTo>
                    <a:pt x="38" y="10"/>
                  </a:lnTo>
                  <a:lnTo>
                    <a:pt x="34" y="9"/>
                  </a:lnTo>
                  <a:lnTo>
                    <a:pt x="30" y="9"/>
                  </a:lnTo>
                  <a:lnTo>
                    <a:pt x="26" y="9"/>
                  </a:lnTo>
                  <a:lnTo>
                    <a:pt x="23" y="10"/>
                  </a:lnTo>
                  <a:lnTo>
                    <a:pt x="20" y="11"/>
                  </a:lnTo>
                  <a:lnTo>
                    <a:pt x="18" y="13"/>
                  </a:lnTo>
                  <a:lnTo>
                    <a:pt x="15" y="17"/>
                  </a:lnTo>
                  <a:lnTo>
                    <a:pt x="13" y="20"/>
                  </a:lnTo>
                  <a:lnTo>
                    <a:pt x="12" y="23"/>
                  </a:lnTo>
                  <a:lnTo>
                    <a:pt x="12" y="27"/>
                  </a:lnTo>
                  <a:lnTo>
                    <a:pt x="47" y="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0" name="Freeform 155"/>
            <p:cNvSpPr>
              <a:spLocks/>
            </p:cNvSpPr>
            <p:nvPr/>
          </p:nvSpPr>
          <p:spPr bwMode="auto">
            <a:xfrm>
              <a:off x="3386" y="3659"/>
              <a:ext cx="53" cy="67"/>
            </a:xfrm>
            <a:custGeom>
              <a:avLst/>
              <a:gdLst>
                <a:gd name="T0" fmla="*/ 11 w 53"/>
                <a:gd name="T1" fmla="*/ 44 h 67"/>
                <a:gd name="T2" fmla="*/ 12 w 53"/>
                <a:gd name="T3" fmla="*/ 50 h 67"/>
                <a:gd name="T4" fmla="*/ 16 w 53"/>
                <a:gd name="T5" fmla="*/ 55 h 67"/>
                <a:gd name="T6" fmla="*/ 20 w 53"/>
                <a:gd name="T7" fmla="*/ 57 h 67"/>
                <a:gd name="T8" fmla="*/ 27 w 53"/>
                <a:gd name="T9" fmla="*/ 58 h 67"/>
                <a:gd name="T10" fmla="*/ 33 w 53"/>
                <a:gd name="T11" fmla="*/ 57 h 67"/>
                <a:gd name="T12" fmla="*/ 38 w 53"/>
                <a:gd name="T13" fmla="*/ 55 h 67"/>
                <a:gd name="T14" fmla="*/ 41 w 53"/>
                <a:gd name="T15" fmla="*/ 51 h 67"/>
                <a:gd name="T16" fmla="*/ 42 w 53"/>
                <a:gd name="T17" fmla="*/ 48 h 67"/>
                <a:gd name="T18" fmla="*/ 41 w 53"/>
                <a:gd name="T19" fmla="*/ 44 h 67"/>
                <a:gd name="T20" fmla="*/ 39 w 53"/>
                <a:gd name="T21" fmla="*/ 42 h 67"/>
                <a:gd name="T22" fmla="*/ 28 w 53"/>
                <a:gd name="T23" fmla="*/ 38 h 67"/>
                <a:gd name="T24" fmla="*/ 11 w 53"/>
                <a:gd name="T25" fmla="*/ 33 h 67"/>
                <a:gd name="T26" fmla="*/ 7 w 53"/>
                <a:gd name="T27" fmla="*/ 31 h 67"/>
                <a:gd name="T28" fmla="*/ 4 w 53"/>
                <a:gd name="T29" fmla="*/ 27 h 67"/>
                <a:gd name="T30" fmla="*/ 2 w 53"/>
                <a:gd name="T31" fmla="*/ 20 h 67"/>
                <a:gd name="T32" fmla="*/ 2 w 53"/>
                <a:gd name="T33" fmla="*/ 14 h 67"/>
                <a:gd name="T34" fmla="*/ 5 w 53"/>
                <a:gd name="T35" fmla="*/ 9 h 67"/>
                <a:gd name="T36" fmla="*/ 9 w 53"/>
                <a:gd name="T37" fmla="*/ 4 h 67"/>
                <a:gd name="T38" fmla="*/ 16 w 53"/>
                <a:gd name="T39" fmla="*/ 1 h 67"/>
                <a:gd name="T40" fmla="*/ 26 w 53"/>
                <a:gd name="T41" fmla="*/ 0 h 67"/>
                <a:gd name="T42" fmla="*/ 39 w 53"/>
                <a:gd name="T43" fmla="*/ 2 h 67"/>
                <a:gd name="T44" fmla="*/ 46 w 53"/>
                <a:gd name="T45" fmla="*/ 6 h 67"/>
                <a:gd name="T46" fmla="*/ 48 w 53"/>
                <a:gd name="T47" fmla="*/ 10 h 67"/>
                <a:gd name="T48" fmla="*/ 50 w 53"/>
                <a:gd name="T49" fmla="*/ 17 h 67"/>
                <a:gd name="T50" fmla="*/ 40 w 53"/>
                <a:gd name="T51" fmla="*/ 17 h 67"/>
                <a:gd name="T52" fmla="*/ 37 w 53"/>
                <a:gd name="T53" fmla="*/ 13 h 67"/>
                <a:gd name="T54" fmla="*/ 34 w 53"/>
                <a:gd name="T55" fmla="*/ 10 h 67"/>
                <a:gd name="T56" fmla="*/ 29 w 53"/>
                <a:gd name="T57" fmla="*/ 9 h 67"/>
                <a:gd name="T58" fmla="*/ 23 w 53"/>
                <a:gd name="T59" fmla="*/ 9 h 67"/>
                <a:gd name="T60" fmla="*/ 17 w 53"/>
                <a:gd name="T61" fmla="*/ 10 h 67"/>
                <a:gd name="T62" fmla="*/ 14 w 53"/>
                <a:gd name="T63" fmla="*/ 13 h 67"/>
                <a:gd name="T64" fmla="*/ 12 w 53"/>
                <a:gd name="T65" fmla="*/ 15 h 67"/>
                <a:gd name="T66" fmla="*/ 12 w 53"/>
                <a:gd name="T67" fmla="*/ 19 h 67"/>
                <a:gd name="T68" fmla="*/ 14 w 53"/>
                <a:gd name="T69" fmla="*/ 21 h 67"/>
                <a:gd name="T70" fmla="*/ 18 w 53"/>
                <a:gd name="T71" fmla="*/ 24 h 67"/>
                <a:gd name="T72" fmla="*/ 37 w 53"/>
                <a:gd name="T73" fmla="*/ 29 h 67"/>
                <a:gd name="T74" fmla="*/ 46 w 53"/>
                <a:gd name="T75" fmla="*/ 33 h 67"/>
                <a:gd name="T76" fmla="*/ 49 w 53"/>
                <a:gd name="T77" fmla="*/ 35 h 67"/>
                <a:gd name="T78" fmla="*/ 52 w 53"/>
                <a:gd name="T79" fmla="*/ 39 h 67"/>
                <a:gd name="T80" fmla="*/ 53 w 53"/>
                <a:gd name="T81" fmla="*/ 44 h 67"/>
                <a:gd name="T82" fmla="*/ 53 w 53"/>
                <a:gd name="T83" fmla="*/ 49 h 67"/>
                <a:gd name="T84" fmla="*/ 50 w 53"/>
                <a:gd name="T85" fmla="*/ 57 h 67"/>
                <a:gd name="T86" fmla="*/ 46 w 53"/>
                <a:gd name="T87" fmla="*/ 61 h 67"/>
                <a:gd name="T88" fmla="*/ 41 w 53"/>
                <a:gd name="T89" fmla="*/ 65 h 67"/>
                <a:gd name="T90" fmla="*/ 34 w 53"/>
                <a:gd name="T91" fmla="*/ 66 h 67"/>
                <a:gd name="T92" fmla="*/ 21 w 53"/>
                <a:gd name="T93" fmla="*/ 66 h 67"/>
                <a:gd name="T94" fmla="*/ 12 w 53"/>
                <a:gd name="T95" fmla="*/ 64 h 67"/>
                <a:gd name="T96" fmla="*/ 8 w 53"/>
                <a:gd name="T97" fmla="*/ 62 h 67"/>
                <a:gd name="T98" fmla="*/ 5 w 53"/>
                <a:gd name="T99" fmla="*/ 58 h 67"/>
                <a:gd name="T100" fmla="*/ 2 w 53"/>
                <a:gd name="T101" fmla="*/ 53 h 67"/>
                <a:gd name="T102" fmla="*/ 0 w 53"/>
                <a:gd name="T103" fmla="*/ 48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 h="67">
                  <a:moveTo>
                    <a:pt x="0" y="46"/>
                  </a:moveTo>
                  <a:lnTo>
                    <a:pt x="11" y="44"/>
                  </a:lnTo>
                  <a:lnTo>
                    <a:pt x="11" y="48"/>
                  </a:lnTo>
                  <a:lnTo>
                    <a:pt x="12" y="50"/>
                  </a:lnTo>
                  <a:lnTo>
                    <a:pt x="14" y="52"/>
                  </a:lnTo>
                  <a:lnTo>
                    <a:pt x="16" y="55"/>
                  </a:lnTo>
                  <a:lnTo>
                    <a:pt x="18" y="56"/>
                  </a:lnTo>
                  <a:lnTo>
                    <a:pt x="20" y="57"/>
                  </a:lnTo>
                  <a:lnTo>
                    <a:pt x="23" y="58"/>
                  </a:lnTo>
                  <a:lnTo>
                    <a:pt x="27" y="58"/>
                  </a:lnTo>
                  <a:lnTo>
                    <a:pt x="31" y="58"/>
                  </a:lnTo>
                  <a:lnTo>
                    <a:pt x="33" y="57"/>
                  </a:lnTo>
                  <a:lnTo>
                    <a:pt x="36" y="56"/>
                  </a:lnTo>
                  <a:lnTo>
                    <a:pt x="38" y="55"/>
                  </a:lnTo>
                  <a:lnTo>
                    <a:pt x="40" y="53"/>
                  </a:lnTo>
                  <a:lnTo>
                    <a:pt x="41" y="51"/>
                  </a:lnTo>
                  <a:lnTo>
                    <a:pt x="42" y="50"/>
                  </a:lnTo>
                  <a:lnTo>
                    <a:pt x="42" y="48"/>
                  </a:lnTo>
                  <a:lnTo>
                    <a:pt x="42" y="46"/>
                  </a:lnTo>
                  <a:lnTo>
                    <a:pt x="41" y="44"/>
                  </a:lnTo>
                  <a:lnTo>
                    <a:pt x="40" y="43"/>
                  </a:lnTo>
                  <a:lnTo>
                    <a:pt x="39" y="42"/>
                  </a:lnTo>
                  <a:lnTo>
                    <a:pt x="35" y="40"/>
                  </a:lnTo>
                  <a:lnTo>
                    <a:pt x="28" y="38"/>
                  </a:lnTo>
                  <a:lnTo>
                    <a:pt x="17" y="35"/>
                  </a:lnTo>
                  <a:lnTo>
                    <a:pt x="11" y="33"/>
                  </a:lnTo>
                  <a:lnTo>
                    <a:pt x="9" y="32"/>
                  </a:lnTo>
                  <a:lnTo>
                    <a:pt x="7" y="31"/>
                  </a:lnTo>
                  <a:lnTo>
                    <a:pt x="5" y="29"/>
                  </a:lnTo>
                  <a:lnTo>
                    <a:pt x="4" y="27"/>
                  </a:lnTo>
                  <a:lnTo>
                    <a:pt x="2" y="23"/>
                  </a:lnTo>
                  <a:lnTo>
                    <a:pt x="2" y="20"/>
                  </a:lnTo>
                  <a:lnTo>
                    <a:pt x="2" y="18"/>
                  </a:lnTo>
                  <a:lnTo>
                    <a:pt x="2" y="14"/>
                  </a:lnTo>
                  <a:lnTo>
                    <a:pt x="3" y="10"/>
                  </a:lnTo>
                  <a:lnTo>
                    <a:pt x="5" y="9"/>
                  </a:lnTo>
                  <a:lnTo>
                    <a:pt x="6" y="7"/>
                  </a:lnTo>
                  <a:lnTo>
                    <a:pt x="9" y="4"/>
                  </a:lnTo>
                  <a:lnTo>
                    <a:pt x="12" y="3"/>
                  </a:lnTo>
                  <a:lnTo>
                    <a:pt x="16" y="1"/>
                  </a:lnTo>
                  <a:lnTo>
                    <a:pt x="20" y="0"/>
                  </a:lnTo>
                  <a:lnTo>
                    <a:pt x="26" y="0"/>
                  </a:lnTo>
                  <a:lnTo>
                    <a:pt x="33" y="0"/>
                  </a:lnTo>
                  <a:lnTo>
                    <a:pt x="39" y="2"/>
                  </a:lnTo>
                  <a:lnTo>
                    <a:pt x="43" y="4"/>
                  </a:lnTo>
                  <a:lnTo>
                    <a:pt x="46" y="6"/>
                  </a:lnTo>
                  <a:lnTo>
                    <a:pt x="47" y="8"/>
                  </a:lnTo>
                  <a:lnTo>
                    <a:pt x="48" y="10"/>
                  </a:lnTo>
                  <a:lnTo>
                    <a:pt x="50" y="12"/>
                  </a:lnTo>
                  <a:lnTo>
                    <a:pt x="50" y="17"/>
                  </a:lnTo>
                  <a:lnTo>
                    <a:pt x="40" y="19"/>
                  </a:lnTo>
                  <a:lnTo>
                    <a:pt x="40" y="17"/>
                  </a:lnTo>
                  <a:lnTo>
                    <a:pt x="39" y="15"/>
                  </a:lnTo>
                  <a:lnTo>
                    <a:pt x="37" y="13"/>
                  </a:lnTo>
                  <a:lnTo>
                    <a:pt x="36" y="11"/>
                  </a:lnTo>
                  <a:lnTo>
                    <a:pt x="34" y="10"/>
                  </a:lnTo>
                  <a:lnTo>
                    <a:pt x="32" y="10"/>
                  </a:lnTo>
                  <a:lnTo>
                    <a:pt x="29" y="9"/>
                  </a:lnTo>
                  <a:lnTo>
                    <a:pt x="26" y="9"/>
                  </a:lnTo>
                  <a:lnTo>
                    <a:pt x="23" y="9"/>
                  </a:lnTo>
                  <a:lnTo>
                    <a:pt x="19" y="10"/>
                  </a:lnTo>
                  <a:lnTo>
                    <a:pt x="17" y="10"/>
                  </a:lnTo>
                  <a:lnTo>
                    <a:pt x="16" y="11"/>
                  </a:lnTo>
                  <a:lnTo>
                    <a:pt x="14" y="13"/>
                  </a:lnTo>
                  <a:lnTo>
                    <a:pt x="13" y="13"/>
                  </a:lnTo>
                  <a:lnTo>
                    <a:pt x="12" y="15"/>
                  </a:lnTo>
                  <a:lnTo>
                    <a:pt x="12" y="17"/>
                  </a:lnTo>
                  <a:lnTo>
                    <a:pt x="12" y="19"/>
                  </a:lnTo>
                  <a:lnTo>
                    <a:pt x="13" y="20"/>
                  </a:lnTo>
                  <a:lnTo>
                    <a:pt x="14" y="21"/>
                  </a:lnTo>
                  <a:lnTo>
                    <a:pt x="15" y="22"/>
                  </a:lnTo>
                  <a:lnTo>
                    <a:pt x="18" y="24"/>
                  </a:lnTo>
                  <a:lnTo>
                    <a:pt x="27" y="27"/>
                  </a:lnTo>
                  <a:lnTo>
                    <a:pt x="37" y="29"/>
                  </a:lnTo>
                  <a:lnTo>
                    <a:pt x="43" y="31"/>
                  </a:lnTo>
                  <a:lnTo>
                    <a:pt x="46" y="33"/>
                  </a:lnTo>
                  <a:lnTo>
                    <a:pt x="47" y="34"/>
                  </a:lnTo>
                  <a:lnTo>
                    <a:pt x="49" y="35"/>
                  </a:lnTo>
                  <a:lnTo>
                    <a:pt x="50" y="37"/>
                  </a:lnTo>
                  <a:lnTo>
                    <a:pt x="52" y="39"/>
                  </a:lnTo>
                  <a:lnTo>
                    <a:pt x="53" y="41"/>
                  </a:lnTo>
                  <a:lnTo>
                    <a:pt x="53" y="44"/>
                  </a:lnTo>
                  <a:lnTo>
                    <a:pt x="53" y="47"/>
                  </a:lnTo>
                  <a:lnTo>
                    <a:pt x="53" y="49"/>
                  </a:lnTo>
                  <a:lnTo>
                    <a:pt x="53" y="51"/>
                  </a:lnTo>
                  <a:lnTo>
                    <a:pt x="50" y="57"/>
                  </a:lnTo>
                  <a:lnTo>
                    <a:pt x="48" y="59"/>
                  </a:lnTo>
                  <a:lnTo>
                    <a:pt x="46" y="61"/>
                  </a:lnTo>
                  <a:lnTo>
                    <a:pt x="43" y="63"/>
                  </a:lnTo>
                  <a:lnTo>
                    <a:pt x="41" y="65"/>
                  </a:lnTo>
                  <a:lnTo>
                    <a:pt x="38" y="65"/>
                  </a:lnTo>
                  <a:lnTo>
                    <a:pt x="34" y="66"/>
                  </a:lnTo>
                  <a:lnTo>
                    <a:pt x="27" y="67"/>
                  </a:lnTo>
                  <a:lnTo>
                    <a:pt x="21" y="66"/>
                  </a:lnTo>
                  <a:lnTo>
                    <a:pt x="16" y="65"/>
                  </a:lnTo>
                  <a:lnTo>
                    <a:pt x="12" y="64"/>
                  </a:lnTo>
                  <a:lnTo>
                    <a:pt x="10" y="63"/>
                  </a:lnTo>
                  <a:lnTo>
                    <a:pt x="8" y="62"/>
                  </a:lnTo>
                  <a:lnTo>
                    <a:pt x="6" y="60"/>
                  </a:lnTo>
                  <a:lnTo>
                    <a:pt x="5" y="58"/>
                  </a:lnTo>
                  <a:lnTo>
                    <a:pt x="2" y="55"/>
                  </a:lnTo>
                  <a:lnTo>
                    <a:pt x="2" y="53"/>
                  </a:lnTo>
                  <a:lnTo>
                    <a:pt x="1" y="51"/>
                  </a:lnTo>
                  <a:lnTo>
                    <a:pt x="0" y="48"/>
                  </a:lnTo>
                  <a:lnTo>
                    <a:pt x="0"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1" name="Freeform 156"/>
            <p:cNvSpPr>
              <a:spLocks/>
            </p:cNvSpPr>
            <p:nvPr/>
          </p:nvSpPr>
          <p:spPr bwMode="auto">
            <a:xfrm>
              <a:off x="3444" y="3659"/>
              <a:ext cx="54" cy="67"/>
            </a:xfrm>
            <a:custGeom>
              <a:avLst/>
              <a:gdLst>
                <a:gd name="T0" fmla="*/ 11 w 54"/>
                <a:gd name="T1" fmla="*/ 44 h 67"/>
                <a:gd name="T2" fmla="*/ 13 w 54"/>
                <a:gd name="T3" fmla="*/ 50 h 67"/>
                <a:gd name="T4" fmla="*/ 16 w 54"/>
                <a:gd name="T5" fmla="*/ 55 h 67"/>
                <a:gd name="T6" fmla="*/ 21 w 54"/>
                <a:gd name="T7" fmla="*/ 57 h 67"/>
                <a:gd name="T8" fmla="*/ 28 w 54"/>
                <a:gd name="T9" fmla="*/ 58 h 67"/>
                <a:gd name="T10" fmla="*/ 34 w 54"/>
                <a:gd name="T11" fmla="*/ 57 h 67"/>
                <a:gd name="T12" fmla="*/ 39 w 54"/>
                <a:gd name="T13" fmla="*/ 55 h 67"/>
                <a:gd name="T14" fmla="*/ 42 w 54"/>
                <a:gd name="T15" fmla="*/ 51 h 67"/>
                <a:gd name="T16" fmla="*/ 43 w 54"/>
                <a:gd name="T17" fmla="*/ 48 h 67"/>
                <a:gd name="T18" fmla="*/ 42 w 54"/>
                <a:gd name="T19" fmla="*/ 44 h 67"/>
                <a:gd name="T20" fmla="*/ 40 w 54"/>
                <a:gd name="T21" fmla="*/ 42 h 67"/>
                <a:gd name="T22" fmla="*/ 28 w 54"/>
                <a:gd name="T23" fmla="*/ 38 h 67"/>
                <a:gd name="T24" fmla="*/ 12 w 54"/>
                <a:gd name="T25" fmla="*/ 33 h 67"/>
                <a:gd name="T26" fmla="*/ 7 w 54"/>
                <a:gd name="T27" fmla="*/ 31 h 67"/>
                <a:gd name="T28" fmla="*/ 5 w 54"/>
                <a:gd name="T29" fmla="*/ 27 h 67"/>
                <a:gd name="T30" fmla="*/ 2 w 54"/>
                <a:gd name="T31" fmla="*/ 20 h 67"/>
                <a:gd name="T32" fmla="*/ 2 w 54"/>
                <a:gd name="T33" fmla="*/ 14 h 67"/>
                <a:gd name="T34" fmla="*/ 5 w 54"/>
                <a:gd name="T35" fmla="*/ 9 h 67"/>
                <a:gd name="T36" fmla="*/ 9 w 54"/>
                <a:gd name="T37" fmla="*/ 4 h 67"/>
                <a:gd name="T38" fmla="*/ 16 w 54"/>
                <a:gd name="T39" fmla="*/ 1 h 67"/>
                <a:gd name="T40" fmla="*/ 26 w 54"/>
                <a:gd name="T41" fmla="*/ 0 h 67"/>
                <a:gd name="T42" fmla="*/ 39 w 54"/>
                <a:gd name="T43" fmla="*/ 2 h 67"/>
                <a:gd name="T44" fmla="*/ 46 w 54"/>
                <a:gd name="T45" fmla="*/ 6 h 67"/>
                <a:gd name="T46" fmla="*/ 49 w 54"/>
                <a:gd name="T47" fmla="*/ 10 h 67"/>
                <a:gd name="T48" fmla="*/ 51 w 54"/>
                <a:gd name="T49" fmla="*/ 17 h 67"/>
                <a:gd name="T50" fmla="*/ 40 w 54"/>
                <a:gd name="T51" fmla="*/ 17 h 67"/>
                <a:gd name="T52" fmla="*/ 38 w 54"/>
                <a:gd name="T53" fmla="*/ 13 h 67"/>
                <a:gd name="T54" fmla="*/ 34 w 54"/>
                <a:gd name="T55" fmla="*/ 10 h 67"/>
                <a:gd name="T56" fmla="*/ 30 w 54"/>
                <a:gd name="T57" fmla="*/ 9 h 67"/>
                <a:gd name="T58" fmla="*/ 23 w 54"/>
                <a:gd name="T59" fmla="*/ 9 h 67"/>
                <a:gd name="T60" fmla="*/ 18 w 54"/>
                <a:gd name="T61" fmla="*/ 10 h 67"/>
                <a:gd name="T62" fmla="*/ 14 w 54"/>
                <a:gd name="T63" fmla="*/ 13 h 67"/>
                <a:gd name="T64" fmla="*/ 13 w 54"/>
                <a:gd name="T65" fmla="*/ 15 h 67"/>
                <a:gd name="T66" fmla="*/ 13 w 54"/>
                <a:gd name="T67" fmla="*/ 19 h 67"/>
                <a:gd name="T68" fmla="*/ 15 w 54"/>
                <a:gd name="T69" fmla="*/ 21 h 67"/>
                <a:gd name="T70" fmla="*/ 18 w 54"/>
                <a:gd name="T71" fmla="*/ 24 h 67"/>
                <a:gd name="T72" fmla="*/ 37 w 54"/>
                <a:gd name="T73" fmla="*/ 29 h 67"/>
                <a:gd name="T74" fmla="*/ 46 w 54"/>
                <a:gd name="T75" fmla="*/ 33 h 67"/>
                <a:gd name="T76" fmla="*/ 50 w 54"/>
                <a:gd name="T77" fmla="*/ 35 h 67"/>
                <a:gd name="T78" fmla="*/ 52 w 54"/>
                <a:gd name="T79" fmla="*/ 39 h 67"/>
                <a:gd name="T80" fmla="*/ 54 w 54"/>
                <a:gd name="T81" fmla="*/ 44 h 67"/>
                <a:gd name="T82" fmla="*/ 54 w 54"/>
                <a:gd name="T83" fmla="*/ 49 h 67"/>
                <a:gd name="T84" fmla="*/ 50 w 54"/>
                <a:gd name="T85" fmla="*/ 57 h 67"/>
                <a:gd name="T86" fmla="*/ 47 w 54"/>
                <a:gd name="T87" fmla="*/ 61 h 67"/>
                <a:gd name="T88" fmla="*/ 41 w 54"/>
                <a:gd name="T89" fmla="*/ 65 h 67"/>
                <a:gd name="T90" fmla="*/ 35 w 54"/>
                <a:gd name="T91" fmla="*/ 66 h 67"/>
                <a:gd name="T92" fmla="*/ 22 w 54"/>
                <a:gd name="T93" fmla="*/ 66 h 67"/>
                <a:gd name="T94" fmla="*/ 13 w 54"/>
                <a:gd name="T95" fmla="*/ 64 h 67"/>
                <a:gd name="T96" fmla="*/ 9 w 54"/>
                <a:gd name="T97" fmla="*/ 62 h 67"/>
                <a:gd name="T98" fmla="*/ 6 w 54"/>
                <a:gd name="T99" fmla="*/ 58 h 67"/>
                <a:gd name="T100" fmla="*/ 2 w 54"/>
                <a:gd name="T101" fmla="*/ 53 h 67"/>
                <a:gd name="T102" fmla="*/ 1 w 54"/>
                <a:gd name="T103" fmla="*/ 48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 h="67">
                  <a:moveTo>
                    <a:pt x="0" y="46"/>
                  </a:moveTo>
                  <a:lnTo>
                    <a:pt x="11" y="44"/>
                  </a:lnTo>
                  <a:lnTo>
                    <a:pt x="12" y="48"/>
                  </a:lnTo>
                  <a:lnTo>
                    <a:pt x="13" y="50"/>
                  </a:lnTo>
                  <a:lnTo>
                    <a:pt x="14" y="52"/>
                  </a:lnTo>
                  <a:lnTo>
                    <a:pt x="16" y="55"/>
                  </a:lnTo>
                  <a:lnTo>
                    <a:pt x="19" y="56"/>
                  </a:lnTo>
                  <a:lnTo>
                    <a:pt x="21" y="57"/>
                  </a:lnTo>
                  <a:lnTo>
                    <a:pt x="24" y="58"/>
                  </a:lnTo>
                  <a:lnTo>
                    <a:pt x="28" y="58"/>
                  </a:lnTo>
                  <a:lnTo>
                    <a:pt x="31" y="58"/>
                  </a:lnTo>
                  <a:lnTo>
                    <a:pt x="34" y="57"/>
                  </a:lnTo>
                  <a:lnTo>
                    <a:pt x="37" y="56"/>
                  </a:lnTo>
                  <a:lnTo>
                    <a:pt x="39" y="55"/>
                  </a:lnTo>
                  <a:lnTo>
                    <a:pt x="40" y="53"/>
                  </a:lnTo>
                  <a:lnTo>
                    <a:pt x="42" y="51"/>
                  </a:lnTo>
                  <a:lnTo>
                    <a:pt x="42" y="50"/>
                  </a:lnTo>
                  <a:lnTo>
                    <a:pt x="43" y="48"/>
                  </a:lnTo>
                  <a:lnTo>
                    <a:pt x="42" y="46"/>
                  </a:lnTo>
                  <a:lnTo>
                    <a:pt x="42" y="44"/>
                  </a:lnTo>
                  <a:lnTo>
                    <a:pt x="40" y="43"/>
                  </a:lnTo>
                  <a:lnTo>
                    <a:pt x="40" y="42"/>
                  </a:lnTo>
                  <a:lnTo>
                    <a:pt x="35" y="40"/>
                  </a:lnTo>
                  <a:lnTo>
                    <a:pt x="28" y="38"/>
                  </a:lnTo>
                  <a:lnTo>
                    <a:pt x="18" y="35"/>
                  </a:lnTo>
                  <a:lnTo>
                    <a:pt x="12" y="33"/>
                  </a:lnTo>
                  <a:lnTo>
                    <a:pt x="9" y="32"/>
                  </a:lnTo>
                  <a:lnTo>
                    <a:pt x="7" y="31"/>
                  </a:lnTo>
                  <a:lnTo>
                    <a:pt x="6" y="29"/>
                  </a:lnTo>
                  <a:lnTo>
                    <a:pt x="5" y="27"/>
                  </a:lnTo>
                  <a:lnTo>
                    <a:pt x="2" y="23"/>
                  </a:lnTo>
                  <a:lnTo>
                    <a:pt x="2" y="20"/>
                  </a:lnTo>
                  <a:lnTo>
                    <a:pt x="2" y="18"/>
                  </a:lnTo>
                  <a:lnTo>
                    <a:pt x="2" y="14"/>
                  </a:lnTo>
                  <a:lnTo>
                    <a:pt x="4" y="10"/>
                  </a:lnTo>
                  <a:lnTo>
                    <a:pt x="5" y="9"/>
                  </a:lnTo>
                  <a:lnTo>
                    <a:pt x="6" y="7"/>
                  </a:lnTo>
                  <a:lnTo>
                    <a:pt x="9" y="4"/>
                  </a:lnTo>
                  <a:lnTo>
                    <a:pt x="13" y="3"/>
                  </a:lnTo>
                  <a:lnTo>
                    <a:pt x="16" y="1"/>
                  </a:lnTo>
                  <a:lnTo>
                    <a:pt x="21" y="0"/>
                  </a:lnTo>
                  <a:lnTo>
                    <a:pt x="26" y="0"/>
                  </a:lnTo>
                  <a:lnTo>
                    <a:pt x="33" y="0"/>
                  </a:lnTo>
                  <a:lnTo>
                    <a:pt x="39" y="2"/>
                  </a:lnTo>
                  <a:lnTo>
                    <a:pt x="44" y="4"/>
                  </a:lnTo>
                  <a:lnTo>
                    <a:pt x="46" y="6"/>
                  </a:lnTo>
                  <a:lnTo>
                    <a:pt x="47" y="8"/>
                  </a:lnTo>
                  <a:lnTo>
                    <a:pt x="49" y="10"/>
                  </a:lnTo>
                  <a:lnTo>
                    <a:pt x="50" y="12"/>
                  </a:lnTo>
                  <a:lnTo>
                    <a:pt x="51" y="17"/>
                  </a:lnTo>
                  <a:lnTo>
                    <a:pt x="40" y="19"/>
                  </a:lnTo>
                  <a:lnTo>
                    <a:pt x="40" y="17"/>
                  </a:lnTo>
                  <a:lnTo>
                    <a:pt x="39" y="15"/>
                  </a:lnTo>
                  <a:lnTo>
                    <a:pt x="38" y="13"/>
                  </a:lnTo>
                  <a:lnTo>
                    <a:pt x="37" y="11"/>
                  </a:lnTo>
                  <a:lnTo>
                    <a:pt x="34" y="10"/>
                  </a:lnTo>
                  <a:lnTo>
                    <a:pt x="32" y="10"/>
                  </a:lnTo>
                  <a:lnTo>
                    <a:pt x="30" y="9"/>
                  </a:lnTo>
                  <a:lnTo>
                    <a:pt x="26" y="9"/>
                  </a:lnTo>
                  <a:lnTo>
                    <a:pt x="23" y="9"/>
                  </a:lnTo>
                  <a:lnTo>
                    <a:pt x="20" y="10"/>
                  </a:lnTo>
                  <a:lnTo>
                    <a:pt x="18" y="10"/>
                  </a:lnTo>
                  <a:lnTo>
                    <a:pt x="16" y="11"/>
                  </a:lnTo>
                  <a:lnTo>
                    <a:pt x="14" y="13"/>
                  </a:lnTo>
                  <a:lnTo>
                    <a:pt x="13" y="13"/>
                  </a:lnTo>
                  <a:lnTo>
                    <a:pt x="13" y="15"/>
                  </a:lnTo>
                  <a:lnTo>
                    <a:pt x="13" y="17"/>
                  </a:lnTo>
                  <a:lnTo>
                    <a:pt x="13" y="19"/>
                  </a:lnTo>
                  <a:lnTo>
                    <a:pt x="14" y="20"/>
                  </a:lnTo>
                  <a:lnTo>
                    <a:pt x="15" y="21"/>
                  </a:lnTo>
                  <a:lnTo>
                    <a:pt x="16" y="22"/>
                  </a:lnTo>
                  <a:lnTo>
                    <a:pt x="18" y="24"/>
                  </a:lnTo>
                  <a:lnTo>
                    <a:pt x="28" y="27"/>
                  </a:lnTo>
                  <a:lnTo>
                    <a:pt x="37" y="29"/>
                  </a:lnTo>
                  <a:lnTo>
                    <a:pt x="44" y="31"/>
                  </a:lnTo>
                  <a:lnTo>
                    <a:pt x="46" y="33"/>
                  </a:lnTo>
                  <a:lnTo>
                    <a:pt x="48" y="34"/>
                  </a:lnTo>
                  <a:lnTo>
                    <a:pt x="50" y="35"/>
                  </a:lnTo>
                  <a:lnTo>
                    <a:pt x="51" y="37"/>
                  </a:lnTo>
                  <a:lnTo>
                    <a:pt x="52" y="39"/>
                  </a:lnTo>
                  <a:lnTo>
                    <a:pt x="53" y="41"/>
                  </a:lnTo>
                  <a:lnTo>
                    <a:pt x="54" y="44"/>
                  </a:lnTo>
                  <a:lnTo>
                    <a:pt x="54" y="47"/>
                  </a:lnTo>
                  <a:lnTo>
                    <a:pt x="54" y="49"/>
                  </a:lnTo>
                  <a:lnTo>
                    <a:pt x="53" y="51"/>
                  </a:lnTo>
                  <a:lnTo>
                    <a:pt x="50" y="57"/>
                  </a:lnTo>
                  <a:lnTo>
                    <a:pt x="49" y="59"/>
                  </a:lnTo>
                  <a:lnTo>
                    <a:pt x="47" y="61"/>
                  </a:lnTo>
                  <a:lnTo>
                    <a:pt x="44" y="63"/>
                  </a:lnTo>
                  <a:lnTo>
                    <a:pt x="41" y="65"/>
                  </a:lnTo>
                  <a:lnTo>
                    <a:pt x="38" y="65"/>
                  </a:lnTo>
                  <a:lnTo>
                    <a:pt x="35" y="66"/>
                  </a:lnTo>
                  <a:lnTo>
                    <a:pt x="28" y="67"/>
                  </a:lnTo>
                  <a:lnTo>
                    <a:pt x="22" y="66"/>
                  </a:lnTo>
                  <a:lnTo>
                    <a:pt x="16" y="65"/>
                  </a:lnTo>
                  <a:lnTo>
                    <a:pt x="13" y="64"/>
                  </a:lnTo>
                  <a:lnTo>
                    <a:pt x="10" y="63"/>
                  </a:lnTo>
                  <a:lnTo>
                    <a:pt x="9" y="62"/>
                  </a:lnTo>
                  <a:lnTo>
                    <a:pt x="7" y="60"/>
                  </a:lnTo>
                  <a:lnTo>
                    <a:pt x="6" y="58"/>
                  </a:lnTo>
                  <a:lnTo>
                    <a:pt x="3" y="55"/>
                  </a:lnTo>
                  <a:lnTo>
                    <a:pt x="2" y="53"/>
                  </a:lnTo>
                  <a:lnTo>
                    <a:pt x="2" y="51"/>
                  </a:lnTo>
                  <a:lnTo>
                    <a:pt x="1" y="48"/>
                  </a:lnTo>
                  <a:lnTo>
                    <a:pt x="0"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2" name="Freeform 157"/>
            <p:cNvSpPr>
              <a:spLocks/>
            </p:cNvSpPr>
            <p:nvPr/>
          </p:nvSpPr>
          <p:spPr bwMode="auto">
            <a:xfrm>
              <a:off x="2986" y="3535"/>
              <a:ext cx="60" cy="67"/>
            </a:xfrm>
            <a:custGeom>
              <a:avLst/>
              <a:gdLst>
                <a:gd name="T0" fmla="*/ 43 w 60"/>
                <a:gd name="T1" fmla="*/ 60 h 67"/>
                <a:gd name="T2" fmla="*/ 34 w 60"/>
                <a:gd name="T3" fmla="*/ 65 h 67"/>
                <a:gd name="T4" fmla="*/ 29 w 60"/>
                <a:gd name="T5" fmla="*/ 66 h 67"/>
                <a:gd name="T6" fmla="*/ 17 w 60"/>
                <a:gd name="T7" fmla="*/ 66 h 67"/>
                <a:gd name="T8" fmla="*/ 10 w 60"/>
                <a:gd name="T9" fmla="*/ 64 h 67"/>
                <a:gd name="T10" fmla="*/ 7 w 60"/>
                <a:gd name="T11" fmla="*/ 62 h 67"/>
                <a:gd name="T12" fmla="*/ 3 w 60"/>
                <a:gd name="T13" fmla="*/ 58 h 67"/>
                <a:gd name="T14" fmla="*/ 1 w 60"/>
                <a:gd name="T15" fmla="*/ 52 h 67"/>
                <a:gd name="T16" fmla="*/ 0 w 60"/>
                <a:gd name="T17" fmla="*/ 46 h 67"/>
                <a:gd name="T18" fmla="*/ 3 w 60"/>
                <a:gd name="T19" fmla="*/ 40 h 67"/>
                <a:gd name="T20" fmla="*/ 5 w 60"/>
                <a:gd name="T21" fmla="*/ 36 h 67"/>
                <a:gd name="T22" fmla="*/ 12 w 60"/>
                <a:gd name="T23" fmla="*/ 31 h 67"/>
                <a:gd name="T24" fmla="*/ 20 w 60"/>
                <a:gd name="T25" fmla="*/ 29 h 67"/>
                <a:gd name="T26" fmla="*/ 37 w 60"/>
                <a:gd name="T27" fmla="*/ 27 h 67"/>
                <a:gd name="T28" fmla="*/ 45 w 60"/>
                <a:gd name="T29" fmla="*/ 24 h 67"/>
                <a:gd name="T30" fmla="*/ 45 w 60"/>
                <a:gd name="T31" fmla="*/ 19 h 67"/>
                <a:gd name="T32" fmla="*/ 44 w 60"/>
                <a:gd name="T33" fmla="*/ 14 h 67"/>
                <a:gd name="T34" fmla="*/ 40 w 60"/>
                <a:gd name="T35" fmla="*/ 10 h 67"/>
                <a:gd name="T36" fmla="*/ 34 w 60"/>
                <a:gd name="T37" fmla="*/ 9 h 67"/>
                <a:gd name="T38" fmla="*/ 26 w 60"/>
                <a:gd name="T39" fmla="*/ 9 h 67"/>
                <a:gd name="T40" fmla="*/ 20 w 60"/>
                <a:gd name="T41" fmla="*/ 10 h 67"/>
                <a:gd name="T42" fmla="*/ 17 w 60"/>
                <a:gd name="T43" fmla="*/ 13 h 67"/>
                <a:gd name="T44" fmla="*/ 14 w 60"/>
                <a:gd name="T45" fmla="*/ 18 h 67"/>
                <a:gd name="T46" fmla="*/ 3 w 60"/>
                <a:gd name="T47" fmla="*/ 20 h 67"/>
                <a:gd name="T48" fmla="*/ 4 w 60"/>
                <a:gd name="T49" fmla="*/ 14 h 67"/>
                <a:gd name="T50" fmla="*/ 7 w 60"/>
                <a:gd name="T51" fmla="*/ 8 h 67"/>
                <a:gd name="T52" fmla="*/ 11 w 60"/>
                <a:gd name="T53" fmla="*/ 5 h 67"/>
                <a:gd name="T54" fmla="*/ 17 w 60"/>
                <a:gd name="T55" fmla="*/ 2 h 67"/>
                <a:gd name="T56" fmla="*/ 24 w 60"/>
                <a:gd name="T57" fmla="*/ 0 h 67"/>
                <a:gd name="T58" fmla="*/ 35 w 60"/>
                <a:gd name="T59" fmla="*/ 0 h 67"/>
                <a:gd name="T60" fmla="*/ 44 w 60"/>
                <a:gd name="T61" fmla="*/ 2 h 67"/>
                <a:gd name="T62" fmla="*/ 49 w 60"/>
                <a:gd name="T63" fmla="*/ 3 h 67"/>
                <a:gd name="T64" fmla="*/ 52 w 60"/>
                <a:gd name="T65" fmla="*/ 7 h 67"/>
                <a:gd name="T66" fmla="*/ 56 w 60"/>
                <a:gd name="T67" fmla="*/ 14 h 67"/>
                <a:gd name="T68" fmla="*/ 56 w 60"/>
                <a:gd name="T69" fmla="*/ 24 h 67"/>
                <a:gd name="T70" fmla="*/ 56 w 60"/>
                <a:gd name="T71" fmla="*/ 51 h 67"/>
                <a:gd name="T72" fmla="*/ 57 w 60"/>
                <a:gd name="T73" fmla="*/ 58 h 67"/>
                <a:gd name="T74" fmla="*/ 58 w 60"/>
                <a:gd name="T75" fmla="*/ 64 h 67"/>
                <a:gd name="T76" fmla="*/ 48 w 60"/>
                <a:gd name="T77" fmla="*/ 65 h 67"/>
                <a:gd name="T78" fmla="*/ 46 w 60"/>
                <a:gd name="T79" fmla="*/ 58 h 67"/>
                <a:gd name="T80" fmla="*/ 45 w 60"/>
                <a:gd name="T81" fmla="*/ 33 h 67"/>
                <a:gd name="T82" fmla="*/ 33 w 60"/>
                <a:gd name="T83" fmla="*/ 37 h 67"/>
                <a:gd name="T84" fmla="*/ 22 w 60"/>
                <a:gd name="T85" fmla="*/ 38 h 67"/>
                <a:gd name="T86" fmla="*/ 16 w 60"/>
                <a:gd name="T87" fmla="*/ 41 h 67"/>
                <a:gd name="T88" fmla="*/ 13 w 60"/>
                <a:gd name="T89" fmla="*/ 43 h 67"/>
                <a:gd name="T90" fmla="*/ 13 w 60"/>
                <a:gd name="T91" fmla="*/ 45 h 67"/>
                <a:gd name="T92" fmla="*/ 13 w 60"/>
                <a:gd name="T93" fmla="*/ 50 h 67"/>
                <a:gd name="T94" fmla="*/ 14 w 60"/>
                <a:gd name="T95" fmla="*/ 54 h 67"/>
                <a:gd name="T96" fmla="*/ 17 w 60"/>
                <a:gd name="T97" fmla="*/ 57 h 67"/>
                <a:gd name="T98" fmla="*/ 22 w 60"/>
                <a:gd name="T99" fmla="*/ 58 h 67"/>
                <a:gd name="T100" fmla="*/ 28 w 60"/>
                <a:gd name="T101" fmla="*/ 58 h 67"/>
                <a:gd name="T102" fmla="*/ 34 w 60"/>
                <a:gd name="T103" fmla="*/ 57 h 67"/>
                <a:gd name="T104" fmla="*/ 38 w 60"/>
                <a:gd name="T105" fmla="*/ 54 h 67"/>
                <a:gd name="T106" fmla="*/ 42 w 60"/>
                <a:gd name="T107" fmla="*/ 51 h 67"/>
                <a:gd name="T108" fmla="*/ 44 w 60"/>
                <a:gd name="T109" fmla="*/ 46 h 67"/>
                <a:gd name="T110" fmla="*/ 45 w 60"/>
                <a:gd name="T111" fmla="*/ 41 h 67"/>
                <a:gd name="T112" fmla="*/ 45 w 60"/>
                <a:gd name="T113" fmla="*/ 33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 h="67">
                  <a:moveTo>
                    <a:pt x="46" y="58"/>
                  </a:moveTo>
                  <a:lnTo>
                    <a:pt x="43" y="60"/>
                  </a:lnTo>
                  <a:lnTo>
                    <a:pt x="40" y="62"/>
                  </a:lnTo>
                  <a:lnTo>
                    <a:pt x="34" y="65"/>
                  </a:lnTo>
                  <a:lnTo>
                    <a:pt x="31" y="65"/>
                  </a:lnTo>
                  <a:lnTo>
                    <a:pt x="29" y="66"/>
                  </a:lnTo>
                  <a:lnTo>
                    <a:pt x="23" y="67"/>
                  </a:lnTo>
                  <a:lnTo>
                    <a:pt x="17" y="66"/>
                  </a:lnTo>
                  <a:lnTo>
                    <a:pt x="13" y="65"/>
                  </a:lnTo>
                  <a:lnTo>
                    <a:pt x="10" y="64"/>
                  </a:lnTo>
                  <a:lnTo>
                    <a:pt x="8" y="63"/>
                  </a:lnTo>
                  <a:lnTo>
                    <a:pt x="7" y="62"/>
                  </a:lnTo>
                  <a:lnTo>
                    <a:pt x="3" y="59"/>
                  </a:lnTo>
                  <a:lnTo>
                    <a:pt x="3" y="58"/>
                  </a:lnTo>
                  <a:lnTo>
                    <a:pt x="2" y="56"/>
                  </a:lnTo>
                  <a:lnTo>
                    <a:pt x="1" y="52"/>
                  </a:lnTo>
                  <a:lnTo>
                    <a:pt x="0" y="48"/>
                  </a:lnTo>
                  <a:lnTo>
                    <a:pt x="0" y="46"/>
                  </a:lnTo>
                  <a:lnTo>
                    <a:pt x="1" y="44"/>
                  </a:lnTo>
                  <a:lnTo>
                    <a:pt x="3" y="40"/>
                  </a:lnTo>
                  <a:lnTo>
                    <a:pt x="3" y="38"/>
                  </a:lnTo>
                  <a:lnTo>
                    <a:pt x="5" y="36"/>
                  </a:lnTo>
                  <a:lnTo>
                    <a:pt x="8" y="34"/>
                  </a:lnTo>
                  <a:lnTo>
                    <a:pt x="12" y="31"/>
                  </a:lnTo>
                  <a:lnTo>
                    <a:pt x="16" y="30"/>
                  </a:lnTo>
                  <a:lnTo>
                    <a:pt x="20" y="29"/>
                  </a:lnTo>
                  <a:lnTo>
                    <a:pt x="26" y="28"/>
                  </a:lnTo>
                  <a:lnTo>
                    <a:pt x="37" y="27"/>
                  </a:lnTo>
                  <a:lnTo>
                    <a:pt x="41" y="26"/>
                  </a:lnTo>
                  <a:lnTo>
                    <a:pt x="45" y="24"/>
                  </a:lnTo>
                  <a:lnTo>
                    <a:pt x="45" y="22"/>
                  </a:lnTo>
                  <a:lnTo>
                    <a:pt x="45" y="19"/>
                  </a:lnTo>
                  <a:lnTo>
                    <a:pt x="44" y="16"/>
                  </a:lnTo>
                  <a:lnTo>
                    <a:pt x="44" y="14"/>
                  </a:lnTo>
                  <a:lnTo>
                    <a:pt x="42" y="13"/>
                  </a:lnTo>
                  <a:lnTo>
                    <a:pt x="40" y="10"/>
                  </a:lnTo>
                  <a:lnTo>
                    <a:pt x="37" y="10"/>
                  </a:lnTo>
                  <a:lnTo>
                    <a:pt x="34" y="9"/>
                  </a:lnTo>
                  <a:lnTo>
                    <a:pt x="30" y="9"/>
                  </a:lnTo>
                  <a:lnTo>
                    <a:pt x="26" y="9"/>
                  </a:lnTo>
                  <a:lnTo>
                    <a:pt x="23" y="10"/>
                  </a:lnTo>
                  <a:lnTo>
                    <a:pt x="20" y="10"/>
                  </a:lnTo>
                  <a:lnTo>
                    <a:pt x="18" y="11"/>
                  </a:lnTo>
                  <a:lnTo>
                    <a:pt x="17" y="13"/>
                  </a:lnTo>
                  <a:lnTo>
                    <a:pt x="15" y="15"/>
                  </a:lnTo>
                  <a:lnTo>
                    <a:pt x="14" y="18"/>
                  </a:lnTo>
                  <a:lnTo>
                    <a:pt x="13" y="21"/>
                  </a:lnTo>
                  <a:lnTo>
                    <a:pt x="3" y="20"/>
                  </a:lnTo>
                  <a:lnTo>
                    <a:pt x="3" y="17"/>
                  </a:lnTo>
                  <a:lnTo>
                    <a:pt x="4" y="14"/>
                  </a:lnTo>
                  <a:lnTo>
                    <a:pt x="6" y="10"/>
                  </a:lnTo>
                  <a:lnTo>
                    <a:pt x="7" y="8"/>
                  </a:lnTo>
                  <a:lnTo>
                    <a:pt x="9" y="7"/>
                  </a:lnTo>
                  <a:lnTo>
                    <a:pt x="11" y="5"/>
                  </a:lnTo>
                  <a:lnTo>
                    <a:pt x="13" y="3"/>
                  </a:lnTo>
                  <a:lnTo>
                    <a:pt x="17" y="2"/>
                  </a:lnTo>
                  <a:lnTo>
                    <a:pt x="20" y="1"/>
                  </a:lnTo>
                  <a:lnTo>
                    <a:pt x="24" y="0"/>
                  </a:lnTo>
                  <a:lnTo>
                    <a:pt x="31" y="0"/>
                  </a:lnTo>
                  <a:lnTo>
                    <a:pt x="35" y="0"/>
                  </a:lnTo>
                  <a:lnTo>
                    <a:pt x="39" y="0"/>
                  </a:lnTo>
                  <a:lnTo>
                    <a:pt x="44" y="2"/>
                  </a:lnTo>
                  <a:lnTo>
                    <a:pt x="47" y="3"/>
                  </a:lnTo>
                  <a:lnTo>
                    <a:pt x="49" y="3"/>
                  </a:lnTo>
                  <a:lnTo>
                    <a:pt x="51" y="5"/>
                  </a:lnTo>
                  <a:lnTo>
                    <a:pt x="52" y="7"/>
                  </a:lnTo>
                  <a:lnTo>
                    <a:pt x="55" y="10"/>
                  </a:lnTo>
                  <a:lnTo>
                    <a:pt x="56" y="14"/>
                  </a:lnTo>
                  <a:lnTo>
                    <a:pt x="56" y="18"/>
                  </a:lnTo>
                  <a:lnTo>
                    <a:pt x="56" y="24"/>
                  </a:lnTo>
                  <a:lnTo>
                    <a:pt x="56" y="38"/>
                  </a:lnTo>
                  <a:lnTo>
                    <a:pt x="56" y="51"/>
                  </a:lnTo>
                  <a:lnTo>
                    <a:pt x="57" y="55"/>
                  </a:lnTo>
                  <a:lnTo>
                    <a:pt x="57" y="58"/>
                  </a:lnTo>
                  <a:lnTo>
                    <a:pt x="58" y="62"/>
                  </a:lnTo>
                  <a:lnTo>
                    <a:pt x="58" y="64"/>
                  </a:lnTo>
                  <a:lnTo>
                    <a:pt x="60" y="65"/>
                  </a:lnTo>
                  <a:lnTo>
                    <a:pt x="48" y="65"/>
                  </a:lnTo>
                  <a:lnTo>
                    <a:pt x="47" y="62"/>
                  </a:lnTo>
                  <a:lnTo>
                    <a:pt x="46" y="58"/>
                  </a:lnTo>
                  <a:lnTo>
                    <a:pt x="45" y="33"/>
                  </a:lnTo>
                  <a:lnTo>
                    <a:pt x="37" y="35"/>
                  </a:lnTo>
                  <a:lnTo>
                    <a:pt x="33" y="37"/>
                  </a:lnTo>
                  <a:lnTo>
                    <a:pt x="27" y="38"/>
                  </a:lnTo>
                  <a:lnTo>
                    <a:pt x="22" y="38"/>
                  </a:lnTo>
                  <a:lnTo>
                    <a:pt x="18" y="39"/>
                  </a:lnTo>
                  <a:lnTo>
                    <a:pt x="16" y="41"/>
                  </a:lnTo>
                  <a:lnTo>
                    <a:pt x="14" y="42"/>
                  </a:lnTo>
                  <a:lnTo>
                    <a:pt x="13" y="43"/>
                  </a:lnTo>
                  <a:lnTo>
                    <a:pt x="13" y="45"/>
                  </a:lnTo>
                  <a:lnTo>
                    <a:pt x="12" y="48"/>
                  </a:lnTo>
                  <a:lnTo>
                    <a:pt x="13" y="50"/>
                  </a:lnTo>
                  <a:lnTo>
                    <a:pt x="13" y="52"/>
                  </a:lnTo>
                  <a:lnTo>
                    <a:pt x="14" y="54"/>
                  </a:lnTo>
                  <a:lnTo>
                    <a:pt x="15" y="55"/>
                  </a:lnTo>
                  <a:lnTo>
                    <a:pt x="17" y="57"/>
                  </a:lnTo>
                  <a:lnTo>
                    <a:pt x="20" y="58"/>
                  </a:lnTo>
                  <a:lnTo>
                    <a:pt x="22" y="58"/>
                  </a:lnTo>
                  <a:lnTo>
                    <a:pt x="25" y="58"/>
                  </a:lnTo>
                  <a:lnTo>
                    <a:pt x="28" y="58"/>
                  </a:lnTo>
                  <a:lnTo>
                    <a:pt x="31" y="58"/>
                  </a:lnTo>
                  <a:lnTo>
                    <a:pt x="34" y="57"/>
                  </a:lnTo>
                  <a:lnTo>
                    <a:pt x="36" y="55"/>
                  </a:lnTo>
                  <a:lnTo>
                    <a:pt x="38" y="54"/>
                  </a:lnTo>
                  <a:lnTo>
                    <a:pt x="41" y="52"/>
                  </a:lnTo>
                  <a:lnTo>
                    <a:pt x="42" y="51"/>
                  </a:lnTo>
                  <a:lnTo>
                    <a:pt x="44" y="48"/>
                  </a:lnTo>
                  <a:lnTo>
                    <a:pt x="44" y="46"/>
                  </a:lnTo>
                  <a:lnTo>
                    <a:pt x="44" y="44"/>
                  </a:lnTo>
                  <a:lnTo>
                    <a:pt x="45" y="41"/>
                  </a:lnTo>
                  <a:lnTo>
                    <a:pt x="45" y="38"/>
                  </a:lnTo>
                  <a:lnTo>
                    <a:pt x="45" y="33"/>
                  </a:lnTo>
                  <a:lnTo>
                    <a:pt x="46" y="5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3" name="Freeform 158"/>
            <p:cNvSpPr>
              <a:spLocks/>
            </p:cNvSpPr>
            <p:nvPr/>
          </p:nvSpPr>
          <p:spPr bwMode="auto">
            <a:xfrm>
              <a:off x="3056" y="3535"/>
              <a:ext cx="52" cy="65"/>
            </a:xfrm>
            <a:custGeom>
              <a:avLst/>
              <a:gdLst>
                <a:gd name="T0" fmla="*/ 0 w 52"/>
                <a:gd name="T1" fmla="*/ 65 h 65"/>
                <a:gd name="T2" fmla="*/ 0 w 52"/>
                <a:gd name="T3" fmla="*/ 1 h 65"/>
                <a:gd name="T4" fmla="*/ 9 w 52"/>
                <a:gd name="T5" fmla="*/ 1 h 65"/>
                <a:gd name="T6" fmla="*/ 9 w 52"/>
                <a:gd name="T7" fmla="*/ 10 h 65"/>
                <a:gd name="T8" fmla="*/ 12 w 52"/>
                <a:gd name="T9" fmla="*/ 8 h 65"/>
                <a:gd name="T10" fmla="*/ 13 w 52"/>
                <a:gd name="T11" fmla="*/ 6 h 65"/>
                <a:gd name="T12" fmla="*/ 16 w 52"/>
                <a:gd name="T13" fmla="*/ 3 h 65"/>
                <a:gd name="T14" fmla="*/ 18 w 52"/>
                <a:gd name="T15" fmla="*/ 3 h 65"/>
                <a:gd name="T16" fmla="*/ 21 w 52"/>
                <a:gd name="T17" fmla="*/ 1 h 65"/>
                <a:gd name="T18" fmla="*/ 24 w 52"/>
                <a:gd name="T19" fmla="*/ 0 h 65"/>
                <a:gd name="T20" fmla="*/ 26 w 52"/>
                <a:gd name="T21" fmla="*/ 0 h 65"/>
                <a:gd name="T22" fmla="*/ 30 w 52"/>
                <a:gd name="T23" fmla="*/ 0 h 65"/>
                <a:gd name="T24" fmla="*/ 36 w 52"/>
                <a:gd name="T25" fmla="*/ 0 h 65"/>
                <a:gd name="T26" fmla="*/ 40 w 52"/>
                <a:gd name="T27" fmla="*/ 2 h 65"/>
                <a:gd name="T28" fmla="*/ 45 w 52"/>
                <a:gd name="T29" fmla="*/ 4 h 65"/>
                <a:gd name="T30" fmla="*/ 47 w 52"/>
                <a:gd name="T31" fmla="*/ 6 h 65"/>
                <a:gd name="T32" fmla="*/ 48 w 52"/>
                <a:gd name="T33" fmla="*/ 7 h 65"/>
                <a:gd name="T34" fmla="*/ 50 w 52"/>
                <a:gd name="T35" fmla="*/ 11 h 65"/>
                <a:gd name="T36" fmla="*/ 51 w 52"/>
                <a:gd name="T37" fmla="*/ 15 h 65"/>
                <a:gd name="T38" fmla="*/ 52 w 52"/>
                <a:gd name="T39" fmla="*/ 20 h 65"/>
                <a:gd name="T40" fmla="*/ 52 w 52"/>
                <a:gd name="T41" fmla="*/ 26 h 65"/>
                <a:gd name="T42" fmla="*/ 52 w 52"/>
                <a:gd name="T43" fmla="*/ 65 h 65"/>
                <a:gd name="T44" fmla="*/ 41 w 52"/>
                <a:gd name="T45" fmla="*/ 65 h 65"/>
                <a:gd name="T46" fmla="*/ 41 w 52"/>
                <a:gd name="T47" fmla="*/ 27 h 65"/>
                <a:gd name="T48" fmla="*/ 41 w 52"/>
                <a:gd name="T49" fmla="*/ 20 h 65"/>
                <a:gd name="T50" fmla="*/ 40 w 52"/>
                <a:gd name="T51" fmla="*/ 18 h 65"/>
                <a:gd name="T52" fmla="*/ 40 w 52"/>
                <a:gd name="T53" fmla="*/ 17 h 65"/>
                <a:gd name="T54" fmla="*/ 39 w 52"/>
                <a:gd name="T55" fmla="*/ 15 h 65"/>
                <a:gd name="T56" fmla="*/ 38 w 52"/>
                <a:gd name="T57" fmla="*/ 14 h 65"/>
                <a:gd name="T58" fmla="*/ 36 w 52"/>
                <a:gd name="T59" fmla="*/ 12 h 65"/>
                <a:gd name="T60" fmla="*/ 35 w 52"/>
                <a:gd name="T61" fmla="*/ 11 h 65"/>
                <a:gd name="T62" fmla="*/ 32 w 52"/>
                <a:gd name="T63" fmla="*/ 10 h 65"/>
                <a:gd name="T64" fmla="*/ 28 w 52"/>
                <a:gd name="T65" fmla="*/ 9 h 65"/>
                <a:gd name="T66" fmla="*/ 24 w 52"/>
                <a:gd name="T67" fmla="*/ 10 h 65"/>
                <a:gd name="T68" fmla="*/ 21 w 52"/>
                <a:gd name="T69" fmla="*/ 10 h 65"/>
                <a:gd name="T70" fmla="*/ 19 w 52"/>
                <a:gd name="T71" fmla="*/ 12 h 65"/>
                <a:gd name="T72" fmla="*/ 16 w 52"/>
                <a:gd name="T73" fmla="*/ 14 h 65"/>
                <a:gd name="T74" fmla="*/ 15 w 52"/>
                <a:gd name="T75" fmla="*/ 15 h 65"/>
                <a:gd name="T76" fmla="*/ 13 w 52"/>
                <a:gd name="T77" fmla="*/ 17 h 65"/>
                <a:gd name="T78" fmla="*/ 12 w 52"/>
                <a:gd name="T79" fmla="*/ 20 h 65"/>
                <a:gd name="T80" fmla="*/ 11 w 52"/>
                <a:gd name="T81" fmla="*/ 24 h 65"/>
                <a:gd name="T82" fmla="*/ 11 w 52"/>
                <a:gd name="T83" fmla="*/ 31 h 65"/>
                <a:gd name="T84" fmla="*/ 11 w 52"/>
                <a:gd name="T85" fmla="*/ 65 h 65"/>
                <a:gd name="T86" fmla="*/ 0 w 52"/>
                <a:gd name="T87" fmla="*/ 65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 h="65">
                  <a:moveTo>
                    <a:pt x="0" y="65"/>
                  </a:moveTo>
                  <a:lnTo>
                    <a:pt x="0" y="1"/>
                  </a:lnTo>
                  <a:lnTo>
                    <a:pt x="9" y="1"/>
                  </a:lnTo>
                  <a:lnTo>
                    <a:pt x="9" y="10"/>
                  </a:lnTo>
                  <a:lnTo>
                    <a:pt x="12" y="8"/>
                  </a:lnTo>
                  <a:lnTo>
                    <a:pt x="13" y="6"/>
                  </a:lnTo>
                  <a:lnTo>
                    <a:pt x="16" y="3"/>
                  </a:lnTo>
                  <a:lnTo>
                    <a:pt x="18" y="3"/>
                  </a:lnTo>
                  <a:lnTo>
                    <a:pt x="21" y="1"/>
                  </a:lnTo>
                  <a:lnTo>
                    <a:pt x="24" y="0"/>
                  </a:lnTo>
                  <a:lnTo>
                    <a:pt x="26" y="0"/>
                  </a:lnTo>
                  <a:lnTo>
                    <a:pt x="30" y="0"/>
                  </a:lnTo>
                  <a:lnTo>
                    <a:pt x="36" y="0"/>
                  </a:lnTo>
                  <a:lnTo>
                    <a:pt x="40" y="2"/>
                  </a:lnTo>
                  <a:lnTo>
                    <a:pt x="45" y="4"/>
                  </a:lnTo>
                  <a:lnTo>
                    <a:pt x="47" y="6"/>
                  </a:lnTo>
                  <a:lnTo>
                    <a:pt x="48" y="7"/>
                  </a:lnTo>
                  <a:lnTo>
                    <a:pt x="50" y="11"/>
                  </a:lnTo>
                  <a:lnTo>
                    <a:pt x="51" y="15"/>
                  </a:lnTo>
                  <a:lnTo>
                    <a:pt x="52" y="20"/>
                  </a:lnTo>
                  <a:lnTo>
                    <a:pt x="52" y="26"/>
                  </a:lnTo>
                  <a:lnTo>
                    <a:pt x="52" y="65"/>
                  </a:lnTo>
                  <a:lnTo>
                    <a:pt x="41" y="65"/>
                  </a:lnTo>
                  <a:lnTo>
                    <a:pt x="41" y="27"/>
                  </a:lnTo>
                  <a:lnTo>
                    <a:pt x="41" y="20"/>
                  </a:lnTo>
                  <a:lnTo>
                    <a:pt x="40" y="18"/>
                  </a:lnTo>
                  <a:lnTo>
                    <a:pt x="40" y="17"/>
                  </a:lnTo>
                  <a:lnTo>
                    <a:pt x="39" y="15"/>
                  </a:lnTo>
                  <a:lnTo>
                    <a:pt x="38" y="14"/>
                  </a:lnTo>
                  <a:lnTo>
                    <a:pt x="36" y="12"/>
                  </a:lnTo>
                  <a:lnTo>
                    <a:pt x="35" y="11"/>
                  </a:lnTo>
                  <a:lnTo>
                    <a:pt x="32" y="10"/>
                  </a:lnTo>
                  <a:lnTo>
                    <a:pt x="28" y="9"/>
                  </a:lnTo>
                  <a:lnTo>
                    <a:pt x="24" y="10"/>
                  </a:lnTo>
                  <a:lnTo>
                    <a:pt x="21" y="10"/>
                  </a:lnTo>
                  <a:lnTo>
                    <a:pt x="19" y="12"/>
                  </a:lnTo>
                  <a:lnTo>
                    <a:pt x="16" y="14"/>
                  </a:lnTo>
                  <a:lnTo>
                    <a:pt x="15" y="15"/>
                  </a:lnTo>
                  <a:lnTo>
                    <a:pt x="13" y="17"/>
                  </a:lnTo>
                  <a:lnTo>
                    <a:pt x="12" y="20"/>
                  </a:lnTo>
                  <a:lnTo>
                    <a:pt x="11" y="24"/>
                  </a:lnTo>
                  <a:lnTo>
                    <a:pt x="11" y="31"/>
                  </a:lnTo>
                  <a:lnTo>
                    <a:pt x="11" y="65"/>
                  </a:lnTo>
                  <a:lnTo>
                    <a:pt x="0"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4" name="Freeform 159"/>
            <p:cNvSpPr>
              <a:spLocks/>
            </p:cNvSpPr>
            <p:nvPr/>
          </p:nvSpPr>
          <p:spPr bwMode="auto">
            <a:xfrm>
              <a:off x="3117" y="3511"/>
              <a:ext cx="56" cy="91"/>
            </a:xfrm>
            <a:custGeom>
              <a:avLst/>
              <a:gdLst>
                <a:gd name="T0" fmla="*/ 46 w 56"/>
                <a:gd name="T1" fmla="*/ 82 h 91"/>
                <a:gd name="T2" fmla="*/ 43 w 56"/>
                <a:gd name="T3" fmla="*/ 86 h 91"/>
                <a:gd name="T4" fmla="*/ 38 w 56"/>
                <a:gd name="T5" fmla="*/ 89 h 91"/>
                <a:gd name="T6" fmla="*/ 34 w 56"/>
                <a:gd name="T7" fmla="*/ 90 h 91"/>
                <a:gd name="T8" fmla="*/ 24 w 56"/>
                <a:gd name="T9" fmla="*/ 91 h 91"/>
                <a:gd name="T10" fmla="*/ 17 w 56"/>
                <a:gd name="T11" fmla="*/ 89 h 91"/>
                <a:gd name="T12" fmla="*/ 11 w 56"/>
                <a:gd name="T13" fmla="*/ 84 h 91"/>
                <a:gd name="T14" fmla="*/ 6 w 56"/>
                <a:gd name="T15" fmla="*/ 79 h 91"/>
                <a:gd name="T16" fmla="*/ 3 w 56"/>
                <a:gd name="T17" fmla="*/ 71 h 91"/>
                <a:gd name="T18" fmla="*/ 0 w 56"/>
                <a:gd name="T19" fmla="*/ 62 h 91"/>
                <a:gd name="T20" fmla="*/ 0 w 56"/>
                <a:gd name="T21" fmla="*/ 53 h 91"/>
                <a:gd name="T22" fmla="*/ 2 w 56"/>
                <a:gd name="T23" fmla="*/ 44 h 91"/>
                <a:gd name="T24" fmla="*/ 6 w 56"/>
                <a:gd name="T25" fmla="*/ 36 h 91"/>
                <a:gd name="T26" fmla="*/ 10 w 56"/>
                <a:gd name="T27" fmla="*/ 31 h 91"/>
                <a:gd name="T28" fmla="*/ 16 w 56"/>
                <a:gd name="T29" fmla="*/ 26 h 91"/>
                <a:gd name="T30" fmla="*/ 23 w 56"/>
                <a:gd name="T31" fmla="*/ 24 h 91"/>
                <a:gd name="T32" fmla="*/ 33 w 56"/>
                <a:gd name="T33" fmla="*/ 24 h 91"/>
                <a:gd name="T34" fmla="*/ 38 w 56"/>
                <a:gd name="T35" fmla="*/ 26 h 91"/>
                <a:gd name="T36" fmla="*/ 45 w 56"/>
                <a:gd name="T37" fmla="*/ 33 h 91"/>
                <a:gd name="T38" fmla="*/ 56 w 56"/>
                <a:gd name="T39" fmla="*/ 0 h 91"/>
                <a:gd name="T40" fmla="*/ 46 w 56"/>
                <a:gd name="T41" fmla="*/ 89 h 91"/>
                <a:gd name="T42" fmla="*/ 12 w 56"/>
                <a:gd name="T43" fmla="*/ 58 h 91"/>
                <a:gd name="T44" fmla="*/ 13 w 56"/>
                <a:gd name="T45" fmla="*/ 69 h 91"/>
                <a:gd name="T46" fmla="*/ 16 w 56"/>
                <a:gd name="T47" fmla="*/ 74 h 91"/>
                <a:gd name="T48" fmla="*/ 20 w 56"/>
                <a:gd name="T49" fmla="*/ 79 h 91"/>
                <a:gd name="T50" fmla="*/ 26 w 56"/>
                <a:gd name="T51" fmla="*/ 82 h 91"/>
                <a:gd name="T52" fmla="*/ 33 w 56"/>
                <a:gd name="T53" fmla="*/ 82 h 91"/>
                <a:gd name="T54" fmla="*/ 36 w 56"/>
                <a:gd name="T55" fmla="*/ 80 h 91"/>
                <a:gd name="T56" fmla="*/ 41 w 56"/>
                <a:gd name="T57" fmla="*/ 76 h 91"/>
                <a:gd name="T58" fmla="*/ 45 w 56"/>
                <a:gd name="T59" fmla="*/ 69 h 91"/>
                <a:gd name="T60" fmla="*/ 46 w 56"/>
                <a:gd name="T61" fmla="*/ 58 h 91"/>
                <a:gd name="T62" fmla="*/ 45 w 56"/>
                <a:gd name="T63" fmla="*/ 47 h 91"/>
                <a:gd name="T64" fmla="*/ 41 w 56"/>
                <a:gd name="T65" fmla="*/ 39 h 91"/>
                <a:gd name="T66" fmla="*/ 35 w 56"/>
                <a:gd name="T67" fmla="*/ 34 h 91"/>
                <a:gd name="T68" fmla="*/ 32 w 56"/>
                <a:gd name="T69" fmla="*/ 33 h 91"/>
                <a:gd name="T70" fmla="*/ 25 w 56"/>
                <a:gd name="T71" fmla="*/ 33 h 91"/>
                <a:gd name="T72" fmla="*/ 22 w 56"/>
                <a:gd name="T73" fmla="*/ 34 h 91"/>
                <a:gd name="T74" fmla="*/ 16 w 56"/>
                <a:gd name="T75" fmla="*/ 38 h 91"/>
                <a:gd name="T76" fmla="*/ 13 w 56"/>
                <a:gd name="T77" fmla="*/ 46 h 91"/>
                <a:gd name="T78" fmla="*/ 12 w 56"/>
                <a:gd name="T79" fmla="*/ 58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 h="91">
                  <a:moveTo>
                    <a:pt x="46" y="89"/>
                  </a:moveTo>
                  <a:lnTo>
                    <a:pt x="46" y="82"/>
                  </a:lnTo>
                  <a:lnTo>
                    <a:pt x="44" y="83"/>
                  </a:lnTo>
                  <a:lnTo>
                    <a:pt x="43" y="86"/>
                  </a:lnTo>
                  <a:lnTo>
                    <a:pt x="41" y="87"/>
                  </a:lnTo>
                  <a:lnTo>
                    <a:pt x="38" y="89"/>
                  </a:lnTo>
                  <a:lnTo>
                    <a:pt x="36" y="89"/>
                  </a:lnTo>
                  <a:lnTo>
                    <a:pt x="34" y="90"/>
                  </a:lnTo>
                  <a:lnTo>
                    <a:pt x="28" y="91"/>
                  </a:lnTo>
                  <a:lnTo>
                    <a:pt x="24" y="91"/>
                  </a:lnTo>
                  <a:lnTo>
                    <a:pt x="20" y="90"/>
                  </a:lnTo>
                  <a:lnTo>
                    <a:pt x="17" y="89"/>
                  </a:lnTo>
                  <a:lnTo>
                    <a:pt x="14" y="86"/>
                  </a:lnTo>
                  <a:lnTo>
                    <a:pt x="11" y="84"/>
                  </a:lnTo>
                  <a:lnTo>
                    <a:pt x="8" y="82"/>
                  </a:lnTo>
                  <a:lnTo>
                    <a:pt x="6" y="79"/>
                  </a:lnTo>
                  <a:lnTo>
                    <a:pt x="4" y="75"/>
                  </a:lnTo>
                  <a:lnTo>
                    <a:pt x="3" y="71"/>
                  </a:lnTo>
                  <a:lnTo>
                    <a:pt x="1" y="67"/>
                  </a:lnTo>
                  <a:lnTo>
                    <a:pt x="0" y="62"/>
                  </a:lnTo>
                  <a:lnTo>
                    <a:pt x="0" y="58"/>
                  </a:lnTo>
                  <a:lnTo>
                    <a:pt x="0" y="53"/>
                  </a:lnTo>
                  <a:lnTo>
                    <a:pt x="1" y="48"/>
                  </a:lnTo>
                  <a:lnTo>
                    <a:pt x="2" y="44"/>
                  </a:lnTo>
                  <a:lnTo>
                    <a:pt x="3" y="40"/>
                  </a:lnTo>
                  <a:lnTo>
                    <a:pt x="6" y="36"/>
                  </a:lnTo>
                  <a:lnTo>
                    <a:pt x="7" y="33"/>
                  </a:lnTo>
                  <a:lnTo>
                    <a:pt x="10" y="31"/>
                  </a:lnTo>
                  <a:lnTo>
                    <a:pt x="13" y="28"/>
                  </a:lnTo>
                  <a:lnTo>
                    <a:pt x="16" y="26"/>
                  </a:lnTo>
                  <a:lnTo>
                    <a:pt x="20" y="25"/>
                  </a:lnTo>
                  <a:lnTo>
                    <a:pt x="23" y="24"/>
                  </a:lnTo>
                  <a:lnTo>
                    <a:pt x="27" y="24"/>
                  </a:lnTo>
                  <a:lnTo>
                    <a:pt x="33" y="24"/>
                  </a:lnTo>
                  <a:lnTo>
                    <a:pt x="36" y="25"/>
                  </a:lnTo>
                  <a:lnTo>
                    <a:pt x="38" y="26"/>
                  </a:lnTo>
                  <a:lnTo>
                    <a:pt x="42" y="29"/>
                  </a:lnTo>
                  <a:lnTo>
                    <a:pt x="45" y="33"/>
                  </a:lnTo>
                  <a:lnTo>
                    <a:pt x="45" y="0"/>
                  </a:lnTo>
                  <a:lnTo>
                    <a:pt x="56" y="0"/>
                  </a:lnTo>
                  <a:lnTo>
                    <a:pt x="56" y="89"/>
                  </a:lnTo>
                  <a:lnTo>
                    <a:pt x="46" y="89"/>
                  </a:lnTo>
                  <a:lnTo>
                    <a:pt x="12" y="58"/>
                  </a:lnTo>
                  <a:lnTo>
                    <a:pt x="12" y="63"/>
                  </a:lnTo>
                  <a:lnTo>
                    <a:pt x="13" y="69"/>
                  </a:lnTo>
                  <a:lnTo>
                    <a:pt x="14" y="72"/>
                  </a:lnTo>
                  <a:lnTo>
                    <a:pt x="16" y="74"/>
                  </a:lnTo>
                  <a:lnTo>
                    <a:pt x="16" y="75"/>
                  </a:lnTo>
                  <a:lnTo>
                    <a:pt x="20" y="79"/>
                  </a:lnTo>
                  <a:lnTo>
                    <a:pt x="23" y="80"/>
                  </a:lnTo>
                  <a:lnTo>
                    <a:pt x="26" y="82"/>
                  </a:lnTo>
                  <a:lnTo>
                    <a:pt x="29" y="82"/>
                  </a:lnTo>
                  <a:lnTo>
                    <a:pt x="33" y="82"/>
                  </a:lnTo>
                  <a:lnTo>
                    <a:pt x="34" y="81"/>
                  </a:lnTo>
                  <a:lnTo>
                    <a:pt x="36" y="80"/>
                  </a:lnTo>
                  <a:lnTo>
                    <a:pt x="38" y="79"/>
                  </a:lnTo>
                  <a:lnTo>
                    <a:pt x="41" y="76"/>
                  </a:lnTo>
                  <a:lnTo>
                    <a:pt x="44" y="73"/>
                  </a:lnTo>
                  <a:lnTo>
                    <a:pt x="45" y="69"/>
                  </a:lnTo>
                  <a:lnTo>
                    <a:pt x="46" y="64"/>
                  </a:lnTo>
                  <a:lnTo>
                    <a:pt x="46" y="58"/>
                  </a:lnTo>
                  <a:lnTo>
                    <a:pt x="46" y="52"/>
                  </a:lnTo>
                  <a:lnTo>
                    <a:pt x="45" y="47"/>
                  </a:lnTo>
                  <a:lnTo>
                    <a:pt x="44" y="42"/>
                  </a:lnTo>
                  <a:lnTo>
                    <a:pt x="41" y="39"/>
                  </a:lnTo>
                  <a:lnTo>
                    <a:pt x="38" y="36"/>
                  </a:lnTo>
                  <a:lnTo>
                    <a:pt x="35" y="34"/>
                  </a:lnTo>
                  <a:lnTo>
                    <a:pt x="34" y="34"/>
                  </a:lnTo>
                  <a:lnTo>
                    <a:pt x="32" y="33"/>
                  </a:lnTo>
                  <a:lnTo>
                    <a:pt x="29" y="33"/>
                  </a:lnTo>
                  <a:lnTo>
                    <a:pt x="25" y="33"/>
                  </a:lnTo>
                  <a:lnTo>
                    <a:pt x="23" y="34"/>
                  </a:lnTo>
                  <a:lnTo>
                    <a:pt x="22" y="34"/>
                  </a:lnTo>
                  <a:lnTo>
                    <a:pt x="19" y="36"/>
                  </a:lnTo>
                  <a:lnTo>
                    <a:pt x="16" y="38"/>
                  </a:lnTo>
                  <a:lnTo>
                    <a:pt x="14" y="42"/>
                  </a:lnTo>
                  <a:lnTo>
                    <a:pt x="13" y="46"/>
                  </a:lnTo>
                  <a:lnTo>
                    <a:pt x="12" y="51"/>
                  </a:lnTo>
                  <a:lnTo>
                    <a:pt x="12" y="58"/>
                  </a:lnTo>
                  <a:lnTo>
                    <a:pt x="46" y="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5" name="Freeform 160"/>
            <p:cNvSpPr>
              <a:spLocks/>
            </p:cNvSpPr>
            <p:nvPr/>
          </p:nvSpPr>
          <p:spPr bwMode="auto">
            <a:xfrm>
              <a:off x="2638" y="3411"/>
              <a:ext cx="56" cy="67"/>
            </a:xfrm>
            <a:custGeom>
              <a:avLst/>
              <a:gdLst>
                <a:gd name="T0" fmla="*/ 56 w 56"/>
                <a:gd name="T1" fmla="*/ 43 h 67"/>
                <a:gd name="T2" fmla="*/ 53 w 56"/>
                <a:gd name="T3" fmla="*/ 53 h 67"/>
                <a:gd name="T4" fmla="*/ 47 w 56"/>
                <a:gd name="T5" fmla="*/ 61 h 67"/>
                <a:gd name="T6" fmla="*/ 39 w 56"/>
                <a:gd name="T7" fmla="*/ 65 h 67"/>
                <a:gd name="T8" fmla="*/ 29 w 56"/>
                <a:gd name="T9" fmla="*/ 67 h 67"/>
                <a:gd name="T10" fmla="*/ 18 w 56"/>
                <a:gd name="T11" fmla="*/ 65 h 67"/>
                <a:gd name="T12" fmla="*/ 12 w 56"/>
                <a:gd name="T13" fmla="*/ 62 h 67"/>
                <a:gd name="T14" fmla="*/ 8 w 56"/>
                <a:gd name="T15" fmla="*/ 59 h 67"/>
                <a:gd name="T16" fmla="*/ 4 w 56"/>
                <a:gd name="T17" fmla="*/ 54 h 67"/>
                <a:gd name="T18" fmla="*/ 0 w 56"/>
                <a:gd name="T19" fmla="*/ 41 h 67"/>
                <a:gd name="T20" fmla="*/ 0 w 56"/>
                <a:gd name="T21" fmla="*/ 34 h 67"/>
                <a:gd name="T22" fmla="*/ 1 w 56"/>
                <a:gd name="T23" fmla="*/ 24 h 67"/>
                <a:gd name="T24" fmla="*/ 4 w 56"/>
                <a:gd name="T25" fmla="*/ 15 h 67"/>
                <a:gd name="T26" fmla="*/ 7 w 56"/>
                <a:gd name="T27" fmla="*/ 9 h 67"/>
                <a:gd name="T28" fmla="*/ 11 w 56"/>
                <a:gd name="T29" fmla="*/ 6 h 67"/>
                <a:gd name="T30" fmla="*/ 18 w 56"/>
                <a:gd name="T31" fmla="*/ 2 h 67"/>
                <a:gd name="T32" fmla="*/ 25 w 56"/>
                <a:gd name="T33" fmla="*/ 0 h 67"/>
                <a:gd name="T34" fmla="*/ 35 w 56"/>
                <a:gd name="T35" fmla="*/ 0 h 67"/>
                <a:gd name="T36" fmla="*/ 43 w 56"/>
                <a:gd name="T37" fmla="*/ 3 h 67"/>
                <a:gd name="T38" fmla="*/ 46 w 56"/>
                <a:gd name="T39" fmla="*/ 5 h 67"/>
                <a:gd name="T40" fmla="*/ 51 w 56"/>
                <a:gd name="T41" fmla="*/ 10 h 67"/>
                <a:gd name="T42" fmla="*/ 53 w 56"/>
                <a:gd name="T43" fmla="*/ 14 h 67"/>
                <a:gd name="T44" fmla="*/ 55 w 56"/>
                <a:gd name="T45" fmla="*/ 17 h 67"/>
                <a:gd name="T46" fmla="*/ 45 w 56"/>
                <a:gd name="T47" fmla="*/ 22 h 67"/>
                <a:gd name="T48" fmla="*/ 42 w 56"/>
                <a:gd name="T49" fmla="*/ 16 h 67"/>
                <a:gd name="T50" fmla="*/ 39 w 56"/>
                <a:gd name="T51" fmla="*/ 12 h 67"/>
                <a:gd name="T52" fmla="*/ 35 w 56"/>
                <a:gd name="T53" fmla="*/ 10 h 67"/>
                <a:gd name="T54" fmla="*/ 30 w 56"/>
                <a:gd name="T55" fmla="*/ 9 h 67"/>
                <a:gd name="T56" fmla="*/ 24 w 56"/>
                <a:gd name="T57" fmla="*/ 10 h 67"/>
                <a:gd name="T58" fmla="*/ 19 w 56"/>
                <a:gd name="T59" fmla="*/ 12 h 67"/>
                <a:gd name="T60" fmla="*/ 14 w 56"/>
                <a:gd name="T61" fmla="*/ 18 h 67"/>
                <a:gd name="T62" fmla="*/ 11 w 56"/>
                <a:gd name="T63" fmla="*/ 28 h 67"/>
                <a:gd name="T64" fmla="*/ 11 w 56"/>
                <a:gd name="T65" fmla="*/ 39 h 67"/>
                <a:gd name="T66" fmla="*/ 14 w 56"/>
                <a:gd name="T67" fmla="*/ 48 h 67"/>
                <a:gd name="T68" fmla="*/ 16 w 56"/>
                <a:gd name="T69" fmla="*/ 52 h 67"/>
                <a:gd name="T70" fmla="*/ 21 w 56"/>
                <a:gd name="T71" fmla="*/ 55 h 67"/>
                <a:gd name="T72" fmla="*/ 25 w 56"/>
                <a:gd name="T73" fmla="*/ 58 h 67"/>
                <a:gd name="T74" fmla="*/ 32 w 56"/>
                <a:gd name="T75" fmla="*/ 58 h 67"/>
                <a:gd name="T76" fmla="*/ 38 w 56"/>
                <a:gd name="T77" fmla="*/ 55 h 67"/>
                <a:gd name="T78" fmla="*/ 41 w 56"/>
                <a:gd name="T79" fmla="*/ 53 h 67"/>
                <a:gd name="T80" fmla="*/ 43 w 56"/>
                <a:gd name="T81" fmla="*/ 49 h 67"/>
                <a:gd name="T82" fmla="*/ 45 w 56"/>
                <a:gd name="T83" fmla="*/ 42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 h="67">
                  <a:moveTo>
                    <a:pt x="45" y="42"/>
                  </a:moveTo>
                  <a:lnTo>
                    <a:pt x="56" y="43"/>
                  </a:lnTo>
                  <a:lnTo>
                    <a:pt x="55" y="48"/>
                  </a:lnTo>
                  <a:lnTo>
                    <a:pt x="53" y="53"/>
                  </a:lnTo>
                  <a:lnTo>
                    <a:pt x="50" y="57"/>
                  </a:lnTo>
                  <a:lnTo>
                    <a:pt x="47" y="61"/>
                  </a:lnTo>
                  <a:lnTo>
                    <a:pt x="43" y="63"/>
                  </a:lnTo>
                  <a:lnTo>
                    <a:pt x="39" y="65"/>
                  </a:lnTo>
                  <a:lnTo>
                    <a:pt x="35" y="66"/>
                  </a:lnTo>
                  <a:lnTo>
                    <a:pt x="29" y="67"/>
                  </a:lnTo>
                  <a:lnTo>
                    <a:pt x="23" y="66"/>
                  </a:lnTo>
                  <a:lnTo>
                    <a:pt x="18" y="65"/>
                  </a:lnTo>
                  <a:lnTo>
                    <a:pt x="14" y="64"/>
                  </a:lnTo>
                  <a:lnTo>
                    <a:pt x="12" y="62"/>
                  </a:lnTo>
                  <a:lnTo>
                    <a:pt x="10" y="60"/>
                  </a:lnTo>
                  <a:lnTo>
                    <a:pt x="8" y="59"/>
                  </a:lnTo>
                  <a:lnTo>
                    <a:pt x="6" y="56"/>
                  </a:lnTo>
                  <a:lnTo>
                    <a:pt x="4" y="54"/>
                  </a:lnTo>
                  <a:lnTo>
                    <a:pt x="2" y="48"/>
                  </a:lnTo>
                  <a:lnTo>
                    <a:pt x="0" y="41"/>
                  </a:lnTo>
                  <a:lnTo>
                    <a:pt x="0" y="38"/>
                  </a:lnTo>
                  <a:lnTo>
                    <a:pt x="0" y="34"/>
                  </a:lnTo>
                  <a:lnTo>
                    <a:pt x="0" y="28"/>
                  </a:lnTo>
                  <a:lnTo>
                    <a:pt x="1" y="24"/>
                  </a:lnTo>
                  <a:lnTo>
                    <a:pt x="2" y="20"/>
                  </a:lnTo>
                  <a:lnTo>
                    <a:pt x="4" y="15"/>
                  </a:lnTo>
                  <a:lnTo>
                    <a:pt x="5" y="12"/>
                  </a:lnTo>
                  <a:lnTo>
                    <a:pt x="7" y="9"/>
                  </a:lnTo>
                  <a:lnTo>
                    <a:pt x="9" y="7"/>
                  </a:lnTo>
                  <a:lnTo>
                    <a:pt x="11" y="6"/>
                  </a:lnTo>
                  <a:lnTo>
                    <a:pt x="14" y="3"/>
                  </a:lnTo>
                  <a:lnTo>
                    <a:pt x="18" y="2"/>
                  </a:lnTo>
                  <a:lnTo>
                    <a:pt x="21" y="0"/>
                  </a:lnTo>
                  <a:lnTo>
                    <a:pt x="25" y="0"/>
                  </a:lnTo>
                  <a:lnTo>
                    <a:pt x="29" y="0"/>
                  </a:lnTo>
                  <a:lnTo>
                    <a:pt x="35" y="0"/>
                  </a:lnTo>
                  <a:lnTo>
                    <a:pt x="39" y="1"/>
                  </a:lnTo>
                  <a:lnTo>
                    <a:pt x="43" y="3"/>
                  </a:lnTo>
                  <a:lnTo>
                    <a:pt x="45" y="3"/>
                  </a:lnTo>
                  <a:lnTo>
                    <a:pt x="46" y="5"/>
                  </a:lnTo>
                  <a:lnTo>
                    <a:pt x="49" y="8"/>
                  </a:lnTo>
                  <a:lnTo>
                    <a:pt x="51" y="10"/>
                  </a:lnTo>
                  <a:lnTo>
                    <a:pt x="52" y="11"/>
                  </a:lnTo>
                  <a:lnTo>
                    <a:pt x="53" y="14"/>
                  </a:lnTo>
                  <a:lnTo>
                    <a:pt x="54" y="15"/>
                  </a:lnTo>
                  <a:lnTo>
                    <a:pt x="55" y="17"/>
                  </a:lnTo>
                  <a:lnTo>
                    <a:pt x="55" y="20"/>
                  </a:lnTo>
                  <a:lnTo>
                    <a:pt x="45" y="22"/>
                  </a:lnTo>
                  <a:lnTo>
                    <a:pt x="44" y="19"/>
                  </a:lnTo>
                  <a:lnTo>
                    <a:pt x="42" y="16"/>
                  </a:lnTo>
                  <a:lnTo>
                    <a:pt x="41" y="14"/>
                  </a:lnTo>
                  <a:lnTo>
                    <a:pt x="39" y="12"/>
                  </a:lnTo>
                  <a:lnTo>
                    <a:pt x="37" y="10"/>
                  </a:lnTo>
                  <a:lnTo>
                    <a:pt x="35" y="10"/>
                  </a:lnTo>
                  <a:lnTo>
                    <a:pt x="32" y="9"/>
                  </a:lnTo>
                  <a:lnTo>
                    <a:pt x="30" y="9"/>
                  </a:lnTo>
                  <a:lnTo>
                    <a:pt x="26" y="9"/>
                  </a:lnTo>
                  <a:lnTo>
                    <a:pt x="24" y="10"/>
                  </a:lnTo>
                  <a:lnTo>
                    <a:pt x="22" y="10"/>
                  </a:lnTo>
                  <a:lnTo>
                    <a:pt x="19" y="12"/>
                  </a:lnTo>
                  <a:lnTo>
                    <a:pt x="17" y="14"/>
                  </a:lnTo>
                  <a:lnTo>
                    <a:pt x="14" y="18"/>
                  </a:lnTo>
                  <a:lnTo>
                    <a:pt x="13" y="22"/>
                  </a:lnTo>
                  <a:lnTo>
                    <a:pt x="11" y="28"/>
                  </a:lnTo>
                  <a:lnTo>
                    <a:pt x="11" y="33"/>
                  </a:lnTo>
                  <a:lnTo>
                    <a:pt x="11" y="39"/>
                  </a:lnTo>
                  <a:lnTo>
                    <a:pt x="12" y="45"/>
                  </a:lnTo>
                  <a:lnTo>
                    <a:pt x="14" y="48"/>
                  </a:lnTo>
                  <a:lnTo>
                    <a:pt x="15" y="51"/>
                  </a:lnTo>
                  <a:lnTo>
                    <a:pt x="16" y="52"/>
                  </a:lnTo>
                  <a:lnTo>
                    <a:pt x="19" y="55"/>
                  </a:lnTo>
                  <a:lnTo>
                    <a:pt x="21" y="55"/>
                  </a:lnTo>
                  <a:lnTo>
                    <a:pt x="22" y="56"/>
                  </a:lnTo>
                  <a:lnTo>
                    <a:pt x="25" y="58"/>
                  </a:lnTo>
                  <a:lnTo>
                    <a:pt x="29" y="58"/>
                  </a:lnTo>
                  <a:lnTo>
                    <a:pt x="32" y="58"/>
                  </a:lnTo>
                  <a:lnTo>
                    <a:pt x="35" y="57"/>
                  </a:lnTo>
                  <a:lnTo>
                    <a:pt x="38" y="55"/>
                  </a:lnTo>
                  <a:lnTo>
                    <a:pt x="40" y="54"/>
                  </a:lnTo>
                  <a:lnTo>
                    <a:pt x="41" y="53"/>
                  </a:lnTo>
                  <a:lnTo>
                    <a:pt x="42" y="52"/>
                  </a:lnTo>
                  <a:lnTo>
                    <a:pt x="43" y="49"/>
                  </a:lnTo>
                  <a:lnTo>
                    <a:pt x="45" y="46"/>
                  </a:lnTo>
                  <a:lnTo>
                    <a:pt x="45"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6" name="Freeform 161"/>
            <p:cNvSpPr>
              <a:spLocks/>
            </p:cNvSpPr>
            <p:nvPr/>
          </p:nvSpPr>
          <p:spPr bwMode="auto">
            <a:xfrm>
              <a:off x="2693" y="3411"/>
              <a:ext cx="61" cy="67"/>
            </a:xfrm>
            <a:custGeom>
              <a:avLst/>
              <a:gdLst>
                <a:gd name="T0" fmla="*/ 0 w 61"/>
                <a:gd name="T1" fmla="*/ 29 h 67"/>
                <a:gd name="T2" fmla="*/ 2 w 61"/>
                <a:gd name="T3" fmla="*/ 21 h 67"/>
                <a:gd name="T4" fmla="*/ 4 w 61"/>
                <a:gd name="T5" fmla="*/ 14 h 67"/>
                <a:gd name="T6" fmla="*/ 8 w 61"/>
                <a:gd name="T7" fmla="*/ 9 h 67"/>
                <a:gd name="T8" fmla="*/ 12 w 61"/>
                <a:gd name="T9" fmla="*/ 5 h 67"/>
                <a:gd name="T10" fmla="*/ 20 w 61"/>
                <a:gd name="T11" fmla="*/ 1 h 67"/>
                <a:gd name="T12" fmla="*/ 28 w 61"/>
                <a:gd name="T13" fmla="*/ 0 h 67"/>
                <a:gd name="T14" fmla="*/ 37 w 61"/>
                <a:gd name="T15" fmla="*/ 0 h 67"/>
                <a:gd name="T16" fmla="*/ 45 w 61"/>
                <a:gd name="T17" fmla="*/ 3 h 67"/>
                <a:gd name="T18" fmla="*/ 50 w 61"/>
                <a:gd name="T19" fmla="*/ 7 h 67"/>
                <a:gd name="T20" fmla="*/ 54 w 61"/>
                <a:gd name="T21" fmla="*/ 10 h 67"/>
                <a:gd name="T22" fmla="*/ 57 w 61"/>
                <a:gd name="T23" fmla="*/ 16 h 67"/>
                <a:gd name="T24" fmla="*/ 59 w 61"/>
                <a:gd name="T25" fmla="*/ 22 h 67"/>
                <a:gd name="T26" fmla="*/ 60 w 61"/>
                <a:gd name="T27" fmla="*/ 29 h 67"/>
                <a:gd name="T28" fmla="*/ 60 w 61"/>
                <a:gd name="T29" fmla="*/ 38 h 67"/>
                <a:gd name="T30" fmla="*/ 59 w 61"/>
                <a:gd name="T31" fmla="*/ 48 h 67"/>
                <a:gd name="T32" fmla="*/ 55 w 61"/>
                <a:gd name="T33" fmla="*/ 55 h 67"/>
                <a:gd name="T34" fmla="*/ 49 w 61"/>
                <a:gd name="T35" fmla="*/ 61 h 67"/>
                <a:gd name="T36" fmla="*/ 42 w 61"/>
                <a:gd name="T37" fmla="*/ 65 h 67"/>
                <a:gd name="T38" fmla="*/ 38 w 61"/>
                <a:gd name="T39" fmla="*/ 66 h 67"/>
                <a:gd name="T40" fmla="*/ 31 w 61"/>
                <a:gd name="T41" fmla="*/ 67 h 67"/>
                <a:gd name="T42" fmla="*/ 24 w 61"/>
                <a:gd name="T43" fmla="*/ 66 h 67"/>
                <a:gd name="T44" fmla="*/ 16 w 61"/>
                <a:gd name="T45" fmla="*/ 64 h 67"/>
                <a:gd name="T46" fmla="*/ 11 w 61"/>
                <a:gd name="T47" fmla="*/ 60 h 67"/>
                <a:gd name="T48" fmla="*/ 7 w 61"/>
                <a:gd name="T49" fmla="*/ 56 h 67"/>
                <a:gd name="T50" fmla="*/ 4 w 61"/>
                <a:gd name="T51" fmla="*/ 51 h 67"/>
                <a:gd name="T52" fmla="*/ 1 w 61"/>
                <a:gd name="T53" fmla="*/ 45 h 67"/>
                <a:gd name="T54" fmla="*/ 0 w 61"/>
                <a:gd name="T55" fmla="*/ 38 h 67"/>
                <a:gd name="T56" fmla="*/ 0 w 61"/>
                <a:gd name="T57" fmla="*/ 34 h 67"/>
                <a:gd name="T58" fmla="*/ 12 w 61"/>
                <a:gd name="T59" fmla="*/ 39 h 67"/>
                <a:gd name="T60" fmla="*/ 14 w 61"/>
                <a:gd name="T61" fmla="*/ 46 h 67"/>
                <a:gd name="T62" fmla="*/ 16 w 61"/>
                <a:gd name="T63" fmla="*/ 50 h 67"/>
                <a:gd name="T64" fmla="*/ 20 w 61"/>
                <a:gd name="T65" fmla="*/ 55 h 67"/>
                <a:gd name="T66" fmla="*/ 27 w 61"/>
                <a:gd name="T67" fmla="*/ 58 h 67"/>
                <a:gd name="T68" fmla="*/ 35 w 61"/>
                <a:gd name="T69" fmla="*/ 58 h 67"/>
                <a:gd name="T70" fmla="*/ 42 w 61"/>
                <a:gd name="T71" fmla="*/ 55 h 67"/>
                <a:gd name="T72" fmla="*/ 45 w 61"/>
                <a:gd name="T73" fmla="*/ 50 h 67"/>
                <a:gd name="T74" fmla="*/ 48 w 61"/>
                <a:gd name="T75" fmla="*/ 44 h 67"/>
                <a:gd name="T76" fmla="*/ 49 w 61"/>
                <a:gd name="T77" fmla="*/ 33 h 67"/>
                <a:gd name="T78" fmla="*/ 48 w 61"/>
                <a:gd name="T79" fmla="*/ 23 h 67"/>
                <a:gd name="T80" fmla="*/ 46 w 61"/>
                <a:gd name="T81" fmla="*/ 18 h 67"/>
                <a:gd name="T82" fmla="*/ 41 w 61"/>
                <a:gd name="T83" fmla="*/ 12 h 67"/>
                <a:gd name="T84" fmla="*/ 35 w 61"/>
                <a:gd name="T85" fmla="*/ 9 h 67"/>
                <a:gd name="T86" fmla="*/ 27 w 61"/>
                <a:gd name="T87" fmla="*/ 9 h 67"/>
                <a:gd name="T88" fmla="*/ 23 w 61"/>
                <a:gd name="T89" fmla="*/ 10 h 67"/>
                <a:gd name="T90" fmla="*/ 17 w 61"/>
                <a:gd name="T91" fmla="*/ 15 h 67"/>
                <a:gd name="T92" fmla="*/ 14 w 61"/>
                <a:gd name="T93" fmla="*/ 18 h 67"/>
                <a:gd name="T94" fmla="*/ 12 w 61"/>
                <a:gd name="T95" fmla="*/ 28 h 67"/>
                <a:gd name="T96" fmla="*/ 0 w 61"/>
                <a:gd name="T97" fmla="*/ 34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 h="67">
                  <a:moveTo>
                    <a:pt x="0" y="34"/>
                  </a:moveTo>
                  <a:lnTo>
                    <a:pt x="0" y="29"/>
                  </a:lnTo>
                  <a:lnTo>
                    <a:pt x="1" y="25"/>
                  </a:lnTo>
                  <a:lnTo>
                    <a:pt x="2" y="21"/>
                  </a:lnTo>
                  <a:lnTo>
                    <a:pt x="3" y="17"/>
                  </a:lnTo>
                  <a:lnTo>
                    <a:pt x="4" y="14"/>
                  </a:lnTo>
                  <a:lnTo>
                    <a:pt x="6" y="12"/>
                  </a:lnTo>
                  <a:lnTo>
                    <a:pt x="8" y="9"/>
                  </a:lnTo>
                  <a:lnTo>
                    <a:pt x="11" y="7"/>
                  </a:lnTo>
                  <a:lnTo>
                    <a:pt x="12" y="5"/>
                  </a:lnTo>
                  <a:lnTo>
                    <a:pt x="14" y="3"/>
                  </a:lnTo>
                  <a:lnTo>
                    <a:pt x="20" y="1"/>
                  </a:lnTo>
                  <a:lnTo>
                    <a:pt x="24" y="0"/>
                  </a:lnTo>
                  <a:lnTo>
                    <a:pt x="28" y="0"/>
                  </a:lnTo>
                  <a:lnTo>
                    <a:pt x="31" y="0"/>
                  </a:lnTo>
                  <a:lnTo>
                    <a:pt x="37" y="0"/>
                  </a:lnTo>
                  <a:lnTo>
                    <a:pt x="42" y="2"/>
                  </a:lnTo>
                  <a:lnTo>
                    <a:pt x="45" y="3"/>
                  </a:lnTo>
                  <a:lnTo>
                    <a:pt x="48" y="4"/>
                  </a:lnTo>
                  <a:lnTo>
                    <a:pt x="50" y="7"/>
                  </a:lnTo>
                  <a:lnTo>
                    <a:pt x="52" y="8"/>
                  </a:lnTo>
                  <a:lnTo>
                    <a:pt x="54" y="10"/>
                  </a:lnTo>
                  <a:lnTo>
                    <a:pt x="56" y="14"/>
                  </a:lnTo>
                  <a:lnTo>
                    <a:pt x="57" y="16"/>
                  </a:lnTo>
                  <a:lnTo>
                    <a:pt x="59" y="19"/>
                  </a:lnTo>
                  <a:lnTo>
                    <a:pt x="59" y="22"/>
                  </a:lnTo>
                  <a:lnTo>
                    <a:pt x="60" y="25"/>
                  </a:lnTo>
                  <a:lnTo>
                    <a:pt x="60" y="29"/>
                  </a:lnTo>
                  <a:lnTo>
                    <a:pt x="61" y="32"/>
                  </a:lnTo>
                  <a:lnTo>
                    <a:pt x="60" y="38"/>
                  </a:lnTo>
                  <a:lnTo>
                    <a:pt x="59" y="44"/>
                  </a:lnTo>
                  <a:lnTo>
                    <a:pt x="59" y="48"/>
                  </a:lnTo>
                  <a:lnTo>
                    <a:pt x="57" y="52"/>
                  </a:lnTo>
                  <a:lnTo>
                    <a:pt x="55" y="55"/>
                  </a:lnTo>
                  <a:lnTo>
                    <a:pt x="52" y="59"/>
                  </a:lnTo>
                  <a:lnTo>
                    <a:pt x="49" y="61"/>
                  </a:lnTo>
                  <a:lnTo>
                    <a:pt x="46" y="63"/>
                  </a:lnTo>
                  <a:lnTo>
                    <a:pt x="42" y="65"/>
                  </a:lnTo>
                  <a:lnTo>
                    <a:pt x="41" y="65"/>
                  </a:lnTo>
                  <a:lnTo>
                    <a:pt x="38" y="66"/>
                  </a:lnTo>
                  <a:lnTo>
                    <a:pt x="35" y="67"/>
                  </a:lnTo>
                  <a:lnTo>
                    <a:pt x="31" y="67"/>
                  </a:lnTo>
                  <a:lnTo>
                    <a:pt x="28" y="67"/>
                  </a:lnTo>
                  <a:lnTo>
                    <a:pt x="24" y="66"/>
                  </a:lnTo>
                  <a:lnTo>
                    <a:pt x="18" y="65"/>
                  </a:lnTo>
                  <a:lnTo>
                    <a:pt x="16" y="64"/>
                  </a:lnTo>
                  <a:lnTo>
                    <a:pt x="13" y="62"/>
                  </a:lnTo>
                  <a:lnTo>
                    <a:pt x="11" y="60"/>
                  </a:lnTo>
                  <a:lnTo>
                    <a:pt x="9" y="59"/>
                  </a:lnTo>
                  <a:lnTo>
                    <a:pt x="7" y="56"/>
                  </a:lnTo>
                  <a:lnTo>
                    <a:pt x="5" y="54"/>
                  </a:lnTo>
                  <a:lnTo>
                    <a:pt x="4" y="51"/>
                  </a:lnTo>
                  <a:lnTo>
                    <a:pt x="3" y="48"/>
                  </a:lnTo>
                  <a:lnTo>
                    <a:pt x="1" y="45"/>
                  </a:lnTo>
                  <a:lnTo>
                    <a:pt x="1" y="41"/>
                  </a:lnTo>
                  <a:lnTo>
                    <a:pt x="0" y="38"/>
                  </a:lnTo>
                  <a:lnTo>
                    <a:pt x="0" y="34"/>
                  </a:lnTo>
                  <a:lnTo>
                    <a:pt x="11" y="34"/>
                  </a:lnTo>
                  <a:lnTo>
                    <a:pt x="12" y="39"/>
                  </a:lnTo>
                  <a:lnTo>
                    <a:pt x="13" y="44"/>
                  </a:lnTo>
                  <a:lnTo>
                    <a:pt x="14" y="46"/>
                  </a:lnTo>
                  <a:lnTo>
                    <a:pt x="14" y="48"/>
                  </a:lnTo>
                  <a:lnTo>
                    <a:pt x="16" y="50"/>
                  </a:lnTo>
                  <a:lnTo>
                    <a:pt x="17" y="52"/>
                  </a:lnTo>
                  <a:lnTo>
                    <a:pt x="20" y="55"/>
                  </a:lnTo>
                  <a:lnTo>
                    <a:pt x="23" y="56"/>
                  </a:lnTo>
                  <a:lnTo>
                    <a:pt x="27" y="58"/>
                  </a:lnTo>
                  <a:lnTo>
                    <a:pt x="31" y="58"/>
                  </a:lnTo>
                  <a:lnTo>
                    <a:pt x="35" y="58"/>
                  </a:lnTo>
                  <a:lnTo>
                    <a:pt x="38" y="56"/>
                  </a:lnTo>
                  <a:lnTo>
                    <a:pt x="42" y="55"/>
                  </a:lnTo>
                  <a:lnTo>
                    <a:pt x="44" y="52"/>
                  </a:lnTo>
                  <a:lnTo>
                    <a:pt x="45" y="50"/>
                  </a:lnTo>
                  <a:lnTo>
                    <a:pt x="46" y="48"/>
                  </a:lnTo>
                  <a:lnTo>
                    <a:pt x="48" y="44"/>
                  </a:lnTo>
                  <a:lnTo>
                    <a:pt x="49" y="39"/>
                  </a:lnTo>
                  <a:lnTo>
                    <a:pt x="49" y="33"/>
                  </a:lnTo>
                  <a:lnTo>
                    <a:pt x="49" y="28"/>
                  </a:lnTo>
                  <a:lnTo>
                    <a:pt x="48" y="23"/>
                  </a:lnTo>
                  <a:lnTo>
                    <a:pt x="47" y="21"/>
                  </a:lnTo>
                  <a:lnTo>
                    <a:pt x="46" y="18"/>
                  </a:lnTo>
                  <a:lnTo>
                    <a:pt x="44" y="15"/>
                  </a:lnTo>
                  <a:lnTo>
                    <a:pt x="41" y="12"/>
                  </a:lnTo>
                  <a:lnTo>
                    <a:pt x="38" y="10"/>
                  </a:lnTo>
                  <a:lnTo>
                    <a:pt x="35" y="9"/>
                  </a:lnTo>
                  <a:lnTo>
                    <a:pt x="31" y="9"/>
                  </a:lnTo>
                  <a:lnTo>
                    <a:pt x="27" y="9"/>
                  </a:lnTo>
                  <a:lnTo>
                    <a:pt x="24" y="10"/>
                  </a:lnTo>
                  <a:lnTo>
                    <a:pt x="23" y="10"/>
                  </a:lnTo>
                  <a:lnTo>
                    <a:pt x="20" y="12"/>
                  </a:lnTo>
                  <a:lnTo>
                    <a:pt x="17" y="15"/>
                  </a:lnTo>
                  <a:lnTo>
                    <a:pt x="16" y="17"/>
                  </a:lnTo>
                  <a:lnTo>
                    <a:pt x="14" y="18"/>
                  </a:lnTo>
                  <a:lnTo>
                    <a:pt x="13" y="23"/>
                  </a:lnTo>
                  <a:lnTo>
                    <a:pt x="12" y="28"/>
                  </a:lnTo>
                  <a:lnTo>
                    <a:pt x="11" y="34"/>
                  </a:lnTo>
                  <a:lnTo>
                    <a:pt x="0"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7" name="Freeform 162"/>
            <p:cNvSpPr>
              <a:spLocks/>
            </p:cNvSpPr>
            <p:nvPr/>
          </p:nvSpPr>
          <p:spPr bwMode="auto">
            <a:xfrm>
              <a:off x="2760" y="3411"/>
              <a:ext cx="88" cy="65"/>
            </a:xfrm>
            <a:custGeom>
              <a:avLst/>
              <a:gdLst>
                <a:gd name="T0" fmla="*/ 0 w 88"/>
                <a:gd name="T1" fmla="*/ 1 h 65"/>
                <a:gd name="T2" fmla="*/ 10 w 88"/>
                <a:gd name="T3" fmla="*/ 10 h 65"/>
                <a:gd name="T4" fmla="*/ 14 w 88"/>
                <a:gd name="T5" fmla="*/ 6 h 65"/>
                <a:gd name="T6" fmla="*/ 18 w 88"/>
                <a:gd name="T7" fmla="*/ 3 h 65"/>
                <a:gd name="T8" fmla="*/ 23 w 88"/>
                <a:gd name="T9" fmla="*/ 0 h 65"/>
                <a:gd name="T10" fmla="*/ 30 w 88"/>
                <a:gd name="T11" fmla="*/ 0 h 65"/>
                <a:gd name="T12" fmla="*/ 37 w 88"/>
                <a:gd name="T13" fmla="*/ 0 h 65"/>
                <a:gd name="T14" fmla="*/ 41 w 88"/>
                <a:gd name="T15" fmla="*/ 3 h 65"/>
                <a:gd name="T16" fmla="*/ 45 w 88"/>
                <a:gd name="T17" fmla="*/ 7 h 65"/>
                <a:gd name="T18" fmla="*/ 48 w 88"/>
                <a:gd name="T19" fmla="*/ 11 h 65"/>
                <a:gd name="T20" fmla="*/ 57 w 88"/>
                <a:gd name="T21" fmla="*/ 3 h 65"/>
                <a:gd name="T22" fmla="*/ 62 w 88"/>
                <a:gd name="T23" fmla="*/ 0 h 65"/>
                <a:gd name="T24" fmla="*/ 68 w 88"/>
                <a:gd name="T25" fmla="*/ 0 h 65"/>
                <a:gd name="T26" fmla="*/ 76 w 88"/>
                <a:gd name="T27" fmla="*/ 1 h 65"/>
                <a:gd name="T28" fmla="*/ 82 w 88"/>
                <a:gd name="T29" fmla="*/ 5 h 65"/>
                <a:gd name="T30" fmla="*/ 86 w 88"/>
                <a:gd name="T31" fmla="*/ 12 h 65"/>
                <a:gd name="T32" fmla="*/ 88 w 88"/>
                <a:gd name="T33" fmla="*/ 21 h 65"/>
                <a:gd name="T34" fmla="*/ 77 w 88"/>
                <a:gd name="T35" fmla="*/ 65 h 65"/>
                <a:gd name="T36" fmla="*/ 77 w 88"/>
                <a:gd name="T37" fmla="*/ 19 h 65"/>
                <a:gd name="T38" fmla="*/ 76 w 88"/>
                <a:gd name="T39" fmla="*/ 16 h 65"/>
                <a:gd name="T40" fmla="*/ 74 w 88"/>
                <a:gd name="T41" fmla="*/ 13 h 65"/>
                <a:gd name="T42" fmla="*/ 72 w 88"/>
                <a:gd name="T43" fmla="*/ 11 h 65"/>
                <a:gd name="T44" fmla="*/ 68 w 88"/>
                <a:gd name="T45" fmla="*/ 9 h 65"/>
                <a:gd name="T46" fmla="*/ 62 w 88"/>
                <a:gd name="T47" fmla="*/ 10 h 65"/>
                <a:gd name="T48" fmla="*/ 57 w 88"/>
                <a:gd name="T49" fmla="*/ 12 h 65"/>
                <a:gd name="T50" fmla="*/ 52 w 88"/>
                <a:gd name="T51" fmla="*/ 17 h 65"/>
                <a:gd name="T52" fmla="*/ 50 w 88"/>
                <a:gd name="T53" fmla="*/ 24 h 65"/>
                <a:gd name="T54" fmla="*/ 50 w 88"/>
                <a:gd name="T55" fmla="*/ 65 h 65"/>
                <a:gd name="T56" fmla="*/ 39 w 88"/>
                <a:gd name="T57" fmla="*/ 24 h 65"/>
                <a:gd name="T58" fmla="*/ 38 w 88"/>
                <a:gd name="T59" fmla="*/ 19 h 65"/>
                <a:gd name="T60" fmla="*/ 37 w 88"/>
                <a:gd name="T61" fmla="*/ 15 h 65"/>
                <a:gd name="T62" fmla="*/ 34 w 88"/>
                <a:gd name="T63" fmla="*/ 11 h 65"/>
                <a:gd name="T64" fmla="*/ 30 w 88"/>
                <a:gd name="T65" fmla="*/ 10 h 65"/>
                <a:gd name="T66" fmla="*/ 23 w 88"/>
                <a:gd name="T67" fmla="*/ 10 h 65"/>
                <a:gd name="T68" fmla="*/ 17 w 88"/>
                <a:gd name="T69" fmla="*/ 13 h 65"/>
                <a:gd name="T70" fmla="*/ 14 w 88"/>
                <a:gd name="T71" fmla="*/ 17 h 65"/>
                <a:gd name="T72" fmla="*/ 12 w 88"/>
                <a:gd name="T73" fmla="*/ 24 h 65"/>
                <a:gd name="T74" fmla="*/ 12 w 88"/>
                <a:gd name="T75" fmla="*/ 32 h 65"/>
                <a:gd name="T76" fmla="*/ 0 w 88"/>
                <a:gd name="T77" fmla="*/ 65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65">
                  <a:moveTo>
                    <a:pt x="0" y="65"/>
                  </a:moveTo>
                  <a:lnTo>
                    <a:pt x="0" y="1"/>
                  </a:lnTo>
                  <a:lnTo>
                    <a:pt x="10" y="1"/>
                  </a:lnTo>
                  <a:lnTo>
                    <a:pt x="10" y="10"/>
                  </a:lnTo>
                  <a:lnTo>
                    <a:pt x="12" y="8"/>
                  </a:lnTo>
                  <a:lnTo>
                    <a:pt x="14" y="6"/>
                  </a:lnTo>
                  <a:lnTo>
                    <a:pt x="16" y="4"/>
                  </a:lnTo>
                  <a:lnTo>
                    <a:pt x="18" y="3"/>
                  </a:lnTo>
                  <a:lnTo>
                    <a:pt x="21" y="1"/>
                  </a:lnTo>
                  <a:lnTo>
                    <a:pt x="23" y="0"/>
                  </a:lnTo>
                  <a:lnTo>
                    <a:pt x="26" y="0"/>
                  </a:lnTo>
                  <a:lnTo>
                    <a:pt x="30" y="0"/>
                  </a:lnTo>
                  <a:lnTo>
                    <a:pt x="33" y="0"/>
                  </a:lnTo>
                  <a:lnTo>
                    <a:pt x="37" y="0"/>
                  </a:lnTo>
                  <a:lnTo>
                    <a:pt x="39" y="1"/>
                  </a:lnTo>
                  <a:lnTo>
                    <a:pt x="41" y="3"/>
                  </a:lnTo>
                  <a:lnTo>
                    <a:pt x="43" y="4"/>
                  </a:lnTo>
                  <a:lnTo>
                    <a:pt x="45" y="7"/>
                  </a:lnTo>
                  <a:lnTo>
                    <a:pt x="47" y="8"/>
                  </a:lnTo>
                  <a:lnTo>
                    <a:pt x="48" y="11"/>
                  </a:lnTo>
                  <a:lnTo>
                    <a:pt x="52" y="6"/>
                  </a:lnTo>
                  <a:lnTo>
                    <a:pt x="57" y="3"/>
                  </a:lnTo>
                  <a:lnTo>
                    <a:pt x="59" y="1"/>
                  </a:lnTo>
                  <a:lnTo>
                    <a:pt x="62" y="0"/>
                  </a:lnTo>
                  <a:lnTo>
                    <a:pt x="64" y="0"/>
                  </a:lnTo>
                  <a:lnTo>
                    <a:pt x="68" y="0"/>
                  </a:lnTo>
                  <a:lnTo>
                    <a:pt x="72" y="0"/>
                  </a:lnTo>
                  <a:lnTo>
                    <a:pt x="76" y="1"/>
                  </a:lnTo>
                  <a:lnTo>
                    <a:pt x="80" y="3"/>
                  </a:lnTo>
                  <a:lnTo>
                    <a:pt x="82" y="5"/>
                  </a:lnTo>
                  <a:lnTo>
                    <a:pt x="85" y="8"/>
                  </a:lnTo>
                  <a:lnTo>
                    <a:pt x="86" y="12"/>
                  </a:lnTo>
                  <a:lnTo>
                    <a:pt x="87" y="16"/>
                  </a:lnTo>
                  <a:lnTo>
                    <a:pt x="88" y="21"/>
                  </a:lnTo>
                  <a:lnTo>
                    <a:pt x="88" y="65"/>
                  </a:lnTo>
                  <a:lnTo>
                    <a:pt x="77" y="65"/>
                  </a:lnTo>
                  <a:lnTo>
                    <a:pt x="77" y="25"/>
                  </a:lnTo>
                  <a:lnTo>
                    <a:pt x="77" y="19"/>
                  </a:lnTo>
                  <a:lnTo>
                    <a:pt x="76" y="17"/>
                  </a:lnTo>
                  <a:lnTo>
                    <a:pt x="76" y="16"/>
                  </a:lnTo>
                  <a:lnTo>
                    <a:pt x="75" y="14"/>
                  </a:lnTo>
                  <a:lnTo>
                    <a:pt x="74" y="13"/>
                  </a:lnTo>
                  <a:lnTo>
                    <a:pt x="73" y="12"/>
                  </a:lnTo>
                  <a:lnTo>
                    <a:pt x="72" y="11"/>
                  </a:lnTo>
                  <a:lnTo>
                    <a:pt x="69" y="10"/>
                  </a:lnTo>
                  <a:lnTo>
                    <a:pt x="68" y="9"/>
                  </a:lnTo>
                  <a:lnTo>
                    <a:pt x="65" y="9"/>
                  </a:lnTo>
                  <a:lnTo>
                    <a:pt x="62" y="10"/>
                  </a:lnTo>
                  <a:lnTo>
                    <a:pt x="59" y="10"/>
                  </a:lnTo>
                  <a:lnTo>
                    <a:pt x="57" y="12"/>
                  </a:lnTo>
                  <a:lnTo>
                    <a:pt x="54" y="14"/>
                  </a:lnTo>
                  <a:lnTo>
                    <a:pt x="52" y="17"/>
                  </a:lnTo>
                  <a:lnTo>
                    <a:pt x="50" y="20"/>
                  </a:lnTo>
                  <a:lnTo>
                    <a:pt x="50" y="24"/>
                  </a:lnTo>
                  <a:lnTo>
                    <a:pt x="50" y="28"/>
                  </a:lnTo>
                  <a:lnTo>
                    <a:pt x="50" y="65"/>
                  </a:lnTo>
                  <a:lnTo>
                    <a:pt x="39" y="65"/>
                  </a:lnTo>
                  <a:lnTo>
                    <a:pt x="39" y="24"/>
                  </a:lnTo>
                  <a:lnTo>
                    <a:pt x="39" y="21"/>
                  </a:lnTo>
                  <a:lnTo>
                    <a:pt x="38" y="19"/>
                  </a:lnTo>
                  <a:lnTo>
                    <a:pt x="38" y="17"/>
                  </a:lnTo>
                  <a:lnTo>
                    <a:pt x="37" y="15"/>
                  </a:lnTo>
                  <a:lnTo>
                    <a:pt x="36" y="13"/>
                  </a:lnTo>
                  <a:lnTo>
                    <a:pt x="34" y="11"/>
                  </a:lnTo>
                  <a:lnTo>
                    <a:pt x="33" y="10"/>
                  </a:lnTo>
                  <a:lnTo>
                    <a:pt x="30" y="10"/>
                  </a:lnTo>
                  <a:lnTo>
                    <a:pt x="27" y="9"/>
                  </a:lnTo>
                  <a:lnTo>
                    <a:pt x="23" y="10"/>
                  </a:lnTo>
                  <a:lnTo>
                    <a:pt x="19" y="11"/>
                  </a:lnTo>
                  <a:lnTo>
                    <a:pt x="17" y="13"/>
                  </a:lnTo>
                  <a:lnTo>
                    <a:pt x="16" y="14"/>
                  </a:lnTo>
                  <a:lnTo>
                    <a:pt x="14" y="17"/>
                  </a:lnTo>
                  <a:lnTo>
                    <a:pt x="13" y="19"/>
                  </a:lnTo>
                  <a:lnTo>
                    <a:pt x="12" y="24"/>
                  </a:lnTo>
                  <a:lnTo>
                    <a:pt x="12" y="28"/>
                  </a:lnTo>
                  <a:lnTo>
                    <a:pt x="12" y="32"/>
                  </a:lnTo>
                  <a:lnTo>
                    <a:pt x="12" y="65"/>
                  </a:lnTo>
                  <a:lnTo>
                    <a:pt x="0"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8" name="Freeform 163"/>
            <p:cNvSpPr>
              <a:spLocks/>
            </p:cNvSpPr>
            <p:nvPr/>
          </p:nvSpPr>
          <p:spPr bwMode="auto">
            <a:xfrm>
              <a:off x="2858" y="3411"/>
              <a:ext cx="87" cy="65"/>
            </a:xfrm>
            <a:custGeom>
              <a:avLst/>
              <a:gdLst>
                <a:gd name="T0" fmla="*/ 0 w 87"/>
                <a:gd name="T1" fmla="*/ 1 h 65"/>
                <a:gd name="T2" fmla="*/ 10 w 87"/>
                <a:gd name="T3" fmla="*/ 10 h 65"/>
                <a:gd name="T4" fmla="*/ 13 w 87"/>
                <a:gd name="T5" fmla="*/ 6 h 65"/>
                <a:gd name="T6" fmla="*/ 18 w 87"/>
                <a:gd name="T7" fmla="*/ 3 h 65"/>
                <a:gd name="T8" fmla="*/ 23 w 87"/>
                <a:gd name="T9" fmla="*/ 0 h 65"/>
                <a:gd name="T10" fmla="*/ 29 w 87"/>
                <a:gd name="T11" fmla="*/ 0 h 65"/>
                <a:gd name="T12" fmla="*/ 35 w 87"/>
                <a:gd name="T13" fmla="*/ 0 h 65"/>
                <a:gd name="T14" fmla="*/ 41 w 87"/>
                <a:gd name="T15" fmla="*/ 3 h 65"/>
                <a:gd name="T16" fmla="*/ 45 w 87"/>
                <a:gd name="T17" fmla="*/ 7 h 65"/>
                <a:gd name="T18" fmla="*/ 47 w 87"/>
                <a:gd name="T19" fmla="*/ 11 h 65"/>
                <a:gd name="T20" fmla="*/ 56 w 87"/>
                <a:gd name="T21" fmla="*/ 3 h 65"/>
                <a:gd name="T22" fmla="*/ 61 w 87"/>
                <a:gd name="T23" fmla="*/ 0 h 65"/>
                <a:gd name="T24" fmla="*/ 67 w 87"/>
                <a:gd name="T25" fmla="*/ 0 h 65"/>
                <a:gd name="T26" fmla="*/ 76 w 87"/>
                <a:gd name="T27" fmla="*/ 1 h 65"/>
                <a:gd name="T28" fmla="*/ 82 w 87"/>
                <a:gd name="T29" fmla="*/ 5 h 65"/>
                <a:gd name="T30" fmla="*/ 86 w 87"/>
                <a:gd name="T31" fmla="*/ 12 h 65"/>
                <a:gd name="T32" fmla="*/ 87 w 87"/>
                <a:gd name="T33" fmla="*/ 21 h 65"/>
                <a:gd name="T34" fmla="*/ 76 w 87"/>
                <a:gd name="T35" fmla="*/ 65 h 65"/>
                <a:gd name="T36" fmla="*/ 76 w 87"/>
                <a:gd name="T37" fmla="*/ 19 h 65"/>
                <a:gd name="T38" fmla="*/ 75 w 87"/>
                <a:gd name="T39" fmla="*/ 16 h 65"/>
                <a:gd name="T40" fmla="*/ 73 w 87"/>
                <a:gd name="T41" fmla="*/ 13 h 65"/>
                <a:gd name="T42" fmla="*/ 71 w 87"/>
                <a:gd name="T43" fmla="*/ 11 h 65"/>
                <a:gd name="T44" fmla="*/ 66 w 87"/>
                <a:gd name="T45" fmla="*/ 9 h 65"/>
                <a:gd name="T46" fmla="*/ 62 w 87"/>
                <a:gd name="T47" fmla="*/ 10 h 65"/>
                <a:gd name="T48" fmla="*/ 55 w 87"/>
                <a:gd name="T49" fmla="*/ 12 h 65"/>
                <a:gd name="T50" fmla="*/ 52 w 87"/>
                <a:gd name="T51" fmla="*/ 17 h 65"/>
                <a:gd name="T52" fmla="*/ 49 w 87"/>
                <a:gd name="T53" fmla="*/ 24 h 65"/>
                <a:gd name="T54" fmla="*/ 49 w 87"/>
                <a:gd name="T55" fmla="*/ 65 h 65"/>
                <a:gd name="T56" fmla="*/ 38 w 87"/>
                <a:gd name="T57" fmla="*/ 24 h 65"/>
                <a:gd name="T58" fmla="*/ 38 w 87"/>
                <a:gd name="T59" fmla="*/ 19 h 65"/>
                <a:gd name="T60" fmla="*/ 37 w 87"/>
                <a:gd name="T61" fmla="*/ 15 h 65"/>
                <a:gd name="T62" fmla="*/ 34 w 87"/>
                <a:gd name="T63" fmla="*/ 11 h 65"/>
                <a:gd name="T64" fmla="*/ 29 w 87"/>
                <a:gd name="T65" fmla="*/ 10 h 65"/>
                <a:gd name="T66" fmla="*/ 22 w 87"/>
                <a:gd name="T67" fmla="*/ 10 h 65"/>
                <a:gd name="T68" fmla="*/ 16 w 87"/>
                <a:gd name="T69" fmla="*/ 13 h 65"/>
                <a:gd name="T70" fmla="*/ 14 w 87"/>
                <a:gd name="T71" fmla="*/ 17 h 65"/>
                <a:gd name="T72" fmla="*/ 11 w 87"/>
                <a:gd name="T73" fmla="*/ 24 h 65"/>
                <a:gd name="T74" fmla="*/ 11 w 87"/>
                <a:gd name="T75" fmla="*/ 32 h 65"/>
                <a:gd name="T76" fmla="*/ 0 w 87"/>
                <a:gd name="T77" fmla="*/ 65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7" h="65">
                  <a:moveTo>
                    <a:pt x="0" y="65"/>
                  </a:moveTo>
                  <a:lnTo>
                    <a:pt x="0" y="1"/>
                  </a:lnTo>
                  <a:lnTo>
                    <a:pt x="10" y="1"/>
                  </a:lnTo>
                  <a:lnTo>
                    <a:pt x="10" y="10"/>
                  </a:lnTo>
                  <a:lnTo>
                    <a:pt x="11" y="8"/>
                  </a:lnTo>
                  <a:lnTo>
                    <a:pt x="13" y="6"/>
                  </a:lnTo>
                  <a:lnTo>
                    <a:pt x="15" y="4"/>
                  </a:lnTo>
                  <a:lnTo>
                    <a:pt x="18" y="3"/>
                  </a:lnTo>
                  <a:lnTo>
                    <a:pt x="20" y="1"/>
                  </a:lnTo>
                  <a:lnTo>
                    <a:pt x="23" y="0"/>
                  </a:lnTo>
                  <a:lnTo>
                    <a:pt x="26" y="0"/>
                  </a:lnTo>
                  <a:lnTo>
                    <a:pt x="29" y="0"/>
                  </a:lnTo>
                  <a:lnTo>
                    <a:pt x="32" y="0"/>
                  </a:lnTo>
                  <a:lnTo>
                    <a:pt x="35" y="0"/>
                  </a:lnTo>
                  <a:lnTo>
                    <a:pt x="38" y="1"/>
                  </a:lnTo>
                  <a:lnTo>
                    <a:pt x="41" y="3"/>
                  </a:lnTo>
                  <a:lnTo>
                    <a:pt x="43" y="4"/>
                  </a:lnTo>
                  <a:lnTo>
                    <a:pt x="45" y="7"/>
                  </a:lnTo>
                  <a:lnTo>
                    <a:pt x="46" y="8"/>
                  </a:lnTo>
                  <a:lnTo>
                    <a:pt x="47" y="11"/>
                  </a:lnTo>
                  <a:lnTo>
                    <a:pt x="52" y="6"/>
                  </a:lnTo>
                  <a:lnTo>
                    <a:pt x="56" y="3"/>
                  </a:lnTo>
                  <a:lnTo>
                    <a:pt x="59" y="1"/>
                  </a:lnTo>
                  <a:lnTo>
                    <a:pt x="61" y="0"/>
                  </a:lnTo>
                  <a:lnTo>
                    <a:pt x="64" y="0"/>
                  </a:lnTo>
                  <a:lnTo>
                    <a:pt x="67" y="0"/>
                  </a:lnTo>
                  <a:lnTo>
                    <a:pt x="72" y="0"/>
                  </a:lnTo>
                  <a:lnTo>
                    <a:pt x="76" y="1"/>
                  </a:lnTo>
                  <a:lnTo>
                    <a:pt x="79" y="3"/>
                  </a:lnTo>
                  <a:lnTo>
                    <a:pt x="82" y="5"/>
                  </a:lnTo>
                  <a:lnTo>
                    <a:pt x="84" y="8"/>
                  </a:lnTo>
                  <a:lnTo>
                    <a:pt x="86" y="12"/>
                  </a:lnTo>
                  <a:lnTo>
                    <a:pt x="86" y="16"/>
                  </a:lnTo>
                  <a:lnTo>
                    <a:pt x="87" y="21"/>
                  </a:lnTo>
                  <a:lnTo>
                    <a:pt x="87" y="65"/>
                  </a:lnTo>
                  <a:lnTo>
                    <a:pt x="76" y="65"/>
                  </a:lnTo>
                  <a:lnTo>
                    <a:pt x="76" y="25"/>
                  </a:lnTo>
                  <a:lnTo>
                    <a:pt x="76" y="19"/>
                  </a:lnTo>
                  <a:lnTo>
                    <a:pt x="76" y="17"/>
                  </a:lnTo>
                  <a:lnTo>
                    <a:pt x="75" y="16"/>
                  </a:lnTo>
                  <a:lnTo>
                    <a:pt x="74" y="14"/>
                  </a:lnTo>
                  <a:lnTo>
                    <a:pt x="73" y="13"/>
                  </a:lnTo>
                  <a:lnTo>
                    <a:pt x="73" y="12"/>
                  </a:lnTo>
                  <a:lnTo>
                    <a:pt x="71" y="11"/>
                  </a:lnTo>
                  <a:lnTo>
                    <a:pt x="68" y="10"/>
                  </a:lnTo>
                  <a:lnTo>
                    <a:pt x="66" y="9"/>
                  </a:lnTo>
                  <a:lnTo>
                    <a:pt x="65" y="9"/>
                  </a:lnTo>
                  <a:lnTo>
                    <a:pt x="62" y="10"/>
                  </a:lnTo>
                  <a:lnTo>
                    <a:pt x="59" y="10"/>
                  </a:lnTo>
                  <a:lnTo>
                    <a:pt x="55" y="12"/>
                  </a:lnTo>
                  <a:lnTo>
                    <a:pt x="53" y="14"/>
                  </a:lnTo>
                  <a:lnTo>
                    <a:pt x="52" y="17"/>
                  </a:lnTo>
                  <a:lnTo>
                    <a:pt x="50" y="20"/>
                  </a:lnTo>
                  <a:lnTo>
                    <a:pt x="49" y="24"/>
                  </a:lnTo>
                  <a:lnTo>
                    <a:pt x="49" y="28"/>
                  </a:lnTo>
                  <a:lnTo>
                    <a:pt x="49" y="65"/>
                  </a:lnTo>
                  <a:lnTo>
                    <a:pt x="38" y="65"/>
                  </a:lnTo>
                  <a:lnTo>
                    <a:pt x="38" y="24"/>
                  </a:lnTo>
                  <a:lnTo>
                    <a:pt x="38" y="21"/>
                  </a:lnTo>
                  <a:lnTo>
                    <a:pt x="38" y="19"/>
                  </a:lnTo>
                  <a:lnTo>
                    <a:pt x="38" y="17"/>
                  </a:lnTo>
                  <a:lnTo>
                    <a:pt x="37" y="15"/>
                  </a:lnTo>
                  <a:lnTo>
                    <a:pt x="35" y="13"/>
                  </a:lnTo>
                  <a:lnTo>
                    <a:pt x="34" y="11"/>
                  </a:lnTo>
                  <a:lnTo>
                    <a:pt x="31" y="10"/>
                  </a:lnTo>
                  <a:lnTo>
                    <a:pt x="29" y="10"/>
                  </a:lnTo>
                  <a:lnTo>
                    <a:pt x="27" y="9"/>
                  </a:lnTo>
                  <a:lnTo>
                    <a:pt x="22" y="10"/>
                  </a:lnTo>
                  <a:lnTo>
                    <a:pt x="18" y="11"/>
                  </a:lnTo>
                  <a:lnTo>
                    <a:pt x="16" y="13"/>
                  </a:lnTo>
                  <a:lnTo>
                    <a:pt x="14" y="14"/>
                  </a:lnTo>
                  <a:lnTo>
                    <a:pt x="14" y="17"/>
                  </a:lnTo>
                  <a:lnTo>
                    <a:pt x="12" y="19"/>
                  </a:lnTo>
                  <a:lnTo>
                    <a:pt x="11" y="24"/>
                  </a:lnTo>
                  <a:lnTo>
                    <a:pt x="11" y="28"/>
                  </a:lnTo>
                  <a:lnTo>
                    <a:pt x="11" y="32"/>
                  </a:lnTo>
                  <a:lnTo>
                    <a:pt x="11" y="65"/>
                  </a:lnTo>
                  <a:lnTo>
                    <a:pt x="0"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9" name="Freeform 164"/>
            <p:cNvSpPr>
              <a:spLocks/>
            </p:cNvSpPr>
            <p:nvPr/>
          </p:nvSpPr>
          <p:spPr bwMode="auto">
            <a:xfrm>
              <a:off x="2951" y="3411"/>
              <a:ext cx="60" cy="67"/>
            </a:xfrm>
            <a:custGeom>
              <a:avLst/>
              <a:gdLst>
                <a:gd name="T0" fmla="*/ 59 w 60"/>
                <a:gd name="T1" fmla="*/ 46 h 67"/>
                <a:gd name="T2" fmla="*/ 55 w 60"/>
                <a:gd name="T3" fmla="*/ 55 h 67"/>
                <a:gd name="T4" fmla="*/ 53 w 60"/>
                <a:gd name="T5" fmla="*/ 59 h 67"/>
                <a:gd name="T6" fmla="*/ 49 w 60"/>
                <a:gd name="T7" fmla="*/ 62 h 67"/>
                <a:gd name="T8" fmla="*/ 45 w 60"/>
                <a:gd name="T9" fmla="*/ 64 h 67"/>
                <a:gd name="T10" fmla="*/ 37 w 60"/>
                <a:gd name="T11" fmla="*/ 66 h 67"/>
                <a:gd name="T12" fmla="*/ 24 w 60"/>
                <a:gd name="T13" fmla="*/ 66 h 67"/>
                <a:gd name="T14" fmla="*/ 16 w 60"/>
                <a:gd name="T15" fmla="*/ 64 h 67"/>
                <a:gd name="T16" fmla="*/ 11 w 60"/>
                <a:gd name="T17" fmla="*/ 60 h 67"/>
                <a:gd name="T18" fmla="*/ 5 w 60"/>
                <a:gd name="T19" fmla="*/ 54 h 67"/>
                <a:gd name="T20" fmla="*/ 3 w 60"/>
                <a:gd name="T21" fmla="*/ 48 h 67"/>
                <a:gd name="T22" fmla="*/ 1 w 60"/>
                <a:gd name="T23" fmla="*/ 41 h 67"/>
                <a:gd name="T24" fmla="*/ 0 w 60"/>
                <a:gd name="T25" fmla="*/ 34 h 67"/>
                <a:gd name="T26" fmla="*/ 1 w 60"/>
                <a:gd name="T27" fmla="*/ 26 h 67"/>
                <a:gd name="T28" fmla="*/ 3 w 60"/>
                <a:gd name="T29" fmla="*/ 20 h 67"/>
                <a:gd name="T30" fmla="*/ 7 w 60"/>
                <a:gd name="T31" fmla="*/ 11 h 67"/>
                <a:gd name="T32" fmla="*/ 11 w 60"/>
                <a:gd name="T33" fmla="*/ 7 h 67"/>
                <a:gd name="T34" fmla="*/ 16 w 60"/>
                <a:gd name="T35" fmla="*/ 3 h 67"/>
                <a:gd name="T36" fmla="*/ 21 w 60"/>
                <a:gd name="T37" fmla="*/ 1 h 67"/>
                <a:gd name="T38" fmla="*/ 28 w 60"/>
                <a:gd name="T39" fmla="*/ 0 h 67"/>
                <a:gd name="T40" fmla="*/ 37 w 60"/>
                <a:gd name="T41" fmla="*/ 0 h 67"/>
                <a:gd name="T42" fmla="*/ 45 w 60"/>
                <a:gd name="T43" fmla="*/ 3 h 67"/>
                <a:gd name="T44" fmla="*/ 49 w 60"/>
                <a:gd name="T45" fmla="*/ 7 h 67"/>
                <a:gd name="T46" fmla="*/ 54 w 60"/>
                <a:gd name="T47" fmla="*/ 10 h 67"/>
                <a:gd name="T48" fmla="*/ 57 w 60"/>
                <a:gd name="T49" fmla="*/ 16 h 67"/>
                <a:gd name="T50" fmla="*/ 59 w 60"/>
                <a:gd name="T51" fmla="*/ 22 h 67"/>
                <a:gd name="T52" fmla="*/ 59 w 60"/>
                <a:gd name="T53" fmla="*/ 29 h 67"/>
                <a:gd name="T54" fmla="*/ 60 w 60"/>
                <a:gd name="T55" fmla="*/ 36 h 67"/>
                <a:gd name="T56" fmla="*/ 12 w 60"/>
                <a:gd name="T57" fmla="*/ 41 h 67"/>
                <a:gd name="T58" fmla="*/ 15 w 60"/>
                <a:gd name="T59" fmla="*/ 49 h 67"/>
                <a:gd name="T60" fmla="*/ 21 w 60"/>
                <a:gd name="T61" fmla="*/ 55 h 67"/>
                <a:gd name="T62" fmla="*/ 28 w 60"/>
                <a:gd name="T63" fmla="*/ 58 h 67"/>
                <a:gd name="T64" fmla="*/ 34 w 60"/>
                <a:gd name="T65" fmla="*/ 58 h 67"/>
                <a:gd name="T66" fmla="*/ 39 w 60"/>
                <a:gd name="T67" fmla="*/ 56 h 67"/>
                <a:gd name="T68" fmla="*/ 44 w 60"/>
                <a:gd name="T69" fmla="*/ 53 h 67"/>
                <a:gd name="T70" fmla="*/ 47 w 60"/>
                <a:gd name="T71" fmla="*/ 48 h 67"/>
                <a:gd name="T72" fmla="*/ 48 w 60"/>
                <a:gd name="T73" fmla="*/ 45 h 67"/>
                <a:gd name="T74" fmla="*/ 48 w 60"/>
                <a:gd name="T75" fmla="*/ 28 h 67"/>
                <a:gd name="T76" fmla="*/ 47 w 60"/>
                <a:gd name="T77" fmla="*/ 20 h 67"/>
                <a:gd name="T78" fmla="*/ 44 w 60"/>
                <a:gd name="T79" fmla="*/ 15 h 67"/>
                <a:gd name="T80" fmla="*/ 38 w 60"/>
                <a:gd name="T81" fmla="*/ 10 h 67"/>
                <a:gd name="T82" fmla="*/ 31 w 60"/>
                <a:gd name="T83" fmla="*/ 9 h 67"/>
                <a:gd name="T84" fmla="*/ 24 w 60"/>
                <a:gd name="T85" fmla="*/ 10 h 67"/>
                <a:gd name="T86" fmla="*/ 18 w 60"/>
                <a:gd name="T87" fmla="*/ 14 h 67"/>
                <a:gd name="T88" fmla="*/ 14 w 60"/>
                <a:gd name="T89" fmla="*/ 20 h 67"/>
                <a:gd name="T90" fmla="*/ 12 w 60"/>
                <a:gd name="T91" fmla="*/ 28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 h="67">
                  <a:moveTo>
                    <a:pt x="48" y="45"/>
                  </a:moveTo>
                  <a:lnTo>
                    <a:pt x="59" y="46"/>
                  </a:lnTo>
                  <a:lnTo>
                    <a:pt x="58" y="51"/>
                  </a:lnTo>
                  <a:lnTo>
                    <a:pt x="55" y="55"/>
                  </a:lnTo>
                  <a:lnTo>
                    <a:pt x="55" y="57"/>
                  </a:lnTo>
                  <a:lnTo>
                    <a:pt x="53" y="59"/>
                  </a:lnTo>
                  <a:lnTo>
                    <a:pt x="52" y="60"/>
                  </a:lnTo>
                  <a:lnTo>
                    <a:pt x="49" y="62"/>
                  </a:lnTo>
                  <a:lnTo>
                    <a:pt x="48" y="62"/>
                  </a:lnTo>
                  <a:lnTo>
                    <a:pt x="45" y="64"/>
                  </a:lnTo>
                  <a:lnTo>
                    <a:pt x="42" y="65"/>
                  </a:lnTo>
                  <a:lnTo>
                    <a:pt x="37" y="66"/>
                  </a:lnTo>
                  <a:lnTo>
                    <a:pt x="31" y="67"/>
                  </a:lnTo>
                  <a:lnTo>
                    <a:pt x="24" y="66"/>
                  </a:lnTo>
                  <a:lnTo>
                    <a:pt x="18" y="65"/>
                  </a:lnTo>
                  <a:lnTo>
                    <a:pt x="16" y="64"/>
                  </a:lnTo>
                  <a:lnTo>
                    <a:pt x="14" y="62"/>
                  </a:lnTo>
                  <a:lnTo>
                    <a:pt x="11" y="60"/>
                  </a:lnTo>
                  <a:lnTo>
                    <a:pt x="9" y="59"/>
                  </a:lnTo>
                  <a:lnTo>
                    <a:pt x="5" y="54"/>
                  </a:lnTo>
                  <a:lnTo>
                    <a:pt x="4" y="51"/>
                  </a:lnTo>
                  <a:lnTo>
                    <a:pt x="3" y="48"/>
                  </a:lnTo>
                  <a:lnTo>
                    <a:pt x="2" y="45"/>
                  </a:lnTo>
                  <a:lnTo>
                    <a:pt x="1" y="41"/>
                  </a:lnTo>
                  <a:lnTo>
                    <a:pt x="0" y="38"/>
                  </a:lnTo>
                  <a:lnTo>
                    <a:pt x="0" y="34"/>
                  </a:lnTo>
                  <a:lnTo>
                    <a:pt x="0" y="30"/>
                  </a:lnTo>
                  <a:lnTo>
                    <a:pt x="1" y="26"/>
                  </a:lnTo>
                  <a:lnTo>
                    <a:pt x="2" y="23"/>
                  </a:lnTo>
                  <a:lnTo>
                    <a:pt x="3" y="20"/>
                  </a:lnTo>
                  <a:lnTo>
                    <a:pt x="5" y="14"/>
                  </a:lnTo>
                  <a:lnTo>
                    <a:pt x="7" y="11"/>
                  </a:lnTo>
                  <a:lnTo>
                    <a:pt x="9" y="9"/>
                  </a:lnTo>
                  <a:lnTo>
                    <a:pt x="11" y="7"/>
                  </a:lnTo>
                  <a:lnTo>
                    <a:pt x="14" y="5"/>
                  </a:lnTo>
                  <a:lnTo>
                    <a:pt x="16" y="3"/>
                  </a:lnTo>
                  <a:lnTo>
                    <a:pt x="18" y="2"/>
                  </a:lnTo>
                  <a:lnTo>
                    <a:pt x="21" y="1"/>
                  </a:lnTo>
                  <a:lnTo>
                    <a:pt x="24" y="0"/>
                  </a:lnTo>
                  <a:lnTo>
                    <a:pt x="28" y="0"/>
                  </a:lnTo>
                  <a:lnTo>
                    <a:pt x="31" y="0"/>
                  </a:lnTo>
                  <a:lnTo>
                    <a:pt x="37" y="0"/>
                  </a:lnTo>
                  <a:lnTo>
                    <a:pt x="42" y="2"/>
                  </a:lnTo>
                  <a:lnTo>
                    <a:pt x="45" y="3"/>
                  </a:lnTo>
                  <a:lnTo>
                    <a:pt x="47" y="5"/>
                  </a:lnTo>
                  <a:lnTo>
                    <a:pt x="49" y="7"/>
                  </a:lnTo>
                  <a:lnTo>
                    <a:pt x="52" y="8"/>
                  </a:lnTo>
                  <a:lnTo>
                    <a:pt x="54" y="10"/>
                  </a:lnTo>
                  <a:lnTo>
                    <a:pt x="55" y="14"/>
                  </a:lnTo>
                  <a:lnTo>
                    <a:pt x="57" y="16"/>
                  </a:lnTo>
                  <a:lnTo>
                    <a:pt x="58" y="19"/>
                  </a:lnTo>
                  <a:lnTo>
                    <a:pt x="59" y="22"/>
                  </a:lnTo>
                  <a:lnTo>
                    <a:pt x="59" y="26"/>
                  </a:lnTo>
                  <a:lnTo>
                    <a:pt x="59" y="29"/>
                  </a:lnTo>
                  <a:lnTo>
                    <a:pt x="60" y="33"/>
                  </a:lnTo>
                  <a:lnTo>
                    <a:pt x="60" y="36"/>
                  </a:lnTo>
                  <a:lnTo>
                    <a:pt x="12" y="36"/>
                  </a:lnTo>
                  <a:lnTo>
                    <a:pt x="12" y="41"/>
                  </a:lnTo>
                  <a:lnTo>
                    <a:pt x="14" y="45"/>
                  </a:lnTo>
                  <a:lnTo>
                    <a:pt x="15" y="49"/>
                  </a:lnTo>
                  <a:lnTo>
                    <a:pt x="17" y="52"/>
                  </a:lnTo>
                  <a:lnTo>
                    <a:pt x="21" y="55"/>
                  </a:lnTo>
                  <a:lnTo>
                    <a:pt x="24" y="56"/>
                  </a:lnTo>
                  <a:lnTo>
                    <a:pt x="28" y="58"/>
                  </a:lnTo>
                  <a:lnTo>
                    <a:pt x="31" y="58"/>
                  </a:lnTo>
                  <a:lnTo>
                    <a:pt x="34" y="58"/>
                  </a:lnTo>
                  <a:lnTo>
                    <a:pt x="37" y="57"/>
                  </a:lnTo>
                  <a:lnTo>
                    <a:pt x="39" y="56"/>
                  </a:lnTo>
                  <a:lnTo>
                    <a:pt x="42" y="55"/>
                  </a:lnTo>
                  <a:lnTo>
                    <a:pt x="44" y="53"/>
                  </a:lnTo>
                  <a:lnTo>
                    <a:pt x="45" y="51"/>
                  </a:lnTo>
                  <a:lnTo>
                    <a:pt x="47" y="48"/>
                  </a:lnTo>
                  <a:lnTo>
                    <a:pt x="48" y="45"/>
                  </a:lnTo>
                  <a:lnTo>
                    <a:pt x="12" y="28"/>
                  </a:lnTo>
                  <a:lnTo>
                    <a:pt x="48" y="28"/>
                  </a:lnTo>
                  <a:lnTo>
                    <a:pt x="48" y="24"/>
                  </a:lnTo>
                  <a:lnTo>
                    <a:pt x="47" y="20"/>
                  </a:lnTo>
                  <a:lnTo>
                    <a:pt x="45" y="17"/>
                  </a:lnTo>
                  <a:lnTo>
                    <a:pt x="44" y="15"/>
                  </a:lnTo>
                  <a:lnTo>
                    <a:pt x="42" y="12"/>
                  </a:lnTo>
                  <a:lnTo>
                    <a:pt x="38" y="10"/>
                  </a:lnTo>
                  <a:lnTo>
                    <a:pt x="35" y="9"/>
                  </a:lnTo>
                  <a:lnTo>
                    <a:pt x="31" y="9"/>
                  </a:lnTo>
                  <a:lnTo>
                    <a:pt x="27" y="9"/>
                  </a:lnTo>
                  <a:lnTo>
                    <a:pt x="24" y="10"/>
                  </a:lnTo>
                  <a:lnTo>
                    <a:pt x="21" y="11"/>
                  </a:lnTo>
                  <a:lnTo>
                    <a:pt x="18" y="14"/>
                  </a:lnTo>
                  <a:lnTo>
                    <a:pt x="16" y="17"/>
                  </a:lnTo>
                  <a:lnTo>
                    <a:pt x="14" y="20"/>
                  </a:lnTo>
                  <a:lnTo>
                    <a:pt x="13" y="23"/>
                  </a:lnTo>
                  <a:lnTo>
                    <a:pt x="12" y="28"/>
                  </a:lnTo>
                  <a:lnTo>
                    <a:pt x="48"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0" name="Freeform 165"/>
            <p:cNvSpPr>
              <a:spLocks/>
            </p:cNvSpPr>
            <p:nvPr/>
          </p:nvSpPr>
          <p:spPr bwMode="auto">
            <a:xfrm>
              <a:off x="3018" y="3411"/>
              <a:ext cx="35" cy="65"/>
            </a:xfrm>
            <a:custGeom>
              <a:avLst/>
              <a:gdLst>
                <a:gd name="T0" fmla="*/ 0 w 35"/>
                <a:gd name="T1" fmla="*/ 65 h 65"/>
                <a:gd name="T2" fmla="*/ 0 w 35"/>
                <a:gd name="T3" fmla="*/ 1 h 65"/>
                <a:gd name="T4" fmla="*/ 10 w 35"/>
                <a:gd name="T5" fmla="*/ 1 h 65"/>
                <a:gd name="T6" fmla="*/ 10 w 35"/>
                <a:gd name="T7" fmla="*/ 11 h 65"/>
                <a:gd name="T8" fmla="*/ 12 w 35"/>
                <a:gd name="T9" fmla="*/ 8 h 65"/>
                <a:gd name="T10" fmla="*/ 13 w 35"/>
                <a:gd name="T11" fmla="*/ 5 h 65"/>
                <a:gd name="T12" fmla="*/ 16 w 35"/>
                <a:gd name="T13" fmla="*/ 3 h 65"/>
                <a:gd name="T14" fmla="*/ 17 w 35"/>
                <a:gd name="T15" fmla="*/ 2 h 65"/>
                <a:gd name="T16" fmla="*/ 19 w 35"/>
                <a:gd name="T17" fmla="*/ 1 h 65"/>
                <a:gd name="T18" fmla="*/ 20 w 35"/>
                <a:gd name="T19" fmla="*/ 0 h 65"/>
                <a:gd name="T20" fmla="*/ 24 w 35"/>
                <a:gd name="T21" fmla="*/ 0 h 65"/>
                <a:gd name="T22" fmla="*/ 26 w 35"/>
                <a:gd name="T23" fmla="*/ 0 h 65"/>
                <a:gd name="T24" fmla="*/ 30 w 35"/>
                <a:gd name="T25" fmla="*/ 0 h 65"/>
                <a:gd name="T26" fmla="*/ 32 w 35"/>
                <a:gd name="T27" fmla="*/ 2 h 65"/>
                <a:gd name="T28" fmla="*/ 35 w 35"/>
                <a:gd name="T29" fmla="*/ 3 h 65"/>
                <a:gd name="T30" fmla="*/ 31 w 35"/>
                <a:gd name="T31" fmla="*/ 14 h 65"/>
                <a:gd name="T32" fmla="*/ 27 w 35"/>
                <a:gd name="T33" fmla="*/ 11 h 65"/>
                <a:gd name="T34" fmla="*/ 23 w 35"/>
                <a:gd name="T35" fmla="*/ 11 h 65"/>
                <a:gd name="T36" fmla="*/ 20 w 35"/>
                <a:gd name="T37" fmla="*/ 11 h 65"/>
                <a:gd name="T38" fmla="*/ 17 w 35"/>
                <a:gd name="T39" fmla="*/ 14 h 65"/>
                <a:gd name="T40" fmla="*/ 15 w 35"/>
                <a:gd name="T41" fmla="*/ 16 h 65"/>
                <a:gd name="T42" fmla="*/ 12 w 35"/>
                <a:gd name="T43" fmla="*/ 19 h 65"/>
                <a:gd name="T44" fmla="*/ 12 w 35"/>
                <a:gd name="T45" fmla="*/ 25 h 65"/>
                <a:gd name="T46" fmla="*/ 11 w 35"/>
                <a:gd name="T47" fmla="*/ 28 h 65"/>
                <a:gd name="T48" fmla="*/ 11 w 35"/>
                <a:gd name="T49" fmla="*/ 32 h 65"/>
                <a:gd name="T50" fmla="*/ 11 w 35"/>
                <a:gd name="T51" fmla="*/ 65 h 65"/>
                <a:gd name="T52" fmla="*/ 0 w 35"/>
                <a:gd name="T53" fmla="*/ 65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 h="65">
                  <a:moveTo>
                    <a:pt x="0" y="65"/>
                  </a:moveTo>
                  <a:lnTo>
                    <a:pt x="0" y="1"/>
                  </a:lnTo>
                  <a:lnTo>
                    <a:pt x="10" y="1"/>
                  </a:lnTo>
                  <a:lnTo>
                    <a:pt x="10" y="11"/>
                  </a:lnTo>
                  <a:lnTo>
                    <a:pt x="12" y="8"/>
                  </a:lnTo>
                  <a:lnTo>
                    <a:pt x="13" y="5"/>
                  </a:lnTo>
                  <a:lnTo>
                    <a:pt x="16" y="3"/>
                  </a:lnTo>
                  <a:lnTo>
                    <a:pt x="17" y="2"/>
                  </a:lnTo>
                  <a:lnTo>
                    <a:pt x="19" y="1"/>
                  </a:lnTo>
                  <a:lnTo>
                    <a:pt x="20" y="0"/>
                  </a:lnTo>
                  <a:lnTo>
                    <a:pt x="24" y="0"/>
                  </a:lnTo>
                  <a:lnTo>
                    <a:pt x="26" y="0"/>
                  </a:lnTo>
                  <a:lnTo>
                    <a:pt x="30" y="0"/>
                  </a:lnTo>
                  <a:lnTo>
                    <a:pt x="32" y="2"/>
                  </a:lnTo>
                  <a:lnTo>
                    <a:pt x="35" y="3"/>
                  </a:lnTo>
                  <a:lnTo>
                    <a:pt x="31" y="14"/>
                  </a:lnTo>
                  <a:lnTo>
                    <a:pt x="27" y="11"/>
                  </a:lnTo>
                  <a:lnTo>
                    <a:pt x="23" y="11"/>
                  </a:lnTo>
                  <a:lnTo>
                    <a:pt x="20" y="11"/>
                  </a:lnTo>
                  <a:lnTo>
                    <a:pt x="17" y="14"/>
                  </a:lnTo>
                  <a:lnTo>
                    <a:pt x="15" y="16"/>
                  </a:lnTo>
                  <a:lnTo>
                    <a:pt x="12" y="19"/>
                  </a:lnTo>
                  <a:lnTo>
                    <a:pt x="12" y="25"/>
                  </a:lnTo>
                  <a:lnTo>
                    <a:pt x="11" y="28"/>
                  </a:lnTo>
                  <a:lnTo>
                    <a:pt x="11" y="32"/>
                  </a:lnTo>
                  <a:lnTo>
                    <a:pt x="11" y="65"/>
                  </a:lnTo>
                  <a:lnTo>
                    <a:pt x="0"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1" name="Freeform 166"/>
            <p:cNvSpPr>
              <a:spLocks/>
            </p:cNvSpPr>
            <p:nvPr/>
          </p:nvSpPr>
          <p:spPr bwMode="auto">
            <a:xfrm>
              <a:off x="3051" y="3411"/>
              <a:ext cx="55" cy="67"/>
            </a:xfrm>
            <a:custGeom>
              <a:avLst/>
              <a:gdLst>
                <a:gd name="T0" fmla="*/ 55 w 55"/>
                <a:gd name="T1" fmla="*/ 43 h 67"/>
                <a:gd name="T2" fmla="*/ 52 w 55"/>
                <a:gd name="T3" fmla="*/ 53 h 67"/>
                <a:gd name="T4" fmla="*/ 46 w 55"/>
                <a:gd name="T5" fmla="*/ 61 h 67"/>
                <a:gd name="T6" fmla="*/ 38 w 55"/>
                <a:gd name="T7" fmla="*/ 65 h 67"/>
                <a:gd name="T8" fmla="*/ 28 w 55"/>
                <a:gd name="T9" fmla="*/ 67 h 67"/>
                <a:gd name="T10" fmla="*/ 17 w 55"/>
                <a:gd name="T11" fmla="*/ 65 h 67"/>
                <a:gd name="T12" fmla="*/ 12 w 55"/>
                <a:gd name="T13" fmla="*/ 62 h 67"/>
                <a:gd name="T14" fmla="*/ 7 w 55"/>
                <a:gd name="T15" fmla="*/ 59 h 67"/>
                <a:gd name="T16" fmla="*/ 3 w 55"/>
                <a:gd name="T17" fmla="*/ 54 h 67"/>
                <a:gd name="T18" fmla="*/ 0 w 55"/>
                <a:gd name="T19" fmla="*/ 41 h 67"/>
                <a:gd name="T20" fmla="*/ 0 w 55"/>
                <a:gd name="T21" fmla="*/ 34 h 67"/>
                <a:gd name="T22" fmla="*/ 0 w 55"/>
                <a:gd name="T23" fmla="*/ 24 h 67"/>
                <a:gd name="T24" fmla="*/ 3 w 55"/>
                <a:gd name="T25" fmla="*/ 15 h 67"/>
                <a:gd name="T26" fmla="*/ 7 w 55"/>
                <a:gd name="T27" fmla="*/ 9 h 67"/>
                <a:gd name="T28" fmla="*/ 10 w 55"/>
                <a:gd name="T29" fmla="*/ 6 h 67"/>
                <a:gd name="T30" fmla="*/ 17 w 55"/>
                <a:gd name="T31" fmla="*/ 2 h 67"/>
                <a:gd name="T32" fmla="*/ 24 w 55"/>
                <a:gd name="T33" fmla="*/ 0 h 67"/>
                <a:gd name="T34" fmla="*/ 34 w 55"/>
                <a:gd name="T35" fmla="*/ 0 h 67"/>
                <a:gd name="T36" fmla="*/ 42 w 55"/>
                <a:gd name="T37" fmla="*/ 3 h 67"/>
                <a:gd name="T38" fmla="*/ 46 w 55"/>
                <a:gd name="T39" fmla="*/ 5 h 67"/>
                <a:gd name="T40" fmla="*/ 50 w 55"/>
                <a:gd name="T41" fmla="*/ 10 h 67"/>
                <a:gd name="T42" fmla="*/ 52 w 55"/>
                <a:gd name="T43" fmla="*/ 14 h 67"/>
                <a:gd name="T44" fmla="*/ 54 w 55"/>
                <a:gd name="T45" fmla="*/ 17 h 67"/>
                <a:gd name="T46" fmla="*/ 44 w 55"/>
                <a:gd name="T47" fmla="*/ 22 h 67"/>
                <a:gd name="T48" fmla="*/ 41 w 55"/>
                <a:gd name="T49" fmla="*/ 16 h 67"/>
                <a:gd name="T50" fmla="*/ 38 w 55"/>
                <a:gd name="T51" fmla="*/ 12 h 67"/>
                <a:gd name="T52" fmla="*/ 34 w 55"/>
                <a:gd name="T53" fmla="*/ 10 h 67"/>
                <a:gd name="T54" fmla="*/ 29 w 55"/>
                <a:gd name="T55" fmla="*/ 9 h 67"/>
                <a:gd name="T56" fmla="*/ 24 w 55"/>
                <a:gd name="T57" fmla="*/ 10 h 67"/>
                <a:gd name="T58" fmla="*/ 18 w 55"/>
                <a:gd name="T59" fmla="*/ 12 h 67"/>
                <a:gd name="T60" fmla="*/ 14 w 55"/>
                <a:gd name="T61" fmla="*/ 18 h 67"/>
                <a:gd name="T62" fmla="*/ 10 w 55"/>
                <a:gd name="T63" fmla="*/ 28 h 67"/>
                <a:gd name="T64" fmla="*/ 10 w 55"/>
                <a:gd name="T65" fmla="*/ 39 h 67"/>
                <a:gd name="T66" fmla="*/ 14 w 55"/>
                <a:gd name="T67" fmla="*/ 48 h 67"/>
                <a:gd name="T68" fmla="*/ 15 w 55"/>
                <a:gd name="T69" fmla="*/ 52 h 67"/>
                <a:gd name="T70" fmla="*/ 20 w 55"/>
                <a:gd name="T71" fmla="*/ 55 h 67"/>
                <a:gd name="T72" fmla="*/ 24 w 55"/>
                <a:gd name="T73" fmla="*/ 58 h 67"/>
                <a:gd name="T74" fmla="*/ 31 w 55"/>
                <a:gd name="T75" fmla="*/ 58 h 67"/>
                <a:gd name="T76" fmla="*/ 37 w 55"/>
                <a:gd name="T77" fmla="*/ 55 h 67"/>
                <a:gd name="T78" fmla="*/ 40 w 55"/>
                <a:gd name="T79" fmla="*/ 53 h 67"/>
                <a:gd name="T80" fmla="*/ 43 w 55"/>
                <a:gd name="T81" fmla="*/ 49 h 67"/>
                <a:gd name="T82" fmla="*/ 45 w 55"/>
                <a:gd name="T83" fmla="*/ 42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 h="67">
                  <a:moveTo>
                    <a:pt x="45" y="42"/>
                  </a:moveTo>
                  <a:lnTo>
                    <a:pt x="55" y="43"/>
                  </a:lnTo>
                  <a:lnTo>
                    <a:pt x="54" y="48"/>
                  </a:lnTo>
                  <a:lnTo>
                    <a:pt x="52" y="53"/>
                  </a:lnTo>
                  <a:lnTo>
                    <a:pt x="49" y="57"/>
                  </a:lnTo>
                  <a:lnTo>
                    <a:pt x="46" y="61"/>
                  </a:lnTo>
                  <a:lnTo>
                    <a:pt x="42" y="63"/>
                  </a:lnTo>
                  <a:lnTo>
                    <a:pt x="38" y="65"/>
                  </a:lnTo>
                  <a:lnTo>
                    <a:pt x="34" y="66"/>
                  </a:lnTo>
                  <a:lnTo>
                    <a:pt x="28" y="67"/>
                  </a:lnTo>
                  <a:lnTo>
                    <a:pt x="22" y="66"/>
                  </a:lnTo>
                  <a:lnTo>
                    <a:pt x="17" y="65"/>
                  </a:lnTo>
                  <a:lnTo>
                    <a:pt x="14" y="64"/>
                  </a:lnTo>
                  <a:lnTo>
                    <a:pt x="12" y="62"/>
                  </a:lnTo>
                  <a:lnTo>
                    <a:pt x="10" y="60"/>
                  </a:lnTo>
                  <a:lnTo>
                    <a:pt x="7" y="59"/>
                  </a:lnTo>
                  <a:lnTo>
                    <a:pt x="6" y="56"/>
                  </a:lnTo>
                  <a:lnTo>
                    <a:pt x="3" y="54"/>
                  </a:lnTo>
                  <a:lnTo>
                    <a:pt x="1" y="48"/>
                  </a:lnTo>
                  <a:lnTo>
                    <a:pt x="0" y="41"/>
                  </a:lnTo>
                  <a:lnTo>
                    <a:pt x="0" y="38"/>
                  </a:lnTo>
                  <a:lnTo>
                    <a:pt x="0" y="34"/>
                  </a:lnTo>
                  <a:lnTo>
                    <a:pt x="0" y="28"/>
                  </a:lnTo>
                  <a:lnTo>
                    <a:pt x="0" y="24"/>
                  </a:lnTo>
                  <a:lnTo>
                    <a:pt x="1" y="20"/>
                  </a:lnTo>
                  <a:lnTo>
                    <a:pt x="3" y="15"/>
                  </a:lnTo>
                  <a:lnTo>
                    <a:pt x="5" y="12"/>
                  </a:lnTo>
                  <a:lnTo>
                    <a:pt x="7" y="9"/>
                  </a:lnTo>
                  <a:lnTo>
                    <a:pt x="8" y="7"/>
                  </a:lnTo>
                  <a:lnTo>
                    <a:pt x="10" y="6"/>
                  </a:lnTo>
                  <a:lnTo>
                    <a:pt x="14" y="3"/>
                  </a:lnTo>
                  <a:lnTo>
                    <a:pt x="17" y="2"/>
                  </a:lnTo>
                  <a:lnTo>
                    <a:pt x="21" y="0"/>
                  </a:lnTo>
                  <a:lnTo>
                    <a:pt x="24" y="0"/>
                  </a:lnTo>
                  <a:lnTo>
                    <a:pt x="28" y="0"/>
                  </a:lnTo>
                  <a:lnTo>
                    <a:pt x="34" y="0"/>
                  </a:lnTo>
                  <a:lnTo>
                    <a:pt x="38" y="1"/>
                  </a:lnTo>
                  <a:lnTo>
                    <a:pt x="42" y="3"/>
                  </a:lnTo>
                  <a:lnTo>
                    <a:pt x="44" y="3"/>
                  </a:lnTo>
                  <a:lnTo>
                    <a:pt x="46" y="5"/>
                  </a:lnTo>
                  <a:lnTo>
                    <a:pt x="48" y="8"/>
                  </a:lnTo>
                  <a:lnTo>
                    <a:pt x="50" y="10"/>
                  </a:lnTo>
                  <a:lnTo>
                    <a:pt x="52" y="11"/>
                  </a:lnTo>
                  <a:lnTo>
                    <a:pt x="52" y="14"/>
                  </a:lnTo>
                  <a:lnTo>
                    <a:pt x="53" y="15"/>
                  </a:lnTo>
                  <a:lnTo>
                    <a:pt x="54" y="17"/>
                  </a:lnTo>
                  <a:lnTo>
                    <a:pt x="55" y="20"/>
                  </a:lnTo>
                  <a:lnTo>
                    <a:pt x="44" y="22"/>
                  </a:lnTo>
                  <a:lnTo>
                    <a:pt x="43" y="19"/>
                  </a:lnTo>
                  <a:lnTo>
                    <a:pt x="41" y="16"/>
                  </a:lnTo>
                  <a:lnTo>
                    <a:pt x="40" y="14"/>
                  </a:lnTo>
                  <a:lnTo>
                    <a:pt x="38" y="12"/>
                  </a:lnTo>
                  <a:lnTo>
                    <a:pt x="36" y="10"/>
                  </a:lnTo>
                  <a:lnTo>
                    <a:pt x="34" y="10"/>
                  </a:lnTo>
                  <a:lnTo>
                    <a:pt x="31" y="9"/>
                  </a:lnTo>
                  <a:lnTo>
                    <a:pt x="29" y="9"/>
                  </a:lnTo>
                  <a:lnTo>
                    <a:pt x="25" y="9"/>
                  </a:lnTo>
                  <a:lnTo>
                    <a:pt x="24" y="10"/>
                  </a:lnTo>
                  <a:lnTo>
                    <a:pt x="21" y="10"/>
                  </a:lnTo>
                  <a:lnTo>
                    <a:pt x="18" y="12"/>
                  </a:lnTo>
                  <a:lnTo>
                    <a:pt x="16" y="14"/>
                  </a:lnTo>
                  <a:lnTo>
                    <a:pt x="14" y="18"/>
                  </a:lnTo>
                  <a:lnTo>
                    <a:pt x="12" y="22"/>
                  </a:lnTo>
                  <a:lnTo>
                    <a:pt x="10" y="28"/>
                  </a:lnTo>
                  <a:lnTo>
                    <a:pt x="10" y="33"/>
                  </a:lnTo>
                  <a:lnTo>
                    <a:pt x="10" y="39"/>
                  </a:lnTo>
                  <a:lnTo>
                    <a:pt x="12" y="45"/>
                  </a:lnTo>
                  <a:lnTo>
                    <a:pt x="14" y="48"/>
                  </a:lnTo>
                  <a:lnTo>
                    <a:pt x="14" y="51"/>
                  </a:lnTo>
                  <a:lnTo>
                    <a:pt x="15" y="52"/>
                  </a:lnTo>
                  <a:lnTo>
                    <a:pt x="18" y="55"/>
                  </a:lnTo>
                  <a:lnTo>
                    <a:pt x="20" y="55"/>
                  </a:lnTo>
                  <a:lnTo>
                    <a:pt x="21" y="56"/>
                  </a:lnTo>
                  <a:lnTo>
                    <a:pt x="24" y="58"/>
                  </a:lnTo>
                  <a:lnTo>
                    <a:pt x="28" y="58"/>
                  </a:lnTo>
                  <a:lnTo>
                    <a:pt x="31" y="58"/>
                  </a:lnTo>
                  <a:lnTo>
                    <a:pt x="34" y="57"/>
                  </a:lnTo>
                  <a:lnTo>
                    <a:pt x="37" y="55"/>
                  </a:lnTo>
                  <a:lnTo>
                    <a:pt x="39" y="54"/>
                  </a:lnTo>
                  <a:lnTo>
                    <a:pt x="40" y="53"/>
                  </a:lnTo>
                  <a:lnTo>
                    <a:pt x="41" y="52"/>
                  </a:lnTo>
                  <a:lnTo>
                    <a:pt x="43" y="49"/>
                  </a:lnTo>
                  <a:lnTo>
                    <a:pt x="44" y="46"/>
                  </a:lnTo>
                  <a:lnTo>
                    <a:pt x="45"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2" name="Freeform 167"/>
            <p:cNvSpPr>
              <a:spLocks/>
            </p:cNvSpPr>
            <p:nvPr/>
          </p:nvSpPr>
          <p:spPr bwMode="auto">
            <a:xfrm>
              <a:off x="3109" y="3387"/>
              <a:ext cx="11" cy="89"/>
            </a:xfrm>
            <a:custGeom>
              <a:avLst/>
              <a:gdLst>
                <a:gd name="T0" fmla="*/ 0 w 11"/>
                <a:gd name="T1" fmla="*/ 14 h 89"/>
                <a:gd name="T2" fmla="*/ 0 w 11"/>
                <a:gd name="T3" fmla="*/ 0 h 89"/>
                <a:gd name="T4" fmla="*/ 11 w 11"/>
                <a:gd name="T5" fmla="*/ 0 h 89"/>
                <a:gd name="T6" fmla="*/ 11 w 11"/>
                <a:gd name="T7" fmla="*/ 14 h 89"/>
                <a:gd name="T8" fmla="*/ 0 w 11"/>
                <a:gd name="T9" fmla="*/ 14 h 89"/>
                <a:gd name="T10" fmla="*/ 0 w 11"/>
                <a:gd name="T11" fmla="*/ 14 h 89"/>
                <a:gd name="T12" fmla="*/ 0 w 11"/>
                <a:gd name="T13" fmla="*/ 89 h 89"/>
                <a:gd name="T14" fmla="*/ 0 w 11"/>
                <a:gd name="T15" fmla="*/ 25 h 89"/>
                <a:gd name="T16" fmla="*/ 11 w 11"/>
                <a:gd name="T17" fmla="*/ 25 h 89"/>
                <a:gd name="T18" fmla="*/ 11 w 11"/>
                <a:gd name="T19" fmla="*/ 89 h 89"/>
                <a:gd name="T20" fmla="*/ 0 w 11"/>
                <a:gd name="T21" fmla="*/ 89 h 89"/>
                <a:gd name="T22" fmla="*/ 0 w 11"/>
                <a:gd name="T23" fmla="*/ 14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89">
                  <a:moveTo>
                    <a:pt x="0" y="14"/>
                  </a:moveTo>
                  <a:lnTo>
                    <a:pt x="0" y="0"/>
                  </a:lnTo>
                  <a:lnTo>
                    <a:pt x="11" y="0"/>
                  </a:lnTo>
                  <a:lnTo>
                    <a:pt x="11" y="14"/>
                  </a:lnTo>
                  <a:lnTo>
                    <a:pt x="0" y="14"/>
                  </a:lnTo>
                  <a:lnTo>
                    <a:pt x="0" y="89"/>
                  </a:lnTo>
                  <a:lnTo>
                    <a:pt x="0" y="25"/>
                  </a:lnTo>
                  <a:lnTo>
                    <a:pt x="11" y="25"/>
                  </a:lnTo>
                  <a:lnTo>
                    <a:pt x="11" y="89"/>
                  </a:lnTo>
                  <a:lnTo>
                    <a:pt x="0" y="89"/>
                  </a:lnTo>
                  <a:lnTo>
                    <a:pt x="0"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3" name="Freeform 168"/>
            <p:cNvSpPr>
              <a:spLocks/>
            </p:cNvSpPr>
            <p:nvPr/>
          </p:nvSpPr>
          <p:spPr bwMode="auto">
            <a:xfrm>
              <a:off x="3127" y="3411"/>
              <a:ext cx="60" cy="67"/>
            </a:xfrm>
            <a:custGeom>
              <a:avLst/>
              <a:gdLst>
                <a:gd name="T0" fmla="*/ 44 w 60"/>
                <a:gd name="T1" fmla="*/ 60 h 67"/>
                <a:gd name="T2" fmla="*/ 34 w 60"/>
                <a:gd name="T3" fmla="*/ 65 h 67"/>
                <a:gd name="T4" fmla="*/ 29 w 60"/>
                <a:gd name="T5" fmla="*/ 66 h 67"/>
                <a:gd name="T6" fmla="*/ 17 w 60"/>
                <a:gd name="T7" fmla="*/ 66 h 67"/>
                <a:gd name="T8" fmla="*/ 10 w 60"/>
                <a:gd name="T9" fmla="*/ 64 h 67"/>
                <a:gd name="T10" fmla="*/ 6 w 60"/>
                <a:gd name="T11" fmla="*/ 62 h 67"/>
                <a:gd name="T12" fmla="*/ 3 w 60"/>
                <a:gd name="T13" fmla="*/ 58 h 67"/>
                <a:gd name="T14" fmla="*/ 1 w 60"/>
                <a:gd name="T15" fmla="*/ 52 h 67"/>
                <a:gd name="T16" fmla="*/ 1 w 60"/>
                <a:gd name="T17" fmla="*/ 46 h 67"/>
                <a:gd name="T18" fmla="*/ 3 w 60"/>
                <a:gd name="T19" fmla="*/ 40 h 67"/>
                <a:gd name="T20" fmla="*/ 5 w 60"/>
                <a:gd name="T21" fmla="*/ 36 h 67"/>
                <a:gd name="T22" fmla="*/ 12 w 60"/>
                <a:gd name="T23" fmla="*/ 31 h 67"/>
                <a:gd name="T24" fmla="*/ 20 w 60"/>
                <a:gd name="T25" fmla="*/ 29 h 67"/>
                <a:gd name="T26" fmla="*/ 37 w 60"/>
                <a:gd name="T27" fmla="*/ 27 h 67"/>
                <a:gd name="T28" fmla="*/ 45 w 60"/>
                <a:gd name="T29" fmla="*/ 24 h 67"/>
                <a:gd name="T30" fmla="*/ 45 w 60"/>
                <a:gd name="T31" fmla="*/ 19 h 67"/>
                <a:gd name="T32" fmla="*/ 44 w 60"/>
                <a:gd name="T33" fmla="*/ 14 h 67"/>
                <a:gd name="T34" fmla="*/ 40 w 60"/>
                <a:gd name="T35" fmla="*/ 10 h 67"/>
                <a:gd name="T36" fmla="*/ 34 w 60"/>
                <a:gd name="T37" fmla="*/ 9 h 67"/>
                <a:gd name="T38" fmla="*/ 27 w 60"/>
                <a:gd name="T39" fmla="*/ 9 h 67"/>
                <a:gd name="T40" fmla="*/ 20 w 60"/>
                <a:gd name="T41" fmla="*/ 10 h 67"/>
                <a:gd name="T42" fmla="*/ 17 w 60"/>
                <a:gd name="T43" fmla="*/ 13 h 67"/>
                <a:gd name="T44" fmla="*/ 14 w 60"/>
                <a:gd name="T45" fmla="*/ 18 h 67"/>
                <a:gd name="T46" fmla="*/ 3 w 60"/>
                <a:gd name="T47" fmla="*/ 20 h 67"/>
                <a:gd name="T48" fmla="*/ 4 w 60"/>
                <a:gd name="T49" fmla="*/ 14 h 67"/>
                <a:gd name="T50" fmla="*/ 7 w 60"/>
                <a:gd name="T51" fmla="*/ 8 h 67"/>
                <a:gd name="T52" fmla="*/ 11 w 60"/>
                <a:gd name="T53" fmla="*/ 5 h 67"/>
                <a:gd name="T54" fmla="*/ 17 w 60"/>
                <a:gd name="T55" fmla="*/ 2 h 67"/>
                <a:gd name="T56" fmla="*/ 24 w 60"/>
                <a:gd name="T57" fmla="*/ 0 h 67"/>
                <a:gd name="T58" fmla="*/ 35 w 60"/>
                <a:gd name="T59" fmla="*/ 0 h 67"/>
                <a:gd name="T60" fmla="*/ 45 w 60"/>
                <a:gd name="T61" fmla="*/ 2 h 67"/>
                <a:gd name="T62" fmla="*/ 49 w 60"/>
                <a:gd name="T63" fmla="*/ 3 h 67"/>
                <a:gd name="T64" fmla="*/ 52 w 60"/>
                <a:gd name="T65" fmla="*/ 7 h 67"/>
                <a:gd name="T66" fmla="*/ 56 w 60"/>
                <a:gd name="T67" fmla="*/ 14 h 67"/>
                <a:gd name="T68" fmla="*/ 56 w 60"/>
                <a:gd name="T69" fmla="*/ 24 h 67"/>
                <a:gd name="T70" fmla="*/ 57 w 60"/>
                <a:gd name="T71" fmla="*/ 51 h 67"/>
                <a:gd name="T72" fmla="*/ 57 w 60"/>
                <a:gd name="T73" fmla="*/ 58 h 67"/>
                <a:gd name="T74" fmla="*/ 59 w 60"/>
                <a:gd name="T75" fmla="*/ 64 h 67"/>
                <a:gd name="T76" fmla="*/ 48 w 60"/>
                <a:gd name="T77" fmla="*/ 65 h 67"/>
                <a:gd name="T78" fmla="*/ 46 w 60"/>
                <a:gd name="T79" fmla="*/ 58 h 67"/>
                <a:gd name="T80" fmla="*/ 45 w 60"/>
                <a:gd name="T81" fmla="*/ 33 h 67"/>
                <a:gd name="T82" fmla="*/ 33 w 60"/>
                <a:gd name="T83" fmla="*/ 37 h 67"/>
                <a:gd name="T84" fmla="*/ 22 w 60"/>
                <a:gd name="T85" fmla="*/ 38 h 67"/>
                <a:gd name="T86" fmla="*/ 16 w 60"/>
                <a:gd name="T87" fmla="*/ 41 h 67"/>
                <a:gd name="T88" fmla="*/ 13 w 60"/>
                <a:gd name="T89" fmla="*/ 43 h 67"/>
                <a:gd name="T90" fmla="*/ 13 w 60"/>
                <a:gd name="T91" fmla="*/ 45 h 67"/>
                <a:gd name="T92" fmla="*/ 13 w 60"/>
                <a:gd name="T93" fmla="*/ 50 h 67"/>
                <a:gd name="T94" fmla="*/ 14 w 60"/>
                <a:gd name="T95" fmla="*/ 54 h 67"/>
                <a:gd name="T96" fmla="*/ 17 w 60"/>
                <a:gd name="T97" fmla="*/ 57 h 67"/>
                <a:gd name="T98" fmla="*/ 22 w 60"/>
                <a:gd name="T99" fmla="*/ 59 h 67"/>
                <a:gd name="T100" fmla="*/ 28 w 60"/>
                <a:gd name="T101" fmla="*/ 59 h 67"/>
                <a:gd name="T102" fmla="*/ 34 w 60"/>
                <a:gd name="T103" fmla="*/ 57 h 67"/>
                <a:gd name="T104" fmla="*/ 39 w 60"/>
                <a:gd name="T105" fmla="*/ 54 h 67"/>
                <a:gd name="T106" fmla="*/ 42 w 60"/>
                <a:gd name="T107" fmla="*/ 51 h 67"/>
                <a:gd name="T108" fmla="*/ 44 w 60"/>
                <a:gd name="T109" fmla="*/ 46 h 67"/>
                <a:gd name="T110" fmla="*/ 45 w 60"/>
                <a:gd name="T111" fmla="*/ 41 h 67"/>
                <a:gd name="T112" fmla="*/ 45 w 60"/>
                <a:gd name="T113" fmla="*/ 33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 h="67">
                  <a:moveTo>
                    <a:pt x="46" y="58"/>
                  </a:moveTo>
                  <a:lnTo>
                    <a:pt x="44" y="60"/>
                  </a:lnTo>
                  <a:lnTo>
                    <a:pt x="41" y="62"/>
                  </a:lnTo>
                  <a:lnTo>
                    <a:pt x="34" y="65"/>
                  </a:lnTo>
                  <a:lnTo>
                    <a:pt x="32" y="65"/>
                  </a:lnTo>
                  <a:lnTo>
                    <a:pt x="29" y="66"/>
                  </a:lnTo>
                  <a:lnTo>
                    <a:pt x="23" y="67"/>
                  </a:lnTo>
                  <a:lnTo>
                    <a:pt x="17" y="66"/>
                  </a:lnTo>
                  <a:lnTo>
                    <a:pt x="13" y="65"/>
                  </a:lnTo>
                  <a:lnTo>
                    <a:pt x="10" y="64"/>
                  </a:lnTo>
                  <a:lnTo>
                    <a:pt x="8" y="63"/>
                  </a:lnTo>
                  <a:lnTo>
                    <a:pt x="6" y="62"/>
                  </a:lnTo>
                  <a:lnTo>
                    <a:pt x="4" y="59"/>
                  </a:lnTo>
                  <a:lnTo>
                    <a:pt x="3" y="58"/>
                  </a:lnTo>
                  <a:lnTo>
                    <a:pt x="2" y="56"/>
                  </a:lnTo>
                  <a:lnTo>
                    <a:pt x="1" y="52"/>
                  </a:lnTo>
                  <a:lnTo>
                    <a:pt x="0" y="48"/>
                  </a:lnTo>
                  <a:lnTo>
                    <a:pt x="1" y="46"/>
                  </a:lnTo>
                  <a:lnTo>
                    <a:pt x="1" y="44"/>
                  </a:lnTo>
                  <a:lnTo>
                    <a:pt x="3" y="40"/>
                  </a:lnTo>
                  <a:lnTo>
                    <a:pt x="4" y="38"/>
                  </a:lnTo>
                  <a:lnTo>
                    <a:pt x="5" y="36"/>
                  </a:lnTo>
                  <a:lnTo>
                    <a:pt x="8" y="34"/>
                  </a:lnTo>
                  <a:lnTo>
                    <a:pt x="12" y="31"/>
                  </a:lnTo>
                  <a:lnTo>
                    <a:pt x="17" y="30"/>
                  </a:lnTo>
                  <a:lnTo>
                    <a:pt x="20" y="29"/>
                  </a:lnTo>
                  <a:lnTo>
                    <a:pt x="26" y="28"/>
                  </a:lnTo>
                  <a:lnTo>
                    <a:pt x="37" y="27"/>
                  </a:lnTo>
                  <a:lnTo>
                    <a:pt x="42" y="26"/>
                  </a:lnTo>
                  <a:lnTo>
                    <a:pt x="45" y="24"/>
                  </a:lnTo>
                  <a:lnTo>
                    <a:pt x="45" y="22"/>
                  </a:lnTo>
                  <a:lnTo>
                    <a:pt x="45" y="19"/>
                  </a:lnTo>
                  <a:lnTo>
                    <a:pt x="44" y="16"/>
                  </a:lnTo>
                  <a:lnTo>
                    <a:pt x="44" y="14"/>
                  </a:lnTo>
                  <a:lnTo>
                    <a:pt x="42" y="13"/>
                  </a:lnTo>
                  <a:lnTo>
                    <a:pt x="40" y="10"/>
                  </a:lnTo>
                  <a:lnTo>
                    <a:pt x="37" y="10"/>
                  </a:lnTo>
                  <a:lnTo>
                    <a:pt x="34" y="9"/>
                  </a:lnTo>
                  <a:lnTo>
                    <a:pt x="30" y="9"/>
                  </a:lnTo>
                  <a:lnTo>
                    <a:pt x="27" y="9"/>
                  </a:lnTo>
                  <a:lnTo>
                    <a:pt x="24" y="10"/>
                  </a:lnTo>
                  <a:lnTo>
                    <a:pt x="20" y="10"/>
                  </a:lnTo>
                  <a:lnTo>
                    <a:pt x="19" y="11"/>
                  </a:lnTo>
                  <a:lnTo>
                    <a:pt x="17" y="13"/>
                  </a:lnTo>
                  <a:lnTo>
                    <a:pt x="16" y="15"/>
                  </a:lnTo>
                  <a:lnTo>
                    <a:pt x="14" y="18"/>
                  </a:lnTo>
                  <a:lnTo>
                    <a:pt x="13" y="21"/>
                  </a:lnTo>
                  <a:lnTo>
                    <a:pt x="3" y="20"/>
                  </a:lnTo>
                  <a:lnTo>
                    <a:pt x="3" y="17"/>
                  </a:lnTo>
                  <a:lnTo>
                    <a:pt x="4" y="14"/>
                  </a:lnTo>
                  <a:lnTo>
                    <a:pt x="6" y="10"/>
                  </a:lnTo>
                  <a:lnTo>
                    <a:pt x="7" y="8"/>
                  </a:lnTo>
                  <a:lnTo>
                    <a:pt x="9" y="7"/>
                  </a:lnTo>
                  <a:lnTo>
                    <a:pt x="11" y="5"/>
                  </a:lnTo>
                  <a:lnTo>
                    <a:pt x="14" y="3"/>
                  </a:lnTo>
                  <a:lnTo>
                    <a:pt x="17" y="2"/>
                  </a:lnTo>
                  <a:lnTo>
                    <a:pt x="20" y="1"/>
                  </a:lnTo>
                  <a:lnTo>
                    <a:pt x="24" y="0"/>
                  </a:lnTo>
                  <a:lnTo>
                    <a:pt x="31" y="0"/>
                  </a:lnTo>
                  <a:lnTo>
                    <a:pt x="35" y="0"/>
                  </a:lnTo>
                  <a:lnTo>
                    <a:pt x="39" y="0"/>
                  </a:lnTo>
                  <a:lnTo>
                    <a:pt x="45" y="2"/>
                  </a:lnTo>
                  <a:lnTo>
                    <a:pt x="48" y="3"/>
                  </a:lnTo>
                  <a:lnTo>
                    <a:pt x="49" y="3"/>
                  </a:lnTo>
                  <a:lnTo>
                    <a:pt x="51" y="5"/>
                  </a:lnTo>
                  <a:lnTo>
                    <a:pt x="52" y="7"/>
                  </a:lnTo>
                  <a:lnTo>
                    <a:pt x="55" y="10"/>
                  </a:lnTo>
                  <a:lnTo>
                    <a:pt x="56" y="14"/>
                  </a:lnTo>
                  <a:lnTo>
                    <a:pt x="56" y="18"/>
                  </a:lnTo>
                  <a:lnTo>
                    <a:pt x="56" y="24"/>
                  </a:lnTo>
                  <a:lnTo>
                    <a:pt x="56" y="38"/>
                  </a:lnTo>
                  <a:lnTo>
                    <a:pt x="57" y="51"/>
                  </a:lnTo>
                  <a:lnTo>
                    <a:pt x="57" y="55"/>
                  </a:lnTo>
                  <a:lnTo>
                    <a:pt x="57" y="58"/>
                  </a:lnTo>
                  <a:lnTo>
                    <a:pt x="58" y="62"/>
                  </a:lnTo>
                  <a:lnTo>
                    <a:pt x="59" y="64"/>
                  </a:lnTo>
                  <a:lnTo>
                    <a:pt x="60" y="65"/>
                  </a:lnTo>
                  <a:lnTo>
                    <a:pt x="48" y="65"/>
                  </a:lnTo>
                  <a:lnTo>
                    <a:pt x="47" y="62"/>
                  </a:lnTo>
                  <a:lnTo>
                    <a:pt x="46" y="58"/>
                  </a:lnTo>
                  <a:lnTo>
                    <a:pt x="45" y="33"/>
                  </a:lnTo>
                  <a:lnTo>
                    <a:pt x="38" y="35"/>
                  </a:lnTo>
                  <a:lnTo>
                    <a:pt x="33" y="37"/>
                  </a:lnTo>
                  <a:lnTo>
                    <a:pt x="27" y="38"/>
                  </a:lnTo>
                  <a:lnTo>
                    <a:pt x="22" y="38"/>
                  </a:lnTo>
                  <a:lnTo>
                    <a:pt x="18" y="39"/>
                  </a:lnTo>
                  <a:lnTo>
                    <a:pt x="16" y="41"/>
                  </a:lnTo>
                  <a:lnTo>
                    <a:pt x="15" y="42"/>
                  </a:lnTo>
                  <a:lnTo>
                    <a:pt x="13" y="43"/>
                  </a:lnTo>
                  <a:lnTo>
                    <a:pt x="13" y="45"/>
                  </a:lnTo>
                  <a:lnTo>
                    <a:pt x="12" y="48"/>
                  </a:lnTo>
                  <a:lnTo>
                    <a:pt x="13" y="50"/>
                  </a:lnTo>
                  <a:lnTo>
                    <a:pt x="13" y="52"/>
                  </a:lnTo>
                  <a:lnTo>
                    <a:pt x="14" y="54"/>
                  </a:lnTo>
                  <a:lnTo>
                    <a:pt x="16" y="55"/>
                  </a:lnTo>
                  <a:lnTo>
                    <a:pt x="17" y="57"/>
                  </a:lnTo>
                  <a:lnTo>
                    <a:pt x="20" y="58"/>
                  </a:lnTo>
                  <a:lnTo>
                    <a:pt x="22" y="59"/>
                  </a:lnTo>
                  <a:lnTo>
                    <a:pt x="25" y="59"/>
                  </a:lnTo>
                  <a:lnTo>
                    <a:pt x="28" y="59"/>
                  </a:lnTo>
                  <a:lnTo>
                    <a:pt x="31" y="58"/>
                  </a:lnTo>
                  <a:lnTo>
                    <a:pt x="34" y="57"/>
                  </a:lnTo>
                  <a:lnTo>
                    <a:pt x="37" y="55"/>
                  </a:lnTo>
                  <a:lnTo>
                    <a:pt x="39" y="54"/>
                  </a:lnTo>
                  <a:lnTo>
                    <a:pt x="41" y="52"/>
                  </a:lnTo>
                  <a:lnTo>
                    <a:pt x="42" y="51"/>
                  </a:lnTo>
                  <a:lnTo>
                    <a:pt x="44" y="48"/>
                  </a:lnTo>
                  <a:lnTo>
                    <a:pt x="44" y="46"/>
                  </a:lnTo>
                  <a:lnTo>
                    <a:pt x="45" y="44"/>
                  </a:lnTo>
                  <a:lnTo>
                    <a:pt x="45" y="41"/>
                  </a:lnTo>
                  <a:lnTo>
                    <a:pt x="45" y="38"/>
                  </a:lnTo>
                  <a:lnTo>
                    <a:pt x="45" y="33"/>
                  </a:lnTo>
                  <a:lnTo>
                    <a:pt x="46" y="5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4" name="Rectangle 169"/>
            <p:cNvSpPr>
              <a:spLocks noChangeArrowheads="1"/>
            </p:cNvSpPr>
            <p:nvPr/>
          </p:nvSpPr>
          <p:spPr bwMode="auto">
            <a:xfrm>
              <a:off x="3194" y="3387"/>
              <a:ext cx="11" cy="89"/>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405" name="Freeform 170"/>
            <p:cNvSpPr>
              <a:spLocks/>
            </p:cNvSpPr>
            <p:nvPr/>
          </p:nvSpPr>
          <p:spPr bwMode="auto">
            <a:xfrm>
              <a:off x="3216" y="3387"/>
              <a:ext cx="11" cy="89"/>
            </a:xfrm>
            <a:custGeom>
              <a:avLst/>
              <a:gdLst>
                <a:gd name="T0" fmla="*/ 0 w 11"/>
                <a:gd name="T1" fmla="*/ 14 h 89"/>
                <a:gd name="T2" fmla="*/ 0 w 11"/>
                <a:gd name="T3" fmla="*/ 0 h 89"/>
                <a:gd name="T4" fmla="*/ 11 w 11"/>
                <a:gd name="T5" fmla="*/ 0 h 89"/>
                <a:gd name="T6" fmla="*/ 11 w 11"/>
                <a:gd name="T7" fmla="*/ 14 h 89"/>
                <a:gd name="T8" fmla="*/ 0 w 11"/>
                <a:gd name="T9" fmla="*/ 14 h 89"/>
                <a:gd name="T10" fmla="*/ 0 w 11"/>
                <a:gd name="T11" fmla="*/ 14 h 89"/>
                <a:gd name="T12" fmla="*/ 0 w 11"/>
                <a:gd name="T13" fmla="*/ 89 h 89"/>
                <a:gd name="T14" fmla="*/ 0 w 11"/>
                <a:gd name="T15" fmla="*/ 25 h 89"/>
                <a:gd name="T16" fmla="*/ 11 w 11"/>
                <a:gd name="T17" fmla="*/ 25 h 89"/>
                <a:gd name="T18" fmla="*/ 11 w 11"/>
                <a:gd name="T19" fmla="*/ 89 h 89"/>
                <a:gd name="T20" fmla="*/ 0 w 11"/>
                <a:gd name="T21" fmla="*/ 89 h 89"/>
                <a:gd name="T22" fmla="*/ 0 w 11"/>
                <a:gd name="T23" fmla="*/ 14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89">
                  <a:moveTo>
                    <a:pt x="0" y="14"/>
                  </a:moveTo>
                  <a:lnTo>
                    <a:pt x="0" y="0"/>
                  </a:lnTo>
                  <a:lnTo>
                    <a:pt x="11" y="0"/>
                  </a:lnTo>
                  <a:lnTo>
                    <a:pt x="11" y="14"/>
                  </a:lnTo>
                  <a:lnTo>
                    <a:pt x="0" y="14"/>
                  </a:lnTo>
                  <a:lnTo>
                    <a:pt x="0" y="89"/>
                  </a:lnTo>
                  <a:lnTo>
                    <a:pt x="0" y="25"/>
                  </a:lnTo>
                  <a:lnTo>
                    <a:pt x="11" y="25"/>
                  </a:lnTo>
                  <a:lnTo>
                    <a:pt x="11" y="89"/>
                  </a:lnTo>
                  <a:lnTo>
                    <a:pt x="0" y="89"/>
                  </a:lnTo>
                  <a:lnTo>
                    <a:pt x="0"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6" name="Freeform 171"/>
            <p:cNvSpPr>
              <a:spLocks/>
            </p:cNvSpPr>
            <p:nvPr/>
          </p:nvSpPr>
          <p:spPr bwMode="auto">
            <a:xfrm>
              <a:off x="3233" y="3411"/>
              <a:ext cx="54" cy="67"/>
            </a:xfrm>
            <a:custGeom>
              <a:avLst/>
              <a:gdLst>
                <a:gd name="T0" fmla="*/ 11 w 54"/>
                <a:gd name="T1" fmla="*/ 45 h 67"/>
                <a:gd name="T2" fmla="*/ 13 w 54"/>
                <a:gd name="T3" fmla="*/ 50 h 67"/>
                <a:gd name="T4" fmla="*/ 16 w 54"/>
                <a:gd name="T5" fmla="*/ 55 h 67"/>
                <a:gd name="T6" fmla="*/ 21 w 54"/>
                <a:gd name="T7" fmla="*/ 57 h 67"/>
                <a:gd name="T8" fmla="*/ 28 w 54"/>
                <a:gd name="T9" fmla="*/ 58 h 67"/>
                <a:gd name="T10" fmla="*/ 35 w 54"/>
                <a:gd name="T11" fmla="*/ 57 h 67"/>
                <a:gd name="T12" fmla="*/ 39 w 54"/>
                <a:gd name="T13" fmla="*/ 55 h 67"/>
                <a:gd name="T14" fmla="*/ 41 w 54"/>
                <a:gd name="T15" fmla="*/ 52 h 67"/>
                <a:gd name="T16" fmla="*/ 42 w 54"/>
                <a:gd name="T17" fmla="*/ 48 h 67"/>
                <a:gd name="T18" fmla="*/ 41 w 54"/>
                <a:gd name="T19" fmla="*/ 45 h 67"/>
                <a:gd name="T20" fmla="*/ 39 w 54"/>
                <a:gd name="T21" fmla="*/ 42 h 67"/>
                <a:gd name="T22" fmla="*/ 28 w 54"/>
                <a:gd name="T23" fmla="*/ 38 h 67"/>
                <a:gd name="T24" fmla="*/ 11 w 54"/>
                <a:gd name="T25" fmla="*/ 33 h 67"/>
                <a:gd name="T26" fmla="*/ 7 w 54"/>
                <a:gd name="T27" fmla="*/ 31 h 67"/>
                <a:gd name="T28" fmla="*/ 4 w 54"/>
                <a:gd name="T29" fmla="*/ 27 h 67"/>
                <a:gd name="T30" fmla="*/ 2 w 54"/>
                <a:gd name="T31" fmla="*/ 21 h 67"/>
                <a:gd name="T32" fmla="*/ 3 w 54"/>
                <a:gd name="T33" fmla="*/ 14 h 67"/>
                <a:gd name="T34" fmla="*/ 5 w 54"/>
                <a:gd name="T35" fmla="*/ 9 h 67"/>
                <a:gd name="T36" fmla="*/ 10 w 54"/>
                <a:gd name="T37" fmla="*/ 4 h 67"/>
                <a:gd name="T38" fmla="*/ 17 w 54"/>
                <a:gd name="T39" fmla="*/ 1 h 67"/>
                <a:gd name="T40" fmla="*/ 26 w 54"/>
                <a:gd name="T41" fmla="*/ 0 h 67"/>
                <a:gd name="T42" fmla="*/ 39 w 54"/>
                <a:gd name="T43" fmla="*/ 2 h 67"/>
                <a:gd name="T44" fmla="*/ 46 w 54"/>
                <a:gd name="T45" fmla="*/ 6 h 67"/>
                <a:gd name="T46" fmla="*/ 48 w 54"/>
                <a:gd name="T47" fmla="*/ 10 h 67"/>
                <a:gd name="T48" fmla="*/ 52 w 54"/>
                <a:gd name="T49" fmla="*/ 17 h 67"/>
                <a:gd name="T50" fmla="*/ 40 w 54"/>
                <a:gd name="T51" fmla="*/ 17 h 67"/>
                <a:gd name="T52" fmla="*/ 38 w 54"/>
                <a:gd name="T53" fmla="*/ 13 h 67"/>
                <a:gd name="T54" fmla="*/ 35 w 54"/>
                <a:gd name="T55" fmla="*/ 10 h 67"/>
                <a:gd name="T56" fmla="*/ 30 w 54"/>
                <a:gd name="T57" fmla="*/ 9 h 67"/>
                <a:gd name="T58" fmla="*/ 23 w 54"/>
                <a:gd name="T59" fmla="*/ 9 h 67"/>
                <a:gd name="T60" fmla="*/ 17 w 54"/>
                <a:gd name="T61" fmla="*/ 10 h 67"/>
                <a:gd name="T62" fmla="*/ 14 w 54"/>
                <a:gd name="T63" fmla="*/ 13 h 67"/>
                <a:gd name="T64" fmla="*/ 13 w 54"/>
                <a:gd name="T65" fmla="*/ 15 h 67"/>
                <a:gd name="T66" fmla="*/ 13 w 54"/>
                <a:gd name="T67" fmla="*/ 19 h 67"/>
                <a:gd name="T68" fmla="*/ 15 w 54"/>
                <a:gd name="T69" fmla="*/ 21 h 67"/>
                <a:gd name="T70" fmla="*/ 18 w 54"/>
                <a:gd name="T71" fmla="*/ 24 h 67"/>
                <a:gd name="T72" fmla="*/ 38 w 54"/>
                <a:gd name="T73" fmla="*/ 29 h 67"/>
                <a:gd name="T74" fmla="*/ 46 w 54"/>
                <a:gd name="T75" fmla="*/ 33 h 67"/>
                <a:gd name="T76" fmla="*/ 50 w 54"/>
                <a:gd name="T77" fmla="*/ 35 h 67"/>
                <a:gd name="T78" fmla="*/ 52 w 54"/>
                <a:gd name="T79" fmla="*/ 39 h 67"/>
                <a:gd name="T80" fmla="*/ 54 w 54"/>
                <a:gd name="T81" fmla="*/ 44 h 67"/>
                <a:gd name="T82" fmla="*/ 54 w 54"/>
                <a:gd name="T83" fmla="*/ 49 h 67"/>
                <a:gd name="T84" fmla="*/ 51 w 54"/>
                <a:gd name="T85" fmla="*/ 57 h 67"/>
                <a:gd name="T86" fmla="*/ 47 w 54"/>
                <a:gd name="T87" fmla="*/ 61 h 67"/>
                <a:gd name="T88" fmla="*/ 41 w 54"/>
                <a:gd name="T89" fmla="*/ 65 h 67"/>
                <a:gd name="T90" fmla="*/ 35 w 54"/>
                <a:gd name="T91" fmla="*/ 66 h 67"/>
                <a:gd name="T92" fmla="*/ 22 w 54"/>
                <a:gd name="T93" fmla="*/ 66 h 67"/>
                <a:gd name="T94" fmla="*/ 12 w 54"/>
                <a:gd name="T95" fmla="*/ 64 h 67"/>
                <a:gd name="T96" fmla="*/ 9 w 54"/>
                <a:gd name="T97" fmla="*/ 62 h 67"/>
                <a:gd name="T98" fmla="*/ 6 w 54"/>
                <a:gd name="T99" fmla="*/ 59 h 67"/>
                <a:gd name="T100" fmla="*/ 3 w 54"/>
                <a:gd name="T101" fmla="*/ 53 h 67"/>
                <a:gd name="T102" fmla="*/ 1 w 54"/>
                <a:gd name="T103" fmla="*/ 48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 h="67">
                  <a:moveTo>
                    <a:pt x="0" y="46"/>
                  </a:moveTo>
                  <a:lnTo>
                    <a:pt x="11" y="45"/>
                  </a:lnTo>
                  <a:lnTo>
                    <a:pt x="12" y="48"/>
                  </a:lnTo>
                  <a:lnTo>
                    <a:pt x="13" y="50"/>
                  </a:lnTo>
                  <a:lnTo>
                    <a:pt x="14" y="52"/>
                  </a:lnTo>
                  <a:lnTo>
                    <a:pt x="16" y="55"/>
                  </a:lnTo>
                  <a:lnTo>
                    <a:pt x="18" y="56"/>
                  </a:lnTo>
                  <a:lnTo>
                    <a:pt x="21" y="57"/>
                  </a:lnTo>
                  <a:lnTo>
                    <a:pt x="24" y="58"/>
                  </a:lnTo>
                  <a:lnTo>
                    <a:pt x="28" y="58"/>
                  </a:lnTo>
                  <a:lnTo>
                    <a:pt x="31" y="58"/>
                  </a:lnTo>
                  <a:lnTo>
                    <a:pt x="35" y="57"/>
                  </a:lnTo>
                  <a:lnTo>
                    <a:pt x="37" y="56"/>
                  </a:lnTo>
                  <a:lnTo>
                    <a:pt x="39" y="55"/>
                  </a:lnTo>
                  <a:lnTo>
                    <a:pt x="41" y="53"/>
                  </a:lnTo>
                  <a:lnTo>
                    <a:pt x="41" y="52"/>
                  </a:lnTo>
                  <a:lnTo>
                    <a:pt x="42" y="50"/>
                  </a:lnTo>
                  <a:lnTo>
                    <a:pt x="42" y="48"/>
                  </a:lnTo>
                  <a:lnTo>
                    <a:pt x="42" y="46"/>
                  </a:lnTo>
                  <a:lnTo>
                    <a:pt x="41" y="45"/>
                  </a:lnTo>
                  <a:lnTo>
                    <a:pt x="41" y="43"/>
                  </a:lnTo>
                  <a:lnTo>
                    <a:pt x="39" y="42"/>
                  </a:lnTo>
                  <a:lnTo>
                    <a:pt x="35" y="40"/>
                  </a:lnTo>
                  <a:lnTo>
                    <a:pt x="28" y="38"/>
                  </a:lnTo>
                  <a:lnTo>
                    <a:pt x="18" y="35"/>
                  </a:lnTo>
                  <a:lnTo>
                    <a:pt x="11" y="33"/>
                  </a:lnTo>
                  <a:lnTo>
                    <a:pt x="10" y="32"/>
                  </a:lnTo>
                  <a:lnTo>
                    <a:pt x="7" y="31"/>
                  </a:lnTo>
                  <a:lnTo>
                    <a:pt x="6" y="29"/>
                  </a:lnTo>
                  <a:lnTo>
                    <a:pt x="4" y="27"/>
                  </a:lnTo>
                  <a:lnTo>
                    <a:pt x="3" y="23"/>
                  </a:lnTo>
                  <a:lnTo>
                    <a:pt x="2" y="21"/>
                  </a:lnTo>
                  <a:lnTo>
                    <a:pt x="2" y="18"/>
                  </a:lnTo>
                  <a:lnTo>
                    <a:pt x="3" y="14"/>
                  </a:lnTo>
                  <a:lnTo>
                    <a:pt x="4" y="10"/>
                  </a:lnTo>
                  <a:lnTo>
                    <a:pt x="5" y="9"/>
                  </a:lnTo>
                  <a:lnTo>
                    <a:pt x="7" y="7"/>
                  </a:lnTo>
                  <a:lnTo>
                    <a:pt x="10" y="4"/>
                  </a:lnTo>
                  <a:lnTo>
                    <a:pt x="13" y="3"/>
                  </a:lnTo>
                  <a:lnTo>
                    <a:pt x="17" y="1"/>
                  </a:lnTo>
                  <a:lnTo>
                    <a:pt x="21" y="0"/>
                  </a:lnTo>
                  <a:lnTo>
                    <a:pt x="26" y="0"/>
                  </a:lnTo>
                  <a:lnTo>
                    <a:pt x="33" y="0"/>
                  </a:lnTo>
                  <a:lnTo>
                    <a:pt x="39" y="2"/>
                  </a:lnTo>
                  <a:lnTo>
                    <a:pt x="44" y="4"/>
                  </a:lnTo>
                  <a:lnTo>
                    <a:pt x="46" y="6"/>
                  </a:lnTo>
                  <a:lnTo>
                    <a:pt x="48" y="8"/>
                  </a:lnTo>
                  <a:lnTo>
                    <a:pt x="48" y="10"/>
                  </a:lnTo>
                  <a:lnTo>
                    <a:pt x="50" y="12"/>
                  </a:lnTo>
                  <a:lnTo>
                    <a:pt x="52" y="17"/>
                  </a:lnTo>
                  <a:lnTo>
                    <a:pt x="41" y="19"/>
                  </a:lnTo>
                  <a:lnTo>
                    <a:pt x="40" y="17"/>
                  </a:lnTo>
                  <a:lnTo>
                    <a:pt x="39" y="15"/>
                  </a:lnTo>
                  <a:lnTo>
                    <a:pt x="38" y="13"/>
                  </a:lnTo>
                  <a:lnTo>
                    <a:pt x="36" y="11"/>
                  </a:lnTo>
                  <a:lnTo>
                    <a:pt x="35" y="10"/>
                  </a:lnTo>
                  <a:lnTo>
                    <a:pt x="32" y="10"/>
                  </a:lnTo>
                  <a:lnTo>
                    <a:pt x="30" y="9"/>
                  </a:lnTo>
                  <a:lnTo>
                    <a:pt x="27" y="9"/>
                  </a:lnTo>
                  <a:lnTo>
                    <a:pt x="23" y="9"/>
                  </a:lnTo>
                  <a:lnTo>
                    <a:pt x="21" y="10"/>
                  </a:lnTo>
                  <a:lnTo>
                    <a:pt x="17" y="10"/>
                  </a:lnTo>
                  <a:lnTo>
                    <a:pt x="16" y="11"/>
                  </a:lnTo>
                  <a:lnTo>
                    <a:pt x="14" y="13"/>
                  </a:lnTo>
                  <a:lnTo>
                    <a:pt x="14" y="14"/>
                  </a:lnTo>
                  <a:lnTo>
                    <a:pt x="13" y="15"/>
                  </a:lnTo>
                  <a:lnTo>
                    <a:pt x="13" y="17"/>
                  </a:lnTo>
                  <a:lnTo>
                    <a:pt x="13" y="19"/>
                  </a:lnTo>
                  <a:lnTo>
                    <a:pt x="14" y="21"/>
                  </a:lnTo>
                  <a:lnTo>
                    <a:pt x="15" y="21"/>
                  </a:lnTo>
                  <a:lnTo>
                    <a:pt x="16" y="22"/>
                  </a:lnTo>
                  <a:lnTo>
                    <a:pt x="18" y="24"/>
                  </a:lnTo>
                  <a:lnTo>
                    <a:pt x="28" y="27"/>
                  </a:lnTo>
                  <a:lnTo>
                    <a:pt x="38" y="29"/>
                  </a:lnTo>
                  <a:lnTo>
                    <a:pt x="44" y="31"/>
                  </a:lnTo>
                  <a:lnTo>
                    <a:pt x="46" y="33"/>
                  </a:lnTo>
                  <a:lnTo>
                    <a:pt x="48" y="34"/>
                  </a:lnTo>
                  <a:lnTo>
                    <a:pt x="50" y="35"/>
                  </a:lnTo>
                  <a:lnTo>
                    <a:pt x="51" y="38"/>
                  </a:lnTo>
                  <a:lnTo>
                    <a:pt x="52" y="39"/>
                  </a:lnTo>
                  <a:lnTo>
                    <a:pt x="53" y="41"/>
                  </a:lnTo>
                  <a:lnTo>
                    <a:pt x="54" y="44"/>
                  </a:lnTo>
                  <a:lnTo>
                    <a:pt x="54" y="47"/>
                  </a:lnTo>
                  <a:lnTo>
                    <a:pt x="54" y="49"/>
                  </a:lnTo>
                  <a:lnTo>
                    <a:pt x="53" y="52"/>
                  </a:lnTo>
                  <a:lnTo>
                    <a:pt x="51" y="57"/>
                  </a:lnTo>
                  <a:lnTo>
                    <a:pt x="48" y="59"/>
                  </a:lnTo>
                  <a:lnTo>
                    <a:pt x="47" y="61"/>
                  </a:lnTo>
                  <a:lnTo>
                    <a:pt x="45" y="63"/>
                  </a:lnTo>
                  <a:lnTo>
                    <a:pt x="41" y="65"/>
                  </a:lnTo>
                  <a:lnTo>
                    <a:pt x="38" y="65"/>
                  </a:lnTo>
                  <a:lnTo>
                    <a:pt x="35" y="66"/>
                  </a:lnTo>
                  <a:lnTo>
                    <a:pt x="28" y="67"/>
                  </a:lnTo>
                  <a:lnTo>
                    <a:pt x="22" y="66"/>
                  </a:lnTo>
                  <a:lnTo>
                    <a:pt x="17" y="65"/>
                  </a:lnTo>
                  <a:lnTo>
                    <a:pt x="12" y="64"/>
                  </a:lnTo>
                  <a:lnTo>
                    <a:pt x="11" y="63"/>
                  </a:lnTo>
                  <a:lnTo>
                    <a:pt x="9" y="62"/>
                  </a:lnTo>
                  <a:lnTo>
                    <a:pt x="7" y="60"/>
                  </a:lnTo>
                  <a:lnTo>
                    <a:pt x="6" y="59"/>
                  </a:lnTo>
                  <a:lnTo>
                    <a:pt x="4" y="55"/>
                  </a:lnTo>
                  <a:lnTo>
                    <a:pt x="3" y="53"/>
                  </a:lnTo>
                  <a:lnTo>
                    <a:pt x="1" y="51"/>
                  </a:lnTo>
                  <a:lnTo>
                    <a:pt x="1" y="48"/>
                  </a:lnTo>
                  <a:lnTo>
                    <a:pt x="0"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7" name="Freeform 172"/>
            <p:cNvSpPr>
              <a:spLocks/>
            </p:cNvSpPr>
            <p:nvPr/>
          </p:nvSpPr>
          <p:spPr bwMode="auto">
            <a:xfrm>
              <a:off x="3290" y="3411"/>
              <a:ext cx="60" cy="67"/>
            </a:xfrm>
            <a:custGeom>
              <a:avLst/>
              <a:gdLst>
                <a:gd name="T0" fmla="*/ 43 w 60"/>
                <a:gd name="T1" fmla="*/ 60 h 67"/>
                <a:gd name="T2" fmla="*/ 34 w 60"/>
                <a:gd name="T3" fmla="*/ 65 h 67"/>
                <a:gd name="T4" fmla="*/ 29 w 60"/>
                <a:gd name="T5" fmla="*/ 66 h 67"/>
                <a:gd name="T6" fmla="*/ 17 w 60"/>
                <a:gd name="T7" fmla="*/ 66 h 67"/>
                <a:gd name="T8" fmla="*/ 9 w 60"/>
                <a:gd name="T9" fmla="*/ 64 h 67"/>
                <a:gd name="T10" fmla="*/ 5 w 60"/>
                <a:gd name="T11" fmla="*/ 62 h 67"/>
                <a:gd name="T12" fmla="*/ 2 w 60"/>
                <a:gd name="T13" fmla="*/ 58 h 67"/>
                <a:gd name="T14" fmla="*/ 1 w 60"/>
                <a:gd name="T15" fmla="*/ 52 h 67"/>
                <a:gd name="T16" fmla="*/ 0 w 60"/>
                <a:gd name="T17" fmla="*/ 46 h 67"/>
                <a:gd name="T18" fmla="*/ 2 w 60"/>
                <a:gd name="T19" fmla="*/ 40 h 67"/>
                <a:gd name="T20" fmla="*/ 5 w 60"/>
                <a:gd name="T21" fmla="*/ 36 h 67"/>
                <a:gd name="T22" fmla="*/ 12 w 60"/>
                <a:gd name="T23" fmla="*/ 31 h 67"/>
                <a:gd name="T24" fmla="*/ 20 w 60"/>
                <a:gd name="T25" fmla="*/ 29 h 67"/>
                <a:gd name="T26" fmla="*/ 37 w 60"/>
                <a:gd name="T27" fmla="*/ 27 h 67"/>
                <a:gd name="T28" fmla="*/ 45 w 60"/>
                <a:gd name="T29" fmla="*/ 24 h 67"/>
                <a:gd name="T30" fmla="*/ 45 w 60"/>
                <a:gd name="T31" fmla="*/ 19 h 67"/>
                <a:gd name="T32" fmla="*/ 43 w 60"/>
                <a:gd name="T33" fmla="*/ 14 h 67"/>
                <a:gd name="T34" fmla="*/ 39 w 60"/>
                <a:gd name="T35" fmla="*/ 10 h 67"/>
                <a:gd name="T36" fmla="*/ 33 w 60"/>
                <a:gd name="T37" fmla="*/ 9 h 67"/>
                <a:gd name="T38" fmla="*/ 26 w 60"/>
                <a:gd name="T39" fmla="*/ 9 h 67"/>
                <a:gd name="T40" fmla="*/ 20 w 60"/>
                <a:gd name="T41" fmla="*/ 10 h 67"/>
                <a:gd name="T42" fmla="*/ 16 w 60"/>
                <a:gd name="T43" fmla="*/ 13 h 67"/>
                <a:gd name="T44" fmla="*/ 14 w 60"/>
                <a:gd name="T45" fmla="*/ 18 h 67"/>
                <a:gd name="T46" fmla="*/ 2 w 60"/>
                <a:gd name="T47" fmla="*/ 20 h 67"/>
                <a:gd name="T48" fmla="*/ 4 w 60"/>
                <a:gd name="T49" fmla="*/ 14 h 67"/>
                <a:gd name="T50" fmla="*/ 7 w 60"/>
                <a:gd name="T51" fmla="*/ 8 h 67"/>
                <a:gd name="T52" fmla="*/ 11 w 60"/>
                <a:gd name="T53" fmla="*/ 5 h 67"/>
                <a:gd name="T54" fmla="*/ 16 w 60"/>
                <a:gd name="T55" fmla="*/ 2 h 67"/>
                <a:gd name="T56" fmla="*/ 23 w 60"/>
                <a:gd name="T57" fmla="*/ 0 h 67"/>
                <a:gd name="T58" fmla="*/ 35 w 60"/>
                <a:gd name="T59" fmla="*/ 0 h 67"/>
                <a:gd name="T60" fmla="*/ 44 w 60"/>
                <a:gd name="T61" fmla="*/ 2 h 67"/>
                <a:gd name="T62" fmla="*/ 49 w 60"/>
                <a:gd name="T63" fmla="*/ 3 h 67"/>
                <a:gd name="T64" fmla="*/ 52 w 60"/>
                <a:gd name="T65" fmla="*/ 7 h 67"/>
                <a:gd name="T66" fmla="*/ 55 w 60"/>
                <a:gd name="T67" fmla="*/ 14 h 67"/>
                <a:gd name="T68" fmla="*/ 56 w 60"/>
                <a:gd name="T69" fmla="*/ 24 h 67"/>
                <a:gd name="T70" fmla="*/ 56 w 60"/>
                <a:gd name="T71" fmla="*/ 51 h 67"/>
                <a:gd name="T72" fmla="*/ 57 w 60"/>
                <a:gd name="T73" fmla="*/ 58 h 67"/>
                <a:gd name="T74" fmla="*/ 58 w 60"/>
                <a:gd name="T75" fmla="*/ 64 h 67"/>
                <a:gd name="T76" fmla="*/ 48 w 60"/>
                <a:gd name="T77" fmla="*/ 65 h 67"/>
                <a:gd name="T78" fmla="*/ 46 w 60"/>
                <a:gd name="T79" fmla="*/ 58 h 67"/>
                <a:gd name="T80" fmla="*/ 45 w 60"/>
                <a:gd name="T81" fmla="*/ 33 h 67"/>
                <a:gd name="T82" fmla="*/ 33 w 60"/>
                <a:gd name="T83" fmla="*/ 37 h 67"/>
                <a:gd name="T84" fmla="*/ 22 w 60"/>
                <a:gd name="T85" fmla="*/ 38 h 67"/>
                <a:gd name="T86" fmla="*/ 15 w 60"/>
                <a:gd name="T87" fmla="*/ 41 h 67"/>
                <a:gd name="T88" fmla="*/ 13 w 60"/>
                <a:gd name="T89" fmla="*/ 43 h 67"/>
                <a:gd name="T90" fmla="*/ 12 w 60"/>
                <a:gd name="T91" fmla="*/ 45 h 67"/>
                <a:gd name="T92" fmla="*/ 12 w 60"/>
                <a:gd name="T93" fmla="*/ 50 h 67"/>
                <a:gd name="T94" fmla="*/ 14 w 60"/>
                <a:gd name="T95" fmla="*/ 54 h 67"/>
                <a:gd name="T96" fmla="*/ 17 w 60"/>
                <a:gd name="T97" fmla="*/ 57 h 67"/>
                <a:gd name="T98" fmla="*/ 22 w 60"/>
                <a:gd name="T99" fmla="*/ 59 h 67"/>
                <a:gd name="T100" fmla="*/ 28 w 60"/>
                <a:gd name="T101" fmla="*/ 59 h 67"/>
                <a:gd name="T102" fmla="*/ 33 w 60"/>
                <a:gd name="T103" fmla="*/ 57 h 67"/>
                <a:gd name="T104" fmla="*/ 38 w 60"/>
                <a:gd name="T105" fmla="*/ 54 h 67"/>
                <a:gd name="T106" fmla="*/ 42 w 60"/>
                <a:gd name="T107" fmla="*/ 51 h 67"/>
                <a:gd name="T108" fmla="*/ 44 w 60"/>
                <a:gd name="T109" fmla="*/ 46 h 67"/>
                <a:gd name="T110" fmla="*/ 45 w 60"/>
                <a:gd name="T111" fmla="*/ 41 h 67"/>
                <a:gd name="T112" fmla="*/ 45 w 60"/>
                <a:gd name="T113" fmla="*/ 33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 h="67">
                  <a:moveTo>
                    <a:pt x="46" y="58"/>
                  </a:moveTo>
                  <a:lnTo>
                    <a:pt x="43" y="60"/>
                  </a:lnTo>
                  <a:lnTo>
                    <a:pt x="39" y="62"/>
                  </a:lnTo>
                  <a:lnTo>
                    <a:pt x="34" y="65"/>
                  </a:lnTo>
                  <a:lnTo>
                    <a:pt x="31" y="65"/>
                  </a:lnTo>
                  <a:lnTo>
                    <a:pt x="29" y="66"/>
                  </a:lnTo>
                  <a:lnTo>
                    <a:pt x="22" y="67"/>
                  </a:lnTo>
                  <a:lnTo>
                    <a:pt x="17" y="66"/>
                  </a:lnTo>
                  <a:lnTo>
                    <a:pt x="12" y="65"/>
                  </a:lnTo>
                  <a:lnTo>
                    <a:pt x="9" y="64"/>
                  </a:lnTo>
                  <a:lnTo>
                    <a:pt x="7" y="63"/>
                  </a:lnTo>
                  <a:lnTo>
                    <a:pt x="5" y="62"/>
                  </a:lnTo>
                  <a:lnTo>
                    <a:pt x="3" y="59"/>
                  </a:lnTo>
                  <a:lnTo>
                    <a:pt x="2" y="58"/>
                  </a:lnTo>
                  <a:lnTo>
                    <a:pt x="2" y="56"/>
                  </a:lnTo>
                  <a:lnTo>
                    <a:pt x="1" y="52"/>
                  </a:lnTo>
                  <a:lnTo>
                    <a:pt x="0" y="48"/>
                  </a:lnTo>
                  <a:lnTo>
                    <a:pt x="0" y="46"/>
                  </a:lnTo>
                  <a:lnTo>
                    <a:pt x="1" y="44"/>
                  </a:lnTo>
                  <a:lnTo>
                    <a:pt x="2" y="40"/>
                  </a:lnTo>
                  <a:lnTo>
                    <a:pt x="3" y="38"/>
                  </a:lnTo>
                  <a:lnTo>
                    <a:pt x="5" y="36"/>
                  </a:lnTo>
                  <a:lnTo>
                    <a:pt x="8" y="34"/>
                  </a:lnTo>
                  <a:lnTo>
                    <a:pt x="12" y="31"/>
                  </a:lnTo>
                  <a:lnTo>
                    <a:pt x="15" y="30"/>
                  </a:lnTo>
                  <a:lnTo>
                    <a:pt x="20" y="29"/>
                  </a:lnTo>
                  <a:lnTo>
                    <a:pt x="26" y="28"/>
                  </a:lnTo>
                  <a:lnTo>
                    <a:pt x="37" y="27"/>
                  </a:lnTo>
                  <a:lnTo>
                    <a:pt x="41" y="26"/>
                  </a:lnTo>
                  <a:lnTo>
                    <a:pt x="45" y="24"/>
                  </a:lnTo>
                  <a:lnTo>
                    <a:pt x="45" y="22"/>
                  </a:lnTo>
                  <a:lnTo>
                    <a:pt x="45" y="19"/>
                  </a:lnTo>
                  <a:lnTo>
                    <a:pt x="44" y="16"/>
                  </a:lnTo>
                  <a:lnTo>
                    <a:pt x="43" y="14"/>
                  </a:lnTo>
                  <a:lnTo>
                    <a:pt x="42" y="13"/>
                  </a:lnTo>
                  <a:lnTo>
                    <a:pt x="39" y="10"/>
                  </a:lnTo>
                  <a:lnTo>
                    <a:pt x="36" y="10"/>
                  </a:lnTo>
                  <a:lnTo>
                    <a:pt x="33" y="9"/>
                  </a:lnTo>
                  <a:lnTo>
                    <a:pt x="29" y="9"/>
                  </a:lnTo>
                  <a:lnTo>
                    <a:pt x="26" y="9"/>
                  </a:lnTo>
                  <a:lnTo>
                    <a:pt x="22" y="10"/>
                  </a:lnTo>
                  <a:lnTo>
                    <a:pt x="20" y="10"/>
                  </a:lnTo>
                  <a:lnTo>
                    <a:pt x="18" y="11"/>
                  </a:lnTo>
                  <a:lnTo>
                    <a:pt x="16" y="13"/>
                  </a:lnTo>
                  <a:lnTo>
                    <a:pt x="15" y="15"/>
                  </a:lnTo>
                  <a:lnTo>
                    <a:pt x="14" y="18"/>
                  </a:lnTo>
                  <a:lnTo>
                    <a:pt x="12" y="21"/>
                  </a:lnTo>
                  <a:lnTo>
                    <a:pt x="2" y="20"/>
                  </a:lnTo>
                  <a:lnTo>
                    <a:pt x="3" y="17"/>
                  </a:lnTo>
                  <a:lnTo>
                    <a:pt x="4" y="14"/>
                  </a:lnTo>
                  <a:lnTo>
                    <a:pt x="5" y="10"/>
                  </a:lnTo>
                  <a:lnTo>
                    <a:pt x="7" y="8"/>
                  </a:lnTo>
                  <a:lnTo>
                    <a:pt x="9" y="7"/>
                  </a:lnTo>
                  <a:lnTo>
                    <a:pt x="11" y="5"/>
                  </a:lnTo>
                  <a:lnTo>
                    <a:pt x="13" y="3"/>
                  </a:lnTo>
                  <a:lnTo>
                    <a:pt x="16" y="2"/>
                  </a:lnTo>
                  <a:lnTo>
                    <a:pt x="19" y="1"/>
                  </a:lnTo>
                  <a:lnTo>
                    <a:pt x="23" y="0"/>
                  </a:lnTo>
                  <a:lnTo>
                    <a:pt x="31" y="0"/>
                  </a:lnTo>
                  <a:lnTo>
                    <a:pt x="35" y="0"/>
                  </a:lnTo>
                  <a:lnTo>
                    <a:pt x="39" y="0"/>
                  </a:lnTo>
                  <a:lnTo>
                    <a:pt x="44" y="2"/>
                  </a:lnTo>
                  <a:lnTo>
                    <a:pt x="46" y="3"/>
                  </a:lnTo>
                  <a:lnTo>
                    <a:pt x="49" y="3"/>
                  </a:lnTo>
                  <a:lnTo>
                    <a:pt x="50" y="5"/>
                  </a:lnTo>
                  <a:lnTo>
                    <a:pt x="52" y="7"/>
                  </a:lnTo>
                  <a:lnTo>
                    <a:pt x="54" y="10"/>
                  </a:lnTo>
                  <a:lnTo>
                    <a:pt x="55" y="14"/>
                  </a:lnTo>
                  <a:lnTo>
                    <a:pt x="56" y="18"/>
                  </a:lnTo>
                  <a:lnTo>
                    <a:pt x="56" y="24"/>
                  </a:lnTo>
                  <a:lnTo>
                    <a:pt x="56" y="38"/>
                  </a:lnTo>
                  <a:lnTo>
                    <a:pt x="56" y="51"/>
                  </a:lnTo>
                  <a:lnTo>
                    <a:pt x="57" y="55"/>
                  </a:lnTo>
                  <a:lnTo>
                    <a:pt x="57" y="58"/>
                  </a:lnTo>
                  <a:lnTo>
                    <a:pt x="57" y="62"/>
                  </a:lnTo>
                  <a:lnTo>
                    <a:pt x="58" y="64"/>
                  </a:lnTo>
                  <a:lnTo>
                    <a:pt x="60" y="65"/>
                  </a:lnTo>
                  <a:lnTo>
                    <a:pt x="48" y="65"/>
                  </a:lnTo>
                  <a:lnTo>
                    <a:pt x="46" y="62"/>
                  </a:lnTo>
                  <a:lnTo>
                    <a:pt x="46" y="58"/>
                  </a:lnTo>
                  <a:lnTo>
                    <a:pt x="45" y="33"/>
                  </a:lnTo>
                  <a:lnTo>
                    <a:pt x="37" y="35"/>
                  </a:lnTo>
                  <a:lnTo>
                    <a:pt x="33" y="37"/>
                  </a:lnTo>
                  <a:lnTo>
                    <a:pt x="27" y="38"/>
                  </a:lnTo>
                  <a:lnTo>
                    <a:pt x="22" y="38"/>
                  </a:lnTo>
                  <a:lnTo>
                    <a:pt x="18" y="39"/>
                  </a:lnTo>
                  <a:lnTo>
                    <a:pt x="15" y="41"/>
                  </a:lnTo>
                  <a:lnTo>
                    <a:pt x="14" y="42"/>
                  </a:lnTo>
                  <a:lnTo>
                    <a:pt x="13" y="43"/>
                  </a:lnTo>
                  <a:lnTo>
                    <a:pt x="12" y="45"/>
                  </a:lnTo>
                  <a:lnTo>
                    <a:pt x="12" y="48"/>
                  </a:lnTo>
                  <a:lnTo>
                    <a:pt x="12" y="50"/>
                  </a:lnTo>
                  <a:lnTo>
                    <a:pt x="12" y="52"/>
                  </a:lnTo>
                  <a:lnTo>
                    <a:pt x="14" y="54"/>
                  </a:lnTo>
                  <a:lnTo>
                    <a:pt x="15" y="55"/>
                  </a:lnTo>
                  <a:lnTo>
                    <a:pt x="17" y="57"/>
                  </a:lnTo>
                  <a:lnTo>
                    <a:pt x="19" y="58"/>
                  </a:lnTo>
                  <a:lnTo>
                    <a:pt x="22" y="59"/>
                  </a:lnTo>
                  <a:lnTo>
                    <a:pt x="25" y="59"/>
                  </a:lnTo>
                  <a:lnTo>
                    <a:pt x="28" y="59"/>
                  </a:lnTo>
                  <a:lnTo>
                    <a:pt x="31" y="58"/>
                  </a:lnTo>
                  <a:lnTo>
                    <a:pt x="33" y="57"/>
                  </a:lnTo>
                  <a:lnTo>
                    <a:pt x="36" y="55"/>
                  </a:lnTo>
                  <a:lnTo>
                    <a:pt x="38" y="54"/>
                  </a:lnTo>
                  <a:lnTo>
                    <a:pt x="40" y="52"/>
                  </a:lnTo>
                  <a:lnTo>
                    <a:pt x="42" y="51"/>
                  </a:lnTo>
                  <a:lnTo>
                    <a:pt x="43" y="48"/>
                  </a:lnTo>
                  <a:lnTo>
                    <a:pt x="44" y="46"/>
                  </a:lnTo>
                  <a:lnTo>
                    <a:pt x="44" y="44"/>
                  </a:lnTo>
                  <a:lnTo>
                    <a:pt x="45" y="41"/>
                  </a:lnTo>
                  <a:lnTo>
                    <a:pt x="45" y="38"/>
                  </a:lnTo>
                  <a:lnTo>
                    <a:pt x="45" y="33"/>
                  </a:lnTo>
                  <a:lnTo>
                    <a:pt x="46" y="5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8" name="Freeform 173"/>
            <p:cNvSpPr>
              <a:spLocks/>
            </p:cNvSpPr>
            <p:nvPr/>
          </p:nvSpPr>
          <p:spPr bwMode="auto">
            <a:xfrm>
              <a:off x="3351" y="3390"/>
              <a:ext cx="31" cy="87"/>
            </a:xfrm>
            <a:custGeom>
              <a:avLst/>
              <a:gdLst>
                <a:gd name="T0" fmla="*/ 30 w 31"/>
                <a:gd name="T1" fmla="*/ 76 h 87"/>
                <a:gd name="T2" fmla="*/ 31 w 31"/>
                <a:gd name="T3" fmla="*/ 86 h 87"/>
                <a:gd name="T4" fmla="*/ 27 w 31"/>
                <a:gd name="T5" fmla="*/ 87 h 87"/>
                <a:gd name="T6" fmla="*/ 23 w 31"/>
                <a:gd name="T7" fmla="*/ 87 h 87"/>
                <a:gd name="T8" fmla="*/ 18 w 31"/>
                <a:gd name="T9" fmla="*/ 86 h 87"/>
                <a:gd name="T10" fmla="*/ 16 w 31"/>
                <a:gd name="T11" fmla="*/ 86 h 87"/>
                <a:gd name="T12" fmla="*/ 14 w 31"/>
                <a:gd name="T13" fmla="*/ 86 h 87"/>
                <a:gd name="T14" fmla="*/ 13 w 31"/>
                <a:gd name="T15" fmla="*/ 84 h 87"/>
                <a:gd name="T16" fmla="*/ 11 w 31"/>
                <a:gd name="T17" fmla="*/ 83 h 87"/>
                <a:gd name="T18" fmla="*/ 10 w 31"/>
                <a:gd name="T19" fmla="*/ 82 h 87"/>
                <a:gd name="T20" fmla="*/ 9 w 31"/>
                <a:gd name="T21" fmla="*/ 80 h 87"/>
                <a:gd name="T22" fmla="*/ 9 w 31"/>
                <a:gd name="T23" fmla="*/ 79 h 87"/>
                <a:gd name="T24" fmla="*/ 8 w 31"/>
                <a:gd name="T25" fmla="*/ 76 h 87"/>
                <a:gd name="T26" fmla="*/ 8 w 31"/>
                <a:gd name="T27" fmla="*/ 68 h 87"/>
                <a:gd name="T28" fmla="*/ 8 w 31"/>
                <a:gd name="T29" fmla="*/ 31 h 87"/>
                <a:gd name="T30" fmla="*/ 0 w 31"/>
                <a:gd name="T31" fmla="*/ 31 h 87"/>
                <a:gd name="T32" fmla="*/ 0 w 31"/>
                <a:gd name="T33" fmla="*/ 22 h 87"/>
                <a:gd name="T34" fmla="*/ 8 w 31"/>
                <a:gd name="T35" fmla="*/ 22 h 87"/>
                <a:gd name="T36" fmla="*/ 8 w 31"/>
                <a:gd name="T37" fmla="*/ 6 h 87"/>
                <a:gd name="T38" fmla="*/ 19 w 31"/>
                <a:gd name="T39" fmla="*/ 0 h 87"/>
                <a:gd name="T40" fmla="*/ 19 w 31"/>
                <a:gd name="T41" fmla="*/ 22 h 87"/>
                <a:gd name="T42" fmla="*/ 30 w 31"/>
                <a:gd name="T43" fmla="*/ 22 h 87"/>
                <a:gd name="T44" fmla="*/ 30 w 31"/>
                <a:gd name="T45" fmla="*/ 31 h 87"/>
                <a:gd name="T46" fmla="*/ 19 w 31"/>
                <a:gd name="T47" fmla="*/ 31 h 87"/>
                <a:gd name="T48" fmla="*/ 19 w 31"/>
                <a:gd name="T49" fmla="*/ 68 h 87"/>
                <a:gd name="T50" fmla="*/ 19 w 31"/>
                <a:gd name="T51" fmla="*/ 72 h 87"/>
                <a:gd name="T52" fmla="*/ 20 w 31"/>
                <a:gd name="T53" fmla="*/ 74 h 87"/>
                <a:gd name="T54" fmla="*/ 20 w 31"/>
                <a:gd name="T55" fmla="*/ 76 h 87"/>
                <a:gd name="T56" fmla="*/ 21 w 31"/>
                <a:gd name="T57" fmla="*/ 76 h 87"/>
                <a:gd name="T58" fmla="*/ 23 w 31"/>
                <a:gd name="T59" fmla="*/ 77 h 87"/>
                <a:gd name="T60" fmla="*/ 25 w 31"/>
                <a:gd name="T61" fmla="*/ 77 h 87"/>
                <a:gd name="T62" fmla="*/ 30 w 31"/>
                <a:gd name="T63" fmla="*/ 76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87">
                  <a:moveTo>
                    <a:pt x="30" y="76"/>
                  </a:moveTo>
                  <a:lnTo>
                    <a:pt x="31" y="86"/>
                  </a:lnTo>
                  <a:lnTo>
                    <a:pt x="27" y="87"/>
                  </a:lnTo>
                  <a:lnTo>
                    <a:pt x="23" y="87"/>
                  </a:lnTo>
                  <a:lnTo>
                    <a:pt x="18" y="86"/>
                  </a:lnTo>
                  <a:lnTo>
                    <a:pt x="16" y="86"/>
                  </a:lnTo>
                  <a:lnTo>
                    <a:pt x="14" y="86"/>
                  </a:lnTo>
                  <a:lnTo>
                    <a:pt x="13" y="84"/>
                  </a:lnTo>
                  <a:lnTo>
                    <a:pt x="11" y="83"/>
                  </a:lnTo>
                  <a:lnTo>
                    <a:pt x="10" y="82"/>
                  </a:lnTo>
                  <a:lnTo>
                    <a:pt x="9" y="80"/>
                  </a:lnTo>
                  <a:lnTo>
                    <a:pt x="9" y="79"/>
                  </a:lnTo>
                  <a:lnTo>
                    <a:pt x="8" y="76"/>
                  </a:lnTo>
                  <a:lnTo>
                    <a:pt x="8" y="68"/>
                  </a:lnTo>
                  <a:lnTo>
                    <a:pt x="8" y="31"/>
                  </a:lnTo>
                  <a:lnTo>
                    <a:pt x="0" y="31"/>
                  </a:lnTo>
                  <a:lnTo>
                    <a:pt x="0" y="22"/>
                  </a:lnTo>
                  <a:lnTo>
                    <a:pt x="8" y="22"/>
                  </a:lnTo>
                  <a:lnTo>
                    <a:pt x="8" y="6"/>
                  </a:lnTo>
                  <a:lnTo>
                    <a:pt x="19" y="0"/>
                  </a:lnTo>
                  <a:lnTo>
                    <a:pt x="19" y="22"/>
                  </a:lnTo>
                  <a:lnTo>
                    <a:pt x="30" y="22"/>
                  </a:lnTo>
                  <a:lnTo>
                    <a:pt x="30" y="31"/>
                  </a:lnTo>
                  <a:lnTo>
                    <a:pt x="19" y="31"/>
                  </a:lnTo>
                  <a:lnTo>
                    <a:pt x="19" y="68"/>
                  </a:lnTo>
                  <a:lnTo>
                    <a:pt x="19" y="72"/>
                  </a:lnTo>
                  <a:lnTo>
                    <a:pt x="20" y="74"/>
                  </a:lnTo>
                  <a:lnTo>
                    <a:pt x="20" y="76"/>
                  </a:lnTo>
                  <a:lnTo>
                    <a:pt x="21" y="76"/>
                  </a:lnTo>
                  <a:lnTo>
                    <a:pt x="23" y="77"/>
                  </a:lnTo>
                  <a:lnTo>
                    <a:pt x="25" y="77"/>
                  </a:lnTo>
                  <a:lnTo>
                    <a:pt x="30" y="7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9" name="Freeform 174"/>
            <p:cNvSpPr>
              <a:spLocks/>
            </p:cNvSpPr>
            <p:nvPr/>
          </p:nvSpPr>
          <p:spPr bwMode="auto">
            <a:xfrm>
              <a:off x="3385" y="3387"/>
              <a:ext cx="11" cy="89"/>
            </a:xfrm>
            <a:custGeom>
              <a:avLst/>
              <a:gdLst>
                <a:gd name="T0" fmla="*/ 0 w 11"/>
                <a:gd name="T1" fmla="*/ 14 h 89"/>
                <a:gd name="T2" fmla="*/ 0 w 11"/>
                <a:gd name="T3" fmla="*/ 0 h 89"/>
                <a:gd name="T4" fmla="*/ 11 w 11"/>
                <a:gd name="T5" fmla="*/ 0 h 89"/>
                <a:gd name="T6" fmla="*/ 11 w 11"/>
                <a:gd name="T7" fmla="*/ 14 h 89"/>
                <a:gd name="T8" fmla="*/ 0 w 11"/>
                <a:gd name="T9" fmla="*/ 14 h 89"/>
                <a:gd name="T10" fmla="*/ 0 w 11"/>
                <a:gd name="T11" fmla="*/ 14 h 89"/>
                <a:gd name="T12" fmla="*/ 0 w 11"/>
                <a:gd name="T13" fmla="*/ 89 h 89"/>
                <a:gd name="T14" fmla="*/ 0 w 11"/>
                <a:gd name="T15" fmla="*/ 25 h 89"/>
                <a:gd name="T16" fmla="*/ 11 w 11"/>
                <a:gd name="T17" fmla="*/ 25 h 89"/>
                <a:gd name="T18" fmla="*/ 11 w 11"/>
                <a:gd name="T19" fmla="*/ 89 h 89"/>
                <a:gd name="T20" fmla="*/ 0 w 11"/>
                <a:gd name="T21" fmla="*/ 89 h 89"/>
                <a:gd name="T22" fmla="*/ 0 w 11"/>
                <a:gd name="T23" fmla="*/ 14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89">
                  <a:moveTo>
                    <a:pt x="0" y="14"/>
                  </a:moveTo>
                  <a:lnTo>
                    <a:pt x="0" y="0"/>
                  </a:lnTo>
                  <a:lnTo>
                    <a:pt x="11" y="0"/>
                  </a:lnTo>
                  <a:lnTo>
                    <a:pt x="11" y="14"/>
                  </a:lnTo>
                  <a:lnTo>
                    <a:pt x="0" y="14"/>
                  </a:lnTo>
                  <a:lnTo>
                    <a:pt x="0" y="89"/>
                  </a:lnTo>
                  <a:lnTo>
                    <a:pt x="0" y="25"/>
                  </a:lnTo>
                  <a:lnTo>
                    <a:pt x="11" y="25"/>
                  </a:lnTo>
                  <a:lnTo>
                    <a:pt x="11" y="89"/>
                  </a:lnTo>
                  <a:lnTo>
                    <a:pt x="0" y="89"/>
                  </a:lnTo>
                  <a:lnTo>
                    <a:pt x="0"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0" name="Freeform 175"/>
            <p:cNvSpPr>
              <a:spLocks/>
            </p:cNvSpPr>
            <p:nvPr/>
          </p:nvSpPr>
          <p:spPr bwMode="auto">
            <a:xfrm>
              <a:off x="3403" y="3411"/>
              <a:ext cx="61" cy="67"/>
            </a:xfrm>
            <a:custGeom>
              <a:avLst/>
              <a:gdLst>
                <a:gd name="T0" fmla="*/ 0 w 61"/>
                <a:gd name="T1" fmla="*/ 29 h 67"/>
                <a:gd name="T2" fmla="*/ 2 w 61"/>
                <a:gd name="T3" fmla="*/ 21 h 67"/>
                <a:gd name="T4" fmla="*/ 4 w 61"/>
                <a:gd name="T5" fmla="*/ 14 h 67"/>
                <a:gd name="T6" fmla="*/ 8 w 61"/>
                <a:gd name="T7" fmla="*/ 9 h 67"/>
                <a:gd name="T8" fmla="*/ 12 w 61"/>
                <a:gd name="T9" fmla="*/ 5 h 67"/>
                <a:gd name="T10" fmla="*/ 19 w 61"/>
                <a:gd name="T11" fmla="*/ 1 h 67"/>
                <a:gd name="T12" fmla="*/ 27 w 61"/>
                <a:gd name="T13" fmla="*/ 0 h 67"/>
                <a:gd name="T14" fmla="*/ 36 w 61"/>
                <a:gd name="T15" fmla="*/ 0 h 67"/>
                <a:gd name="T16" fmla="*/ 45 w 61"/>
                <a:gd name="T17" fmla="*/ 3 h 67"/>
                <a:gd name="T18" fmla="*/ 50 w 61"/>
                <a:gd name="T19" fmla="*/ 7 h 67"/>
                <a:gd name="T20" fmla="*/ 54 w 61"/>
                <a:gd name="T21" fmla="*/ 10 h 67"/>
                <a:gd name="T22" fmla="*/ 57 w 61"/>
                <a:gd name="T23" fmla="*/ 16 h 67"/>
                <a:gd name="T24" fmla="*/ 59 w 61"/>
                <a:gd name="T25" fmla="*/ 22 h 67"/>
                <a:gd name="T26" fmla="*/ 60 w 61"/>
                <a:gd name="T27" fmla="*/ 29 h 67"/>
                <a:gd name="T28" fmla="*/ 60 w 61"/>
                <a:gd name="T29" fmla="*/ 38 h 67"/>
                <a:gd name="T30" fmla="*/ 58 w 61"/>
                <a:gd name="T31" fmla="*/ 48 h 67"/>
                <a:gd name="T32" fmla="*/ 54 w 61"/>
                <a:gd name="T33" fmla="*/ 55 h 67"/>
                <a:gd name="T34" fmla="*/ 49 w 61"/>
                <a:gd name="T35" fmla="*/ 61 h 67"/>
                <a:gd name="T36" fmla="*/ 42 w 61"/>
                <a:gd name="T37" fmla="*/ 65 h 67"/>
                <a:gd name="T38" fmla="*/ 38 w 61"/>
                <a:gd name="T39" fmla="*/ 66 h 67"/>
                <a:gd name="T40" fmla="*/ 30 w 61"/>
                <a:gd name="T41" fmla="*/ 67 h 67"/>
                <a:gd name="T42" fmla="*/ 23 w 61"/>
                <a:gd name="T43" fmla="*/ 66 h 67"/>
                <a:gd name="T44" fmla="*/ 16 w 61"/>
                <a:gd name="T45" fmla="*/ 64 h 67"/>
                <a:gd name="T46" fmla="*/ 10 w 61"/>
                <a:gd name="T47" fmla="*/ 60 h 67"/>
                <a:gd name="T48" fmla="*/ 6 w 61"/>
                <a:gd name="T49" fmla="*/ 56 h 67"/>
                <a:gd name="T50" fmla="*/ 3 w 61"/>
                <a:gd name="T51" fmla="*/ 51 h 67"/>
                <a:gd name="T52" fmla="*/ 1 w 61"/>
                <a:gd name="T53" fmla="*/ 45 h 67"/>
                <a:gd name="T54" fmla="*/ 0 w 61"/>
                <a:gd name="T55" fmla="*/ 38 h 67"/>
                <a:gd name="T56" fmla="*/ 0 w 61"/>
                <a:gd name="T57" fmla="*/ 34 h 67"/>
                <a:gd name="T58" fmla="*/ 12 w 61"/>
                <a:gd name="T59" fmla="*/ 39 h 67"/>
                <a:gd name="T60" fmla="*/ 13 w 61"/>
                <a:gd name="T61" fmla="*/ 46 h 67"/>
                <a:gd name="T62" fmla="*/ 16 w 61"/>
                <a:gd name="T63" fmla="*/ 50 h 67"/>
                <a:gd name="T64" fmla="*/ 19 w 61"/>
                <a:gd name="T65" fmla="*/ 55 h 67"/>
                <a:gd name="T66" fmla="*/ 26 w 61"/>
                <a:gd name="T67" fmla="*/ 58 h 67"/>
                <a:gd name="T68" fmla="*/ 34 w 61"/>
                <a:gd name="T69" fmla="*/ 58 h 67"/>
                <a:gd name="T70" fmla="*/ 40 w 61"/>
                <a:gd name="T71" fmla="*/ 55 h 67"/>
                <a:gd name="T72" fmla="*/ 45 w 61"/>
                <a:gd name="T73" fmla="*/ 50 h 67"/>
                <a:gd name="T74" fmla="*/ 47 w 61"/>
                <a:gd name="T75" fmla="*/ 44 h 67"/>
                <a:gd name="T76" fmla="*/ 49 w 61"/>
                <a:gd name="T77" fmla="*/ 33 h 67"/>
                <a:gd name="T78" fmla="*/ 47 w 61"/>
                <a:gd name="T79" fmla="*/ 23 h 67"/>
                <a:gd name="T80" fmla="*/ 46 w 61"/>
                <a:gd name="T81" fmla="*/ 18 h 67"/>
                <a:gd name="T82" fmla="*/ 40 w 61"/>
                <a:gd name="T83" fmla="*/ 12 h 67"/>
                <a:gd name="T84" fmla="*/ 34 w 61"/>
                <a:gd name="T85" fmla="*/ 9 h 67"/>
                <a:gd name="T86" fmla="*/ 26 w 61"/>
                <a:gd name="T87" fmla="*/ 9 h 67"/>
                <a:gd name="T88" fmla="*/ 23 w 61"/>
                <a:gd name="T89" fmla="*/ 10 h 67"/>
                <a:gd name="T90" fmla="*/ 16 w 61"/>
                <a:gd name="T91" fmla="*/ 15 h 67"/>
                <a:gd name="T92" fmla="*/ 14 w 61"/>
                <a:gd name="T93" fmla="*/ 18 h 67"/>
                <a:gd name="T94" fmla="*/ 12 w 61"/>
                <a:gd name="T95" fmla="*/ 28 h 67"/>
                <a:gd name="T96" fmla="*/ 0 w 61"/>
                <a:gd name="T97" fmla="*/ 34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 h="67">
                  <a:moveTo>
                    <a:pt x="0" y="34"/>
                  </a:moveTo>
                  <a:lnTo>
                    <a:pt x="0" y="29"/>
                  </a:lnTo>
                  <a:lnTo>
                    <a:pt x="1" y="25"/>
                  </a:lnTo>
                  <a:lnTo>
                    <a:pt x="2" y="21"/>
                  </a:lnTo>
                  <a:lnTo>
                    <a:pt x="2" y="17"/>
                  </a:lnTo>
                  <a:lnTo>
                    <a:pt x="4" y="14"/>
                  </a:lnTo>
                  <a:lnTo>
                    <a:pt x="6" y="12"/>
                  </a:lnTo>
                  <a:lnTo>
                    <a:pt x="8" y="9"/>
                  </a:lnTo>
                  <a:lnTo>
                    <a:pt x="10" y="7"/>
                  </a:lnTo>
                  <a:lnTo>
                    <a:pt x="12" y="5"/>
                  </a:lnTo>
                  <a:lnTo>
                    <a:pt x="14" y="3"/>
                  </a:lnTo>
                  <a:lnTo>
                    <a:pt x="19" y="1"/>
                  </a:lnTo>
                  <a:lnTo>
                    <a:pt x="24" y="0"/>
                  </a:lnTo>
                  <a:lnTo>
                    <a:pt x="27" y="0"/>
                  </a:lnTo>
                  <a:lnTo>
                    <a:pt x="30" y="0"/>
                  </a:lnTo>
                  <a:lnTo>
                    <a:pt x="36" y="0"/>
                  </a:lnTo>
                  <a:lnTo>
                    <a:pt x="42" y="2"/>
                  </a:lnTo>
                  <a:lnTo>
                    <a:pt x="45" y="3"/>
                  </a:lnTo>
                  <a:lnTo>
                    <a:pt x="47" y="4"/>
                  </a:lnTo>
                  <a:lnTo>
                    <a:pt x="50" y="7"/>
                  </a:lnTo>
                  <a:lnTo>
                    <a:pt x="52" y="8"/>
                  </a:lnTo>
                  <a:lnTo>
                    <a:pt x="54" y="10"/>
                  </a:lnTo>
                  <a:lnTo>
                    <a:pt x="55" y="14"/>
                  </a:lnTo>
                  <a:lnTo>
                    <a:pt x="57" y="16"/>
                  </a:lnTo>
                  <a:lnTo>
                    <a:pt x="58" y="19"/>
                  </a:lnTo>
                  <a:lnTo>
                    <a:pt x="59" y="22"/>
                  </a:lnTo>
                  <a:lnTo>
                    <a:pt x="60" y="25"/>
                  </a:lnTo>
                  <a:lnTo>
                    <a:pt x="60" y="29"/>
                  </a:lnTo>
                  <a:lnTo>
                    <a:pt x="61" y="32"/>
                  </a:lnTo>
                  <a:lnTo>
                    <a:pt x="60" y="38"/>
                  </a:lnTo>
                  <a:lnTo>
                    <a:pt x="59" y="44"/>
                  </a:lnTo>
                  <a:lnTo>
                    <a:pt x="58" y="48"/>
                  </a:lnTo>
                  <a:lnTo>
                    <a:pt x="57" y="52"/>
                  </a:lnTo>
                  <a:lnTo>
                    <a:pt x="54" y="55"/>
                  </a:lnTo>
                  <a:lnTo>
                    <a:pt x="52" y="59"/>
                  </a:lnTo>
                  <a:lnTo>
                    <a:pt x="49" y="61"/>
                  </a:lnTo>
                  <a:lnTo>
                    <a:pt x="46" y="63"/>
                  </a:lnTo>
                  <a:lnTo>
                    <a:pt x="42" y="65"/>
                  </a:lnTo>
                  <a:lnTo>
                    <a:pt x="40" y="65"/>
                  </a:lnTo>
                  <a:lnTo>
                    <a:pt x="38" y="66"/>
                  </a:lnTo>
                  <a:lnTo>
                    <a:pt x="34" y="67"/>
                  </a:lnTo>
                  <a:lnTo>
                    <a:pt x="30" y="67"/>
                  </a:lnTo>
                  <a:lnTo>
                    <a:pt x="27" y="67"/>
                  </a:lnTo>
                  <a:lnTo>
                    <a:pt x="23" y="66"/>
                  </a:lnTo>
                  <a:lnTo>
                    <a:pt x="18" y="65"/>
                  </a:lnTo>
                  <a:lnTo>
                    <a:pt x="16" y="64"/>
                  </a:lnTo>
                  <a:lnTo>
                    <a:pt x="12" y="62"/>
                  </a:lnTo>
                  <a:lnTo>
                    <a:pt x="10" y="60"/>
                  </a:lnTo>
                  <a:lnTo>
                    <a:pt x="9" y="59"/>
                  </a:lnTo>
                  <a:lnTo>
                    <a:pt x="6" y="56"/>
                  </a:lnTo>
                  <a:lnTo>
                    <a:pt x="5" y="54"/>
                  </a:lnTo>
                  <a:lnTo>
                    <a:pt x="3" y="51"/>
                  </a:lnTo>
                  <a:lnTo>
                    <a:pt x="2" y="48"/>
                  </a:lnTo>
                  <a:lnTo>
                    <a:pt x="1" y="45"/>
                  </a:lnTo>
                  <a:lnTo>
                    <a:pt x="1" y="41"/>
                  </a:lnTo>
                  <a:lnTo>
                    <a:pt x="0" y="38"/>
                  </a:lnTo>
                  <a:lnTo>
                    <a:pt x="0" y="34"/>
                  </a:lnTo>
                  <a:lnTo>
                    <a:pt x="11" y="34"/>
                  </a:lnTo>
                  <a:lnTo>
                    <a:pt x="12" y="39"/>
                  </a:lnTo>
                  <a:lnTo>
                    <a:pt x="12" y="44"/>
                  </a:lnTo>
                  <a:lnTo>
                    <a:pt x="13" y="46"/>
                  </a:lnTo>
                  <a:lnTo>
                    <a:pt x="14" y="48"/>
                  </a:lnTo>
                  <a:lnTo>
                    <a:pt x="16" y="50"/>
                  </a:lnTo>
                  <a:lnTo>
                    <a:pt x="16" y="52"/>
                  </a:lnTo>
                  <a:lnTo>
                    <a:pt x="19" y="55"/>
                  </a:lnTo>
                  <a:lnTo>
                    <a:pt x="23" y="56"/>
                  </a:lnTo>
                  <a:lnTo>
                    <a:pt x="26" y="58"/>
                  </a:lnTo>
                  <a:lnTo>
                    <a:pt x="30" y="58"/>
                  </a:lnTo>
                  <a:lnTo>
                    <a:pt x="34" y="58"/>
                  </a:lnTo>
                  <a:lnTo>
                    <a:pt x="37" y="56"/>
                  </a:lnTo>
                  <a:lnTo>
                    <a:pt x="40" y="55"/>
                  </a:lnTo>
                  <a:lnTo>
                    <a:pt x="43" y="52"/>
                  </a:lnTo>
                  <a:lnTo>
                    <a:pt x="45" y="50"/>
                  </a:lnTo>
                  <a:lnTo>
                    <a:pt x="46" y="48"/>
                  </a:lnTo>
                  <a:lnTo>
                    <a:pt x="47" y="44"/>
                  </a:lnTo>
                  <a:lnTo>
                    <a:pt x="49" y="39"/>
                  </a:lnTo>
                  <a:lnTo>
                    <a:pt x="49" y="33"/>
                  </a:lnTo>
                  <a:lnTo>
                    <a:pt x="49" y="28"/>
                  </a:lnTo>
                  <a:lnTo>
                    <a:pt x="47" y="23"/>
                  </a:lnTo>
                  <a:lnTo>
                    <a:pt x="47" y="21"/>
                  </a:lnTo>
                  <a:lnTo>
                    <a:pt x="46" y="18"/>
                  </a:lnTo>
                  <a:lnTo>
                    <a:pt x="43" y="15"/>
                  </a:lnTo>
                  <a:lnTo>
                    <a:pt x="40" y="12"/>
                  </a:lnTo>
                  <a:lnTo>
                    <a:pt x="37" y="10"/>
                  </a:lnTo>
                  <a:lnTo>
                    <a:pt x="34" y="9"/>
                  </a:lnTo>
                  <a:lnTo>
                    <a:pt x="30" y="9"/>
                  </a:lnTo>
                  <a:lnTo>
                    <a:pt x="26" y="9"/>
                  </a:lnTo>
                  <a:lnTo>
                    <a:pt x="24" y="10"/>
                  </a:lnTo>
                  <a:lnTo>
                    <a:pt x="23" y="10"/>
                  </a:lnTo>
                  <a:lnTo>
                    <a:pt x="19" y="12"/>
                  </a:lnTo>
                  <a:lnTo>
                    <a:pt x="16" y="15"/>
                  </a:lnTo>
                  <a:lnTo>
                    <a:pt x="16" y="17"/>
                  </a:lnTo>
                  <a:lnTo>
                    <a:pt x="14" y="18"/>
                  </a:lnTo>
                  <a:lnTo>
                    <a:pt x="12" y="23"/>
                  </a:lnTo>
                  <a:lnTo>
                    <a:pt x="12" y="28"/>
                  </a:lnTo>
                  <a:lnTo>
                    <a:pt x="11" y="34"/>
                  </a:lnTo>
                  <a:lnTo>
                    <a:pt x="0"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1" name="Freeform 176"/>
            <p:cNvSpPr>
              <a:spLocks/>
            </p:cNvSpPr>
            <p:nvPr/>
          </p:nvSpPr>
          <p:spPr bwMode="auto">
            <a:xfrm>
              <a:off x="3470" y="3411"/>
              <a:ext cx="52" cy="65"/>
            </a:xfrm>
            <a:custGeom>
              <a:avLst/>
              <a:gdLst>
                <a:gd name="T0" fmla="*/ 0 w 52"/>
                <a:gd name="T1" fmla="*/ 65 h 65"/>
                <a:gd name="T2" fmla="*/ 0 w 52"/>
                <a:gd name="T3" fmla="*/ 1 h 65"/>
                <a:gd name="T4" fmla="*/ 10 w 52"/>
                <a:gd name="T5" fmla="*/ 1 h 65"/>
                <a:gd name="T6" fmla="*/ 10 w 52"/>
                <a:gd name="T7" fmla="*/ 10 h 65"/>
                <a:gd name="T8" fmla="*/ 12 w 52"/>
                <a:gd name="T9" fmla="*/ 8 h 65"/>
                <a:gd name="T10" fmla="*/ 14 w 52"/>
                <a:gd name="T11" fmla="*/ 6 h 65"/>
                <a:gd name="T12" fmla="*/ 16 w 52"/>
                <a:gd name="T13" fmla="*/ 3 h 65"/>
                <a:gd name="T14" fmla="*/ 18 w 52"/>
                <a:gd name="T15" fmla="*/ 3 h 65"/>
                <a:gd name="T16" fmla="*/ 21 w 52"/>
                <a:gd name="T17" fmla="*/ 1 h 65"/>
                <a:gd name="T18" fmla="*/ 24 w 52"/>
                <a:gd name="T19" fmla="*/ 0 h 65"/>
                <a:gd name="T20" fmla="*/ 27 w 52"/>
                <a:gd name="T21" fmla="*/ 0 h 65"/>
                <a:gd name="T22" fmla="*/ 31 w 52"/>
                <a:gd name="T23" fmla="*/ 0 h 65"/>
                <a:gd name="T24" fmla="*/ 36 w 52"/>
                <a:gd name="T25" fmla="*/ 0 h 65"/>
                <a:gd name="T26" fmla="*/ 41 w 52"/>
                <a:gd name="T27" fmla="*/ 2 h 65"/>
                <a:gd name="T28" fmla="*/ 45 w 52"/>
                <a:gd name="T29" fmla="*/ 4 h 65"/>
                <a:gd name="T30" fmla="*/ 47 w 52"/>
                <a:gd name="T31" fmla="*/ 6 h 65"/>
                <a:gd name="T32" fmla="*/ 49 w 52"/>
                <a:gd name="T33" fmla="*/ 7 h 65"/>
                <a:gd name="T34" fmla="*/ 50 w 52"/>
                <a:gd name="T35" fmla="*/ 11 h 65"/>
                <a:gd name="T36" fmla="*/ 52 w 52"/>
                <a:gd name="T37" fmla="*/ 15 h 65"/>
                <a:gd name="T38" fmla="*/ 52 w 52"/>
                <a:gd name="T39" fmla="*/ 20 h 65"/>
                <a:gd name="T40" fmla="*/ 52 w 52"/>
                <a:gd name="T41" fmla="*/ 26 h 65"/>
                <a:gd name="T42" fmla="*/ 52 w 52"/>
                <a:gd name="T43" fmla="*/ 65 h 65"/>
                <a:gd name="T44" fmla="*/ 42 w 52"/>
                <a:gd name="T45" fmla="*/ 65 h 65"/>
                <a:gd name="T46" fmla="*/ 42 w 52"/>
                <a:gd name="T47" fmla="*/ 27 h 65"/>
                <a:gd name="T48" fmla="*/ 41 w 52"/>
                <a:gd name="T49" fmla="*/ 21 h 65"/>
                <a:gd name="T50" fmla="*/ 41 w 52"/>
                <a:gd name="T51" fmla="*/ 18 h 65"/>
                <a:gd name="T52" fmla="*/ 40 w 52"/>
                <a:gd name="T53" fmla="*/ 17 h 65"/>
                <a:gd name="T54" fmla="*/ 39 w 52"/>
                <a:gd name="T55" fmla="*/ 15 h 65"/>
                <a:gd name="T56" fmla="*/ 38 w 52"/>
                <a:gd name="T57" fmla="*/ 14 h 65"/>
                <a:gd name="T58" fmla="*/ 37 w 52"/>
                <a:gd name="T59" fmla="*/ 12 h 65"/>
                <a:gd name="T60" fmla="*/ 35 w 52"/>
                <a:gd name="T61" fmla="*/ 11 h 65"/>
                <a:gd name="T62" fmla="*/ 32 w 52"/>
                <a:gd name="T63" fmla="*/ 10 h 65"/>
                <a:gd name="T64" fmla="*/ 28 w 52"/>
                <a:gd name="T65" fmla="*/ 9 h 65"/>
                <a:gd name="T66" fmla="*/ 24 w 52"/>
                <a:gd name="T67" fmla="*/ 10 h 65"/>
                <a:gd name="T68" fmla="*/ 21 w 52"/>
                <a:gd name="T69" fmla="*/ 10 h 65"/>
                <a:gd name="T70" fmla="*/ 18 w 52"/>
                <a:gd name="T71" fmla="*/ 12 h 65"/>
                <a:gd name="T72" fmla="*/ 16 w 52"/>
                <a:gd name="T73" fmla="*/ 14 h 65"/>
                <a:gd name="T74" fmla="*/ 15 w 52"/>
                <a:gd name="T75" fmla="*/ 15 h 65"/>
                <a:gd name="T76" fmla="*/ 14 w 52"/>
                <a:gd name="T77" fmla="*/ 17 h 65"/>
                <a:gd name="T78" fmla="*/ 12 w 52"/>
                <a:gd name="T79" fmla="*/ 20 h 65"/>
                <a:gd name="T80" fmla="*/ 11 w 52"/>
                <a:gd name="T81" fmla="*/ 24 h 65"/>
                <a:gd name="T82" fmla="*/ 11 w 52"/>
                <a:gd name="T83" fmla="*/ 31 h 65"/>
                <a:gd name="T84" fmla="*/ 11 w 52"/>
                <a:gd name="T85" fmla="*/ 65 h 65"/>
                <a:gd name="T86" fmla="*/ 0 w 52"/>
                <a:gd name="T87" fmla="*/ 65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 h="65">
                  <a:moveTo>
                    <a:pt x="0" y="65"/>
                  </a:moveTo>
                  <a:lnTo>
                    <a:pt x="0" y="1"/>
                  </a:lnTo>
                  <a:lnTo>
                    <a:pt x="10" y="1"/>
                  </a:lnTo>
                  <a:lnTo>
                    <a:pt x="10" y="10"/>
                  </a:lnTo>
                  <a:lnTo>
                    <a:pt x="12" y="8"/>
                  </a:lnTo>
                  <a:lnTo>
                    <a:pt x="14" y="6"/>
                  </a:lnTo>
                  <a:lnTo>
                    <a:pt x="16" y="3"/>
                  </a:lnTo>
                  <a:lnTo>
                    <a:pt x="18" y="3"/>
                  </a:lnTo>
                  <a:lnTo>
                    <a:pt x="21" y="1"/>
                  </a:lnTo>
                  <a:lnTo>
                    <a:pt x="24" y="0"/>
                  </a:lnTo>
                  <a:lnTo>
                    <a:pt x="27" y="0"/>
                  </a:lnTo>
                  <a:lnTo>
                    <a:pt x="31" y="0"/>
                  </a:lnTo>
                  <a:lnTo>
                    <a:pt x="36" y="0"/>
                  </a:lnTo>
                  <a:lnTo>
                    <a:pt x="41" y="2"/>
                  </a:lnTo>
                  <a:lnTo>
                    <a:pt x="45" y="4"/>
                  </a:lnTo>
                  <a:lnTo>
                    <a:pt x="47" y="6"/>
                  </a:lnTo>
                  <a:lnTo>
                    <a:pt x="49" y="7"/>
                  </a:lnTo>
                  <a:lnTo>
                    <a:pt x="50" y="11"/>
                  </a:lnTo>
                  <a:lnTo>
                    <a:pt x="52" y="15"/>
                  </a:lnTo>
                  <a:lnTo>
                    <a:pt x="52" y="20"/>
                  </a:lnTo>
                  <a:lnTo>
                    <a:pt x="52" y="26"/>
                  </a:lnTo>
                  <a:lnTo>
                    <a:pt x="52" y="65"/>
                  </a:lnTo>
                  <a:lnTo>
                    <a:pt x="42" y="65"/>
                  </a:lnTo>
                  <a:lnTo>
                    <a:pt x="42" y="27"/>
                  </a:lnTo>
                  <a:lnTo>
                    <a:pt x="41" y="21"/>
                  </a:lnTo>
                  <a:lnTo>
                    <a:pt x="41" y="18"/>
                  </a:lnTo>
                  <a:lnTo>
                    <a:pt x="40" y="17"/>
                  </a:lnTo>
                  <a:lnTo>
                    <a:pt x="39" y="15"/>
                  </a:lnTo>
                  <a:lnTo>
                    <a:pt x="38" y="14"/>
                  </a:lnTo>
                  <a:lnTo>
                    <a:pt x="37" y="12"/>
                  </a:lnTo>
                  <a:lnTo>
                    <a:pt x="35" y="11"/>
                  </a:lnTo>
                  <a:lnTo>
                    <a:pt x="32" y="10"/>
                  </a:lnTo>
                  <a:lnTo>
                    <a:pt x="28" y="9"/>
                  </a:lnTo>
                  <a:lnTo>
                    <a:pt x="24" y="10"/>
                  </a:lnTo>
                  <a:lnTo>
                    <a:pt x="21" y="10"/>
                  </a:lnTo>
                  <a:lnTo>
                    <a:pt x="18" y="12"/>
                  </a:lnTo>
                  <a:lnTo>
                    <a:pt x="16" y="14"/>
                  </a:lnTo>
                  <a:lnTo>
                    <a:pt x="15" y="15"/>
                  </a:lnTo>
                  <a:lnTo>
                    <a:pt x="14" y="17"/>
                  </a:lnTo>
                  <a:lnTo>
                    <a:pt x="12" y="20"/>
                  </a:lnTo>
                  <a:lnTo>
                    <a:pt x="11" y="24"/>
                  </a:lnTo>
                  <a:lnTo>
                    <a:pt x="11" y="31"/>
                  </a:lnTo>
                  <a:lnTo>
                    <a:pt x="11" y="65"/>
                  </a:lnTo>
                  <a:lnTo>
                    <a:pt x="0"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66065" name="Group 177"/>
          <p:cNvGrpSpPr>
            <a:grpSpLocks/>
          </p:cNvGrpSpPr>
          <p:nvPr/>
        </p:nvGrpSpPr>
        <p:grpSpPr bwMode="auto">
          <a:xfrm>
            <a:off x="3200400" y="4278313"/>
            <a:ext cx="1443038" cy="1427162"/>
            <a:chOff x="1937" y="3837"/>
            <a:chExt cx="909" cy="899"/>
          </a:xfrm>
        </p:grpSpPr>
        <p:sp>
          <p:nvSpPr>
            <p:cNvPr id="12361" name="Oval 178"/>
            <p:cNvSpPr>
              <a:spLocks noChangeArrowheads="1"/>
            </p:cNvSpPr>
            <p:nvPr/>
          </p:nvSpPr>
          <p:spPr bwMode="auto">
            <a:xfrm>
              <a:off x="1937" y="3837"/>
              <a:ext cx="909" cy="899"/>
            </a:xfrm>
            <a:prstGeom prst="ellipse">
              <a:avLst/>
            </a:prstGeom>
            <a:solidFill>
              <a:srgbClr val="2F993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2" name="Freeform 179"/>
            <p:cNvSpPr>
              <a:spLocks/>
            </p:cNvSpPr>
            <p:nvPr/>
          </p:nvSpPr>
          <p:spPr bwMode="auto">
            <a:xfrm>
              <a:off x="2189" y="4292"/>
              <a:ext cx="37" cy="91"/>
            </a:xfrm>
            <a:custGeom>
              <a:avLst/>
              <a:gdLst>
                <a:gd name="T0" fmla="*/ 9 w 37"/>
                <a:gd name="T1" fmla="*/ 91 h 91"/>
                <a:gd name="T2" fmla="*/ 9 w 37"/>
                <a:gd name="T3" fmla="*/ 34 h 91"/>
                <a:gd name="T4" fmla="*/ 0 w 37"/>
                <a:gd name="T5" fmla="*/ 34 h 91"/>
                <a:gd name="T6" fmla="*/ 0 w 37"/>
                <a:gd name="T7" fmla="*/ 27 h 91"/>
                <a:gd name="T8" fmla="*/ 9 w 37"/>
                <a:gd name="T9" fmla="*/ 27 h 91"/>
                <a:gd name="T10" fmla="*/ 9 w 37"/>
                <a:gd name="T11" fmla="*/ 20 h 91"/>
                <a:gd name="T12" fmla="*/ 10 w 37"/>
                <a:gd name="T13" fmla="*/ 13 h 91"/>
                <a:gd name="T14" fmla="*/ 11 w 37"/>
                <a:gd name="T15" fmla="*/ 10 h 91"/>
                <a:gd name="T16" fmla="*/ 12 w 37"/>
                <a:gd name="T17" fmla="*/ 8 h 91"/>
                <a:gd name="T18" fmla="*/ 13 w 37"/>
                <a:gd name="T19" fmla="*/ 6 h 91"/>
                <a:gd name="T20" fmla="*/ 15 w 37"/>
                <a:gd name="T21" fmla="*/ 4 h 91"/>
                <a:gd name="T22" fmla="*/ 16 w 37"/>
                <a:gd name="T23" fmla="*/ 3 h 91"/>
                <a:gd name="T24" fmla="*/ 19 w 37"/>
                <a:gd name="T25" fmla="*/ 2 h 91"/>
                <a:gd name="T26" fmla="*/ 21 w 37"/>
                <a:gd name="T27" fmla="*/ 1 h 91"/>
                <a:gd name="T28" fmla="*/ 24 w 37"/>
                <a:gd name="T29" fmla="*/ 0 h 91"/>
                <a:gd name="T30" fmla="*/ 27 w 37"/>
                <a:gd name="T31" fmla="*/ 0 h 91"/>
                <a:gd name="T32" fmla="*/ 33 w 37"/>
                <a:gd name="T33" fmla="*/ 0 h 91"/>
                <a:gd name="T34" fmla="*/ 37 w 37"/>
                <a:gd name="T35" fmla="*/ 1 h 91"/>
                <a:gd name="T36" fmla="*/ 36 w 37"/>
                <a:gd name="T37" fmla="*/ 11 h 91"/>
                <a:gd name="T38" fmla="*/ 30 w 37"/>
                <a:gd name="T39" fmla="*/ 10 h 91"/>
                <a:gd name="T40" fmla="*/ 27 w 37"/>
                <a:gd name="T41" fmla="*/ 10 h 91"/>
                <a:gd name="T42" fmla="*/ 26 w 37"/>
                <a:gd name="T43" fmla="*/ 11 h 91"/>
                <a:gd name="T44" fmla="*/ 24 w 37"/>
                <a:gd name="T45" fmla="*/ 11 h 91"/>
                <a:gd name="T46" fmla="*/ 23 w 37"/>
                <a:gd name="T47" fmla="*/ 13 h 91"/>
                <a:gd name="T48" fmla="*/ 22 w 37"/>
                <a:gd name="T49" fmla="*/ 13 h 91"/>
                <a:gd name="T50" fmla="*/ 21 w 37"/>
                <a:gd name="T51" fmla="*/ 16 h 91"/>
                <a:gd name="T52" fmla="*/ 21 w 37"/>
                <a:gd name="T53" fmla="*/ 17 h 91"/>
                <a:gd name="T54" fmla="*/ 20 w 37"/>
                <a:gd name="T55" fmla="*/ 20 h 91"/>
                <a:gd name="T56" fmla="*/ 20 w 37"/>
                <a:gd name="T57" fmla="*/ 27 h 91"/>
                <a:gd name="T58" fmla="*/ 33 w 37"/>
                <a:gd name="T59" fmla="*/ 27 h 91"/>
                <a:gd name="T60" fmla="*/ 33 w 37"/>
                <a:gd name="T61" fmla="*/ 34 h 91"/>
                <a:gd name="T62" fmla="*/ 20 w 37"/>
                <a:gd name="T63" fmla="*/ 34 h 91"/>
                <a:gd name="T64" fmla="*/ 20 w 37"/>
                <a:gd name="T65" fmla="*/ 91 h 91"/>
                <a:gd name="T66" fmla="*/ 9 w 37"/>
                <a:gd name="T67" fmla="*/ 91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 h="91">
                  <a:moveTo>
                    <a:pt x="9" y="91"/>
                  </a:moveTo>
                  <a:lnTo>
                    <a:pt x="9" y="34"/>
                  </a:lnTo>
                  <a:lnTo>
                    <a:pt x="0" y="34"/>
                  </a:lnTo>
                  <a:lnTo>
                    <a:pt x="0" y="27"/>
                  </a:lnTo>
                  <a:lnTo>
                    <a:pt x="9" y="27"/>
                  </a:lnTo>
                  <a:lnTo>
                    <a:pt x="9" y="20"/>
                  </a:lnTo>
                  <a:lnTo>
                    <a:pt x="10" y="13"/>
                  </a:lnTo>
                  <a:lnTo>
                    <a:pt x="11" y="10"/>
                  </a:lnTo>
                  <a:lnTo>
                    <a:pt x="12" y="8"/>
                  </a:lnTo>
                  <a:lnTo>
                    <a:pt x="13" y="6"/>
                  </a:lnTo>
                  <a:lnTo>
                    <a:pt x="15" y="4"/>
                  </a:lnTo>
                  <a:lnTo>
                    <a:pt x="16" y="3"/>
                  </a:lnTo>
                  <a:lnTo>
                    <a:pt x="19" y="2"/>
                  </a:lnTo>
                  <a:lnTo>
                    <a:pt x="21" y="1"/>
                  </a:lnTo>
                  <a:lnTo>
                    <a:pt x="24" y="0"/>
                  </a:lnTo>
                  <a:lnTo>
                    <a:pt x="27" y="0"/>
                  </a:lnTo>
                  <a:lnTo>
                    <a:pt x="33" y="0"/>
                  </a:lnTo>
                  <a:lnTo>
                    <a:pt x="37" y="1"/>
                  </a:lnTo>
                  <a:lnTo>
                    <a:pt x="36" y="11"/>
                  </a:lnTo>
                  <a:lnTo>
                    <a:pt x="30" y="10"/>
                  </a:lnTo>
                  <a:lnTo>
                    <a:pt x="27" y="10"/>
                  </a:lnTo>
                  <a:lnTo>
                    <a:pt x="26" y="11"/>
                  </a:lnTo>
                  <a:lnTo>
                    <a:pt x="24" y="11"/>
                  </a:lnTo>
                  <a:lnTo>
                    <a:pt x="23" y="13"/>
                  </a:lnTo>
                  <a:lnTo>
                    <a:pt x="22" y="13"/>
                  </a:lnTo>
                  <a:lnTo>
                    <a:pt x="21" y="16"/>
                  </a:lnTo>
                  <a:lnTo>
                    <a:pt x="21" y="17"/>
                  </a:lnTo>
                  <a:lnTo>
                    <a:pt x="20" y="20"/>
                  </a:lnTo>
                  <a:lnTo>
                    <a:pt x="20" y="27"/>
                  </a:lnTo>
                  <a:lnTo>
                    <a:pt x="33" y="27"/>
                  </a:lnTo>
                  <a:lnTo>
                    <a:pt x="33" y="34"/>
                  </a:lnTo>
                  <a:lnTo>
                    <a:pt x="20" y="34"/>
                  </a:lnTo>
                  <a:lnTo>
                    <a:pt x="20" y="91"/>
                  </a:lnTo>
                  <a:lnTo>
                    <a:pt x="9" y="9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3" name="Freeform 180"/>
            <p:cNvSpPr>
              <a:spLocks/>
            </p:cNvSpPr>
            <p:nvPr/>
          </p:nvSpPr>
          <p:spPr bwMode="auto">
            <a:xfrm>
              <a:off x="2230" y="4319"/>
              <a:ext cx="52" cy="65"/>
            </a:xfrm>
            <a:custGeom>
              <a:avLst/>
              <a:gdLst>
                <a:gd name="T0" fmla="*/ 43 w 52"/>
                <a:gd name="T1" fmla="*/ 64 h 65"/>
                <a:gd name="T2" fmla="*/ 43 w 52"/>
                <a:gd name="T3" fmla="*/ 54 h 65"/>
                <a:gd name="T4" fmla="*/ 41 w 52"/>
                <a:gd name="T5" fmla="*/ 57 h 65"/>
                <a:gd name="T6" fmla="*/ 39 w 52"/>
                <a:gd name="T7" fmla="*/ 58 h 65"/>
                <a:gd name="T8" fmla="*/ 37 w 52"/>
                <a:gd name="T9" fmla="*/ 61 h 65"/>
                <a:gd name="T10" fmla="*/ 34 w 52"/>
                <a:gd name="T11" fmla="*/ 62 h 65"/>
                <a:gd name="T12" fmla="*/ 31 w 52"/>
                <a:gd name="T13" fmla="*/ 63 h 65"/>
                <a:gd name="T14" fmla="*/ 28 w 52"/>
                <a:gd name="T15" fmla="*/ 65 h 65"/>
                <a:gd name="T16" fmla="*/ 26 w 52"/>
                <a:gd name="T17" fmla="*/ 65 h 65"/>
                <a:gd name="T18" fmla="*/ 22 w 52"/>
                <a:gd name="T19" fmla="*/ 65 h 65"/>
                <a:gd name="T20" fmla="*/ 16 w 52"/>
                <a:gd name="T21" fmla="*/ 65 h 65"/>
                <a:gd name="T22" fmla="*/ 12 w 52"/>
                <a:gd name="T23" fmla="*/ 63 h 65"/>
                <a:gd name="T24" fmla="*/ 10 w 52"/>
                <a:gd name="T25" fmla="*/ 62 h 65"/>
                <a:gd name="T26" fmla="*/ 7 w 52"/>
                <a:gd name="T27" fmla="*/ 60 h 65"/>
                <a:gd name="T28" fmla="*/ 4 w 52"/>
                <a:gd name="T29" fmla="*/ 58 h 65"/>
                <a:gd name="T30" fmla="*/ 3 w 52"/>
                <a:gd name="T31" fmla="*/ 55 h 65"/>
                <a:gd name="T32" fmla="*/ 3 w 52"/>
                <a:gd name="T33" fmla="*/ 54 h 65"/>
                <a:gd name="T34" fmla="*/ 1 w 52"/>
                <a:gd name="T35" fmla="*/ 49 h 65"/>
                <a:gd name="T36" fmla="*/ 0 w 52"/>
                <a:gd name="T37" fmla="*/ 45 h 65"/>
                <a:gd name="T38" fmla="*/ 0 w 52"/>
                <a:gd name="T39" fmla="*/ 39 h 65"/>
                <a:gd name="T40" fmla="*/ 0 w 52"/>
                <a:gd name="T41" fmla="*/ 0 h 65"/>
                <a:gd name="T42" fmla="*/ 11 w 52"/>
                <a:gd name="T43" fmla="*/ 0 h 65"/>
                <a:gd name="T44" fmla="*/ 11 w 52"/>
                <a:gd name="T45" fmla="*/ 35 h 65"/>
                <a:gd name="T46" fmla="*/ 11 w 52"/>
                <a:gd name="T47" fmla="*/ 42 h 65"/>
                <a:gd name="T48" fmla="*/ 12 w 52"/>
                <a:gd name="T49" fmla="*/ 45 h 65"/>
                <a:gd name="T50" fmla="*/ 12 w 52"/>
                <a:gd name="T51" fmla="*/ 46 h 65"/>
                <a:gd name="T52" fmla="*/ 13 w 52"/>
                <a:gd name="T53" fmla="*/ 50 h 65"/>
                <a:gd name="T54" fmla="*/ 15 w 52"/>
                <a:gd name="T55" fmla="*/ 52 h 65"/>
                <a:gd name="T56" fmla="*/ 16 w 52"/>
                <a:gd name="T57" fmla="*/ 53 h 65"/>
                <a:gd name="T58" fmla="*/ 18 w 52"/>
                <a:gd name="T59" fmla="*/ 55 h 65"/>
                <a:gd name="T60" fmla="*/ 20 w 52"/>
                <a:gd name="T61" fmla="*/ 55 h 65"/>
                <a:gd name="T62" fmla="*/ 24 w 52"/>
                <a:gd name="T63" fmla="*/ 55 h 65"/>
                <a:gd name="T64" fmla="*/ 29 w 52"/>
                <a:gd name="T65" fmla="*/ 55 h 65"/>
                <a:gd name="T66" fmla="*/ 31 w 52"/>
                <a:gd name="T67" fmla="*/ 54 h 65"/>
                <a:gd name="T68" fmla="*/ 33 w 52"/>
                <a:gd name="T69" fmla="*/ 54 h 65"/>
                <a:gd name="T70" fmla="*/ 34 w 52"/>
                <a:gd name="T71" fmla="*/ 53 h 65"/>
                <a:gd name="T72" fmla="*/ 36 w 52"/>
                <a:gd name="T73" fmla="*/ 52 h 65"/>
                <a:gd name="T74" fmla="*/ 37 w 52"/>
                <a:gd name="T75" fmla="*/ 50 h 65"/>
                <a:gd name="T76" fmla="*/ 39 w 52"/>
                <a:gd name="T77" fmla="*/ 48 h 65"/>
                <a:gd name="T78" fmla="*/ 40 w 52"/>
                <a:gd name="T79" fmla="*/ 46 h 65"/>
                <a:gd name="T80" fmla="*/ 41 w 52"/>
                <a:gd name="T81" fmla="*/ 41 h 65"/>
                <a:gd name="T82" fmla="*/ 41 w 52"/>
                <a:gd name="T83" fmla="*/ 38 h 65"/>
                <a:gd name="T84" fmla="*/ 41 w 52"/>
                <a:gd name="T85" fmla="*/ 34 h 65"/>
                <a:gd name="T86" fmla="*/ 41 w 52"/>
                <a:gd name="T87" fmla="*/ 0 h 65"/>
                <a:gd name="T88" fmla="*/ 52 w 52"/>
                <a:gd name="T89" fmla="*/ 0 h 65"/>
                <a:gd name="T90" fmla="*/ 52 w 52"/>
                <a:gd name="T91" fmla="*/ 64 h 65"/>
                <a:gd name="T92" fmla="*/ 43 w 52"/>
                <a:gd name="T93" fmla="*/ 64 h 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 h="65">
                  <a:moveTo>
                    <a:pt x="43" y="64"/>
                  </a:moveTo>
                  <a:lnTo>
                    <a:pt x="43" y="54"/>
                  </a:lnTo>
                  <a:lnTo>
                    <a:pt x="41" y="57"/>
                  </a:lnTo>
                  <a:lnTo>
                    <a:pt x="39" y="58"/>
                  </a:lnTo>
                  <a:lnTo>
                    <a:pt x="37" y="61"/>
                  </a:lnTo>
                  <a:lnTo>
                    <a:pt x="34" y="62"/>
                  </a:lnTo>
                  <a:lnTo>
                    <a:pt x="31" y="63"/>
                  </a:lnTo>
                  <a:lnTo>
                    <a:pt x="28" y="65"/>
                  </a:lnTo>
                  <a:lnTo>
                    <a:pt x="26" y="65"/>
                  </a:lnTo>
                  <a:lnTo>
                    <a:pt x="22" y="65"/>
                  </a:lnTo>
                  <a:lnTo>
                    <a:pt x="16" y="65"/>
                  </a:lnTo>
                  <a:lnTo>
                    <a:pt x="12" y="63"/>
                  </a:lnTo>
                  <a:lnTo>
                    <a:pt x="10" y="62"/>
                  </a:lnTo>
                  <a:lnTo>
                    <a:pt x="7" y="60"/>
                  </a:lnTo>
                  <a:lnTo>
                    <a:pt x="4" y="58"/>
                  </a:lnTo>
                  <a:lnTo>
                    <a:pt x="3" y="55"/>
                  </a:lnTo>
                  <a:lnTo>
                    <a:pt x="3" y="54"/>
                  </a:lnTo>
                  <a:lnTo>
                    <a:pt x="1" y="49"/>
                  </a:lnTo>
                  <a:lnTo>
                    <a:pt x="0" y="45"/>
                  </a:lnTo>
                  <a:lnTo>
                    <a:pt x="0" y="39"/>
                  </a:lnTo>
                  <a:lnTo>
                    <a:pt x="0" y="0"/>
                  </a:lnTo>
                  <a:lnTo>
                    <a:pt x="11" y="0"/>
                  </a:lnTo>
                  <a:lnTo>
                    <a:pt x="11" y="35"/>
                  </a:lnTo>
                  <a:lnTo>
                    <a:pt x="11" y="42"/>
                  </a:lnTo>
                  <a:lnTo>
                    <a:pt x="12" y="45"/>
                  </a:lnTo>
                  <a:lnTo>
                    <a:pt x="12" y="46"/>
                  </a:lnTo>
                  <a:lnTo>
                    <a:pt x="13" y="50"/>
                  </a:lnTo>
                  <a:lnTo>
                    <a:pt x="15" y="52"/>
                  </a:lnTo>
                  <a:lnTo>
                    <a:pt x="16" y="53"/>
                  </a:lnTo>
                  <a:lnTo>
                    <a:pt x="18" y="55"/>
                  </a:lnTo>
                  <a:lnTo>
                    <a:pt x="20" y="55"/>
                  </a:lnTo>
                  <a:lnTo>
                    <a:pt x="24" y="55"/>
                  </a:lnTo>
                  <a:lnTo>
                    <a:pt x="29" y="55"/>
                  </a:lnTo>
                  <a:lnTo>
                    <a:pt x="31" y="54"/>
                  </a:lnTo>
                  <a:lnTo>
                    <a:pt x="33" y="54"/>
                  </a:lnTo>
                  <a:lnTo>
                    <a:pt x="34" y="53"/>
                  </a:lnTo>
                  <a:lnTo>
                    <a:pt x="36" y="52"/>
                  </a:lnTo>
                  <a:lnTo>
                    <a:pt x="37" y="50"/>
                  </a:lnTo>
                  <a:lnTo>
                    <a:pt x="39" y="48"/>
                  </a:lnTo>
                  <a:lnTo>
                    <a:pt x="40" y="46"/>
                  </a:lnTo>
                  <a:lnTo>
                    <a:pt x="41" y="41"/>
                  </a:lnTo>
                  <a:lnTo>
                    <a:pt x="41" y="38"/>
                  </a:lnTo>
                  <a:lnTo>
                    <a:pt x="41" y="34"/>
                  </a:lnTo>
                  <a:lnTo>
                    <a:pt x="41" y="0"/>
                  </a:lnTo>
                  <a:lnTo>
                    <a:pt x="52" y="0"/>
                  </a:lnTo>
                  <a:lnTo>
                    <a:pt x="52" y="64"/>
                  </a:lnTo>
                  <a:lnTo>
                    <a:pt x="43"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4" name="Freeform 181"/>
            <p:cNvSpPr>
              <a:spLocks/>
            </p:cNvSpPr>
            <p:nvPr/>
          </p:nvSpPr>
          <p:spPr bwMode="auto">
            <a:xfrm>
              <a:off x="2299" y="4317"/>
              <a:ext cx="53" cy="66"/>
            </a:xfrm>
            <a:custGeom>
              <a:avLst/>
              <a:gdLst>
                <a:gd name="T0" fmla="*/ 0 w 53"/>
                <a:gd name="T1" fmla="*/ 66 h 66"/>
                <a:gd name="T2" fmla="*/ 0 w 53"/>
                <a:gd name="T3" fmla="*/ 2 h 66"/>
                <a:gd name="T4" fmla="*/ 10 w 53"/>
                <a:gd name="T5" fmla="*/ 2 h 66"/>
                <a:gd name="T6" fmla="*/ 10 w 53"/>
                <a:gd name="T7" fmla="*/ 10 h 66"/>
                <a:gd name="T8" fmla="*/ 12 w 53"/>
                <a:gd name="T9" fmla="*/ 8 h 66"/>
                <a:gd name="T10" fmla="*/ 14 w 53"/>
                <a:gd name="T11" fmla="*/ 5 h 66"/>
                <a:gd name="T12" fmla="*/ 16 w 53"/>
                <a:gd name="T13" fmla="*/ 4 h 66"/>
                <a:gd name="T14" fmla="*/ 19 w 53"/>
                <a:gd name="T15" fmla="*/ 2 h 66"/>
                <a:gd name="T16" fmla="*/ 22 w 53"/>
                <a:gd name="T17" fmla="*/ 2 h 66"/>
                <a:gd name="T18" fmla="*/ 24 w 53"/>
                <a:gd name="T19" fmla="*/ 1 h 66"/>
                <a:gd name="T20" fmla="*/ 27 w 53"/>
                <a:gd name="T21" fmla="*/ 0 h 66"/>
                <a:gd name="T22" fmla="*/ 30 w 53"/>
                <a:gd name="T23" fmla="*/ 0 h 66"/>
                <a:gd name="T24" fmla="*/ 37 w 53"/>
                <a:gd name="T25" fmla="*/ 0 h 66"/>
                <a:gd name="T26" fmla="*/ 41 w 53"/>
                <a:gd name="T27" fmla="*/ 2 h 66"/>
                <a:gd name="T28" fmla="*/ 46 w 53"/>
                <a:gd name="T29" fmla="*/ 4 h 66"/>
                <a:gd name="T30" fmla="*/ 47 w 53"/>
                <a:gd name="T31" fmla="*/ 5 h 66"/>
                <a:gd name="T32" fmla="*/ 49 w 53"/>
                <a:gd name="T33" fmla="*/ 7 h 66"/>
                <a:gd name="T34" fmla="*/ 51 w 53"/>
                <a:gd name="T35" fmla="*/ 11 h 66"/>
                <a:gd name="T36" fmla="*/ 52 w 53"/>
                <a:gd name="T37" fmla="*/ 16 h 66"/>
                <a:gd name="T38" fmla="*/ 53 w 53"/>
                <a:gd name="T39" fmla="*/ 19 h 66"/>
                <a:gd name="T40" fmla="*/ 53 w 53"/>
                <a:gd name="T41" fmla="*/ 26 h 66"/>
                <a:gd name="T42" fmla="*/ 53 w 53"/>
                <a:gd name="T43" fmla="*/ 66 h 66"/>
                <a:gd name="T44" fmla="*/ 42 w 53"/>
                <a:gd name="T45" fmla="*/ 66 h 66"/>
                <a:gd name="T46" fmla="*/ 42 w 53"/>
                <a:gd name="T47" fmla="*/ 26 h 66"/>
                <a:gd name="T48" fmla="*/ 41 w 53"/>
                <a:gd name="T49" fmla="*/ 21 h 66"/>
                <a:gd name="T50" fmla="*/ 41 w 53"/>
                <a:gd name="T51" fmla="*/ 19 h 66"/>
                <a:gd name="T52" fmla="*/ 40 w 53"/>
                <a:gd name="T53" fmla="*/ 16 h 66"/>
                <a:gd name="T54" fmla="*/ 40 w 53"/>
                <a:gd name="T55" fmla="*/ 15 h 66"/>
                <a:gd name="T56" fmla="*/ 39 w 53"/>
                <a:gd name="T57" fmla="*/ 13 h 66"/>
                <a:gd name="T58" fmla="*/ 37 w 53"/>
                <a:gd name="T59" fmla="*/ 12 h 66"/>
                <a:gd name="T60" fmla="*/ 36 w 53"/>
                <a:gd name="T61" fmla="*/ 11 h 66"/>
                <a:gd name="T62" fmla="*/ 33 w 53"/>
                <a:gd name="T63" fmla="*/ 9 h 66"/>
                <a:gd name="T64" fmla="*/ 29 w 53"/>
                <a:gd name="T65" fmla="*/ 9 h 66"/>
                <a:gd name="T66" fmla="*/ 25 w 53"/>
                <a:gd name="T67" fmla="*/ 9 h 66"/>
                <a:gd name="T68" fmla="*/ 22 w 53"/>
                <a:gd name="T69" fmla="*/ 10 h 66"/>
                <a:gd name="T70" fmla="*/ 19 w 53"/>
                <a:gd name="T71" fmla="*/ 12 h 66"/>
                <a:gd name="T72" fmla="*/ 16 w 53"/>
                <a:gd name="T73" fmla="*/ 14 h 66"/>
                <a:gd name="T74" fmla="*/ 15 w 53"/>
                <a:gd name="T75" fmla="*/ 15 h 66"/>
                <a:gd name="T76" fmla="*/ 14 w 53"/>
                <a:gd name="T77" fmla="*/ 16 h 66"/>
                <a:gd name="T78" fmla="*/ 13 w 53"/>
                <a:gd name="T79" fmla="*/ 20 h 66"/>
                <a:gd name="T80" fmla="*/ 12 w 53"/>
                <a:gd name="T81" fmla="*/ 25 h 66"/>
                <a:gd name="T82" fmla="*/ 11 w 53"/>
                <a:gd name="T83" fmla="*/ 30 h 66"/>
                <a:gd name="T84" fmla="*/ 11 w 53"/>
                <a:gd name="T85" fmla="*/ 66 h 66"/>
                <a:gd name="T86" fmla="*/ 0 w 53"/>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 h="66">
                  <a:moveTo>
                    <a:pt x="0" y="66"/>
                  </a:moveTo>
                  <a:lnTo>
                    <a:pt x="0" y="2"/>
                  </a:lnTo>
                  <a:lnTo>
                    <a:pt x="10" y="2"/>
                  </a:lnTo>
                  <a:lnTo>
                    <a:pt x="10" y="10"/>
                  </a:lnTo>
                  <a:lnTo>
                    <a:pt x="12" y="8"/>
                  </a:lnTo>
                  <a:lnTo>
                    <a:pt x="14" y="5"/>
                  </a:lnTo>
                  <a:lnTo>
                    <a:pt x="16" y="4"/>
                  </a:lnTo>
                  <a:lnTo>
                    <a:pt x="19" y="2"/>
                  </a:lnTo>
                  <a:lnTo>
                    <a:pt x="22" y="2"/>
                  </a:lnTo>
                  <a:lnTo>
                    <a:pt x="24" y="1"/>
                  </a:lnTo>
                  <a:lnTo>
                    <a:pt x="27" y="0"/>
                  </a:lnTo>
                  <a:lnTo>
                    <a:pt x="30" y="0"/>
                  </a:lnTo>
                  <a:lnTo>
                    <a:pt x="37" y="0"/>
                  </a:lnTo>
                  <a:lnTo>
                    <a:pt x="41" y="2"/>
                  </a:lnTo>
                  <a:lnTo>
                    <a:pt x="46" y="4"/>
                  </a:lnTo>
                  <a:lnTo>
                    <a:pt x="47" y="5"/>
                  </a:lnTo>
                  <a:lnTo>
                    <a:pt x="49" y="7"/>
                  </a:lnTo>
                  <a:lnTo>
                    <a:pt x="51" y="11"/>
                  </a:lnTo>
                  <a:lnTo>
                    <a:pt x="52" y="16"/>
                  </a:lnTo>
                  <a:lnTo>
                    <a:pt x="53" y="19"/>
                  </a:lnTo>
                  <a:lnTo>
                    <a:pt x="53" y="26"/>
                  </a:lnTo>
                  <a:lnTo>
                    <a:pt x="53" y="66"/>
                  </a:lnTo>
                  <a:lnTo>
                    <a:pt x="42" y="66"/>
                  </a:lnTo>
                  <a:lnTo>
                    <a:pt x="42" y="26"/>
                  </a:lnTo>
                  <a:lnTo>
                    <a:pt x="41" y="21"/>
                  </a:lnTo>
                  <a:lnTo>
                    <a:pt x="41" y="19"/>
                  </a:lnTo>
                  <a:lnTo>
                    <a:pt x="40" y="16"/>
                  </a:lnTo>
                  <a:lnTo>
                    <a:pt x="40" y="15"/>
                  </a:lnTo>
                  <a:lnTo>
                    <a:pt x="39" y="13"/>
                  </a:lnTo>
                  <a:lnTo>
                    <a:pt x="37" y="12"/>
                  </a:lnTo>
                  <a:lnTo>
                    <a:pt x="36" y="11"/>
                  </a:lnTo>
                  <a:lnTo>
                    <a:pt x="33" y="9"/>
                  </a:lnTo>
                  <a:lnTo>
                    <a:pt x="29" y="9"/>
                  </a:lnTo>
                  <a:lnTo>
                    <a:pt x="25" y="9"/>
                  </a:lnTo>
                  <a:lnTo>
                    <a:pt x="22" y="10"/>
                  </a:lnTo>
                  <a:lnTo>
                    <a:pt x="19" y="12"/>
                  </a:lnTo>
                  <a:lnTo>
                    <a:pt x="16" y="14"/>
                  </a:lnTo>
                  <a:lnTo>
                    <a:pt x="15" y="15"/>
                  </a:lnTo>
                  <a:lnTo>
                    <a:pt x="14" y="16"/>
                  </a:lnTo>
                  <a:lnTo>
                    <a:pt x="13" y="20"/>
                  </a:lnTo>
                  <a:lnTo>
                    <a:pt x="12" y="25"/>
                  </a:lnTo>
                  <a:lnTo>
                    <a:pt x="11" y="30"/>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5" name="Freeform 182"/>
            <p:cNvSpPr>
              <a:spLocks/>
            </p:cNvSpPr>
            <p:nvPr/>
          </p:nvSpPr>
          <p:spPr bwMode="auto">
            <a:xfrm>
              <a:off x="2364" y="4294"/>
              <a:ext cx="56" cy="90"/>
            </a:xfrm>
            <a:custGeom>
              <a:avLst/>
              <a:gdLst>
                <a:gd name="T0" fmla="*/ 46 w 56"/>
                <a:gd name="T1" fmla="*/ 80 h 90"/>
                <a:gd name="T2" fmla="*/ 43 w 56"/>
                <a:gd name="T3" fmla="*/ 84 h 90"/>
                <a:gd name="T4" fmla="*/ 38 w 56"/>
                <a:gd name="T5" fmla="*/ 87 h 90"/>
                <a:gd name="T6" fmla="*/ 34 w 56"/>
                <a:gd name="T7" fmla="*/ 90 h 90"/>
                <a:gd name="T8" fmla="*/ 24 w 56"/>
                <a:gd name="T9" fmla="*/ 90 h 90"/>
                <a:gd name="T10" fmla="*/ 17 w 56"/>
                <a:gd name="T11" fmla="*/ 87 h 90"/>
                <a:gd name="T12" fmla="*/ 11 w 56"/>
                <a:gd name="T13" fmla="*/ 83 h 90"/>
                <a:gd name="T14" fmla="*/ 6 w 56"/>
                <a:gd name="T15" fmla="*/ 77 h 90"/>
                <a:gd name="T16" fmla="*/ 3 w 56"/>
                <a:gd name="T17" fmla="*/ 70 h 90"/>
                <a:gd name="T18" fmla="*/ 1 w 56"/>
                <a:gd name="T19" fmla="*/ 61 h 90"/>
                <a:gd name="T20" fmla="*/ 1 w 56"/>
                <a:gd name="T21" fmla="*/ 52 h 90"/>
                <a:gd name="T22" fmla="*/ 3 w 56"/>
                <a:gd name="T23" fmla="*/ 43 h 90"/>
                <a:gd name="T24" fmla="*/ 6 w 56"/>
                <a:gd name="T25" fmla="*/ 35 h 90"/>
                <a:gd name="T26" fmla="*/ 10 w 56"/>
                <a:gd name="T27" fmla="*/ 29 h 90"/>
                <a:gd name="T28" fmla="*/ 17 w 56"/>
                <a:gd name="T29" fmla="*/ 25 h 90"/>
                <a:gd name="T30" fmla="*/ 23 w 56"/>
                <a:gd name="T31" fmla="*/ 23 h 90"/>
                <a:gd name="T32" fmla="*/ 34 w 56"/>
                <a:gd name="T33" fmla="*/ 23 h 90"/>
                <a:gd name="T34" fmla="*/ 38 w 56"/>
                <a:gd name="T35" fmla="*/ 25 h 90"/>
                <a:gd name="T36" fmla="*/ 45 w 56"/>
                <a:gd name="T37" fmla="*/ 32 h 90"/>
                <a:gd name="T38" fmla="*/ 56 w 56"/>
                <a:gd name="T39" fmla="*/ 0 h 90"/>
                <a:gd name="T40" fmla="*/ 46 w 56"/>
                <a:gd name="T41" fmla="*/ 89 h 90"/>
                <a:gd name="T42" fmla="*/ 12 w 56"/>
                <a:gd name="T43" fmla="*/ 56 h 90"/>
                <a:gd name="T44" fmla="*/ 13 w 56"/>
                <a:gd name="T45" fmla="*/ 67 h 90"/>
                <a:gd name="T46" fmla="*/ 16 w 56"/>
                <a:gd name="T47" fmla="*/ 73 h 90"/>
                <a:gd name="T48" fmla="*/ 20 w 56"/>
                <a:gd name="T49" fmla="*/ 77 h 90"/>
                <a:gd name="T50" fmla="*/ 26 w 56"/>
                <a:gd name="T51" fmla="*/ 80 h 90"/>
                <a:gd name="T52" fmla="*/ 33 w 56"/>
                <a:gd name="T53" fmla="*/ 80 h 90"/>
                <a:gd name="T54" fmla="*/ 36 w 56"/>
                <a:gd name="T55" fmla="*/ 80 h 90"/>
                <a:gd name="T56" fmla="*/ 41 w 56"/>
                <a:gd name="T57" fmla="*/ 75 h 90"/>
                <a:gd name="T58" fmla="*/ 45 w 56"/>
                <a:gd name="T59" fmla="*/ 68 h 90"/>
                <a:gd name="T60" fmla="*/ 46 w 56"/>
                <a:gd name="T61" fmla="*/ 57 h 90"/>
                <a:gd name="T62" fmla="*/ 45 w 56"/>
                <a:gd name="T63" fmla="*/ 46 h 90"/>
                <a:gd name="T64" fmla="*/ 41 w 56"/>
                <a:gd name="T65" fmla="*/ 38 h 90"/>
                <a:gd name="T66" fmla="*/ 36 w 56"/>
                <a:gd name="T67" fmla="*/ 33 h 90"/>
                <a:gd name="T68" fmla="*/ 32 w 56"/>
                <a:gd name="T69" fmla="*/ 32 h 90"/>
                <a:gd name="T70" fmla="*/ 25 w 56"/>
                <a:gd name="T71" fmla="*/ 32 h 90"/>
                <a:gd name="T72" fmla="*/ 22 w 56"/>
                <a:gd name="T73" fmla="*/ 33 h 90"/>
                <a:gd name="T74" fmla="*/ 17 w 56"/>
                <a:gd name="T75" fmla="*/ 38 h 90"/>
                <a:gd name="T76" fmla="*/ 13 w 56"/>
                <a:gd name="T77" fmla="*/ 46 h 90"/>
                <a:gd name="T78" fmla="*/ 12 w 56"/>
                <a:gd name="T79" fmla="*/ 56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 h="90">
                  <a:moveTo>
                    <a:pt x="46" y="89"/>
                  </a:moveTo>
                  <a:lnTo>
                    <a:pt x="46" y="80"/>
                  </a:lnTo>
                  <a:lnTo>
                    <a:pt x="44" y="83"/>
                  </a:lnTo>
                  <a:lnTo>
                    <a:pt x="43" y="84"/>
                  </a:lnTo>
                  <a:lnTo>
                    <a:pt x="41" y="87"/>
                  </a:lnTo>
                  <a:lnTo>
                    <a:pt x="38" y="87"/>
                  </a:lnTo>
                  <a:lnTo>
                    <a:pt x="36" y="89"/>
                  </a:lnTo>
                  <a:lnTo>
                    <a:pt x="34" y="90"/>
                  </a:lnTo>
                  <a:lnTo>
                    <a:pt x="28" y="90"/>
                  </a:lnTo>
                  <a:lnTo>
                    <a:pt x="24" y="90"/>
                  </a:lnTo>
                  <a:lnTo>
                    <a:pt x="21" y="89"/>
                  </a:lnTo>
                  <a:lnTo>
                    <a:pt x="17" y="87"/>
                  </a:lnTo>
                  <a:lnTo>
                    <a:pt x="14" y="86"/>
                  </a:lnTo>
                  <a:lnTo>
                    <a:pt x="11" y="83"/>
                  </a:lnTo>
                  <a:lnTo>
                    <a:pt x="8" y="80"/>
                  </a:lnTo>
                  <a:lnTo>
                    <a:pt x="6" y="77"/>
                  </a:lnTo>
                  <a:lnTo>
                    <a:pt x="4" y="74"/>
                  </a:lnTo>
                  <a:lnTo>
                    <a:pt x="3" y="70"/>
                  </a:lnTo>
                  <a:lnTo>
                    <a:pt x="1" y="66"/>
                  </a:lnTo>
                  <a:lnTo>
                    <a:pt x="1" y="61"/>
                  </a:lnTo>
                  <a:lnTo>
                    <a:pt x="0" y="56"/>
                  </a:lnTo>
                  <a:lnTo>
                    <a:pt x="1" y="52"/>
                  </a:lnTo>
                  <a:lnTo>
                    <a:pt x="1" y="47"/>
                  </a:lnTo>
                  <a:lnTo>
                    <a:pt x="3" y="43"/>
                  </a:lnTo>
                  <a:lnTo>
                    <a:pt x="3" y="39"/>
                  </a:lnTo>
                  <a:lnTo>
                    <a:pt x="6" y="35"/>
                  </a:lnTo>
                  <a:lnTo>
                    <a:pt x="8" y="32"/>
                  </a:lnTo>
                  <a:lnTo>
                    <a:pt x="10" y="29"/>
                  </a:lnTo>
                  <a:lnTo>
                    <a:pt x="13" y="27"/>
                  </a:lnTo>
                  <a:lnTo>
                    <a:pt x="17" y="25"/>
                  </a:lnTo>
                  <a:lnTo>
                    <a:pt x="20" y="24"/>
                  </a:lnTo>
                  <a:lnTo>
                    <a:pt x="23" y="23"/>
                  </a:lnTo>
                  <a:lnTo>
                    <a:pt x="27" y="23"/>
                  </a:lnTo>
                  <a:lnTo>
                    <a:pt x="34" y="23"/>
                  </a:lnTo>
                  <a:lnTo>
                    <a:pt x="36" y="24"/>
                  </a:lnTo>
                  <a:lnTo>
                    <a:pt x="38" y="25"/>
                  </a:lnTo>
                  <a:lnTo>
                    <a:pt x="42" y="28"/>
                  </a:lnTo>
                  <a:lnTo>
                    <a:pt x="45" y="32"/>
                  </a:lnTo>
                  <a:lnTo>
                    <a:pt x="45" y="0"/>
                  </a:lnTo>
                  <a:lnTo>
                    <a:pt x="56" y="0"/>
                  </a:lnTo>
                  <a:lnTo>
                    <a:pt x="56" y="89"/>
                  </a:lnTo>
                  <a:lnTo>
                    <a:pt x="46" y="89"/>
                  </a:lnTo>
                  <a:lnTo>
                    <a:pt x="12" y="56"/>
                  </a:lnTo>
                  <a:lnTo>
                    <a:pt x="12" y="63"/>
                  </a:lnTo>
                  <a:lnTo>
                    <a:pt x="13" y="67"/>
                  </a:lnTo>
                  <a:lnTo>
                    <a:pt x="15" y="71"/>
                  </a:lnTo>
                  <a:lnTo>
                    <a:pt x="16" y="73"/>
                  </a:lnTo>
                  <a:lnTo>
                    <a:pt x="17" y="75"/>
                  </a:lnTo>
                  <a:lnTo>
                    <a:pt x="20" y="77"/>
                  </a:lnTo>
                  <a:lnTo>
                    <a:pt x="23" y="80"/>
                  </a:lnTo>
                  <a:lnTo>
                    <a:pt x="26" y="80"/>
                  </a:lnTo>
                  <a:lnTo>
                    <a:pt x="29" y="81"/>
                  </a:lnTo>
                  <a:lnTo>
                    <a:pt x="33" y="80"/>
                  </a:lnTo>
                  <a:lnTo>
                    <a:pt x="34" y="80"/>
                  </a:lnTo>
                  <a:lnTo>
                    <a:pt x="36" y="80"/>
                  </a:lnTo>
                  <a:lnTo>
                    <a:pt x="39" y="78"/>
                  </a:lnTo>
                  <a:lnTo>
                    <a:pt x="41" y="75"/>
                  </a:lnTo>
                  <a:lnTo>
                    <a:pt x="44" y="72"/>
                  </a:lnTo>
                  <a:lnTo>
                    <a:pt x="45" y="68"/>
                  </a:lnTo>
                  <a:lnTo>
                    <a:pt x="46" y="63"/>
                  </a:lnTo>
                  <a:lnTo>
                    <a:pt x="46" y="57"/>
                  </a:lnTo>
                  <a:lnTo>
                    <a:pt x="46" y="51"/>
                  </a:lnTo>
                  <a:lnTo>
                    <a:pt x="45" y="46"/>
                  </a:lnTo>
                  <a:lnTo>
                    <a:pt x="44" y="42"/>
                  </a:lnTo>
                  <a:lnTo>
                    <a:pt x="41" y="38"/>
                  </a:lnTo>
                  <a:lnTo>
                    <a:pt x="38" y="35"/>
                  </a:lnTo>
                  <a:lnTo>
                    <a:pt x="36" y="33"/>
                  </a:lnTo>
                  <a:lnTo>
                    <a:pt x="34" y="32"/>
                  </a:lnTo>
                  <a:lnTo>
                    <a:pt x="32" y="32"/>
                  </a:lnTo>
                  <a:lnTo>
                    <a:pt x="29" y="32"/>
                  </a:lnTo>
                  <a:lnTo>
                    <a:pt x="25" y="32"/>
                  </a:lnTo>
                  <a:lnTo>
                    <a:pt x="23" y="32"/>
                  </a:lnTo>
                  <a:lnTo>
                    <a:pt x="22" y="33"/>
                  </a:lnTo>
                  <a:lnTo>
                    <a:pt x="19" y="35"/>
                  </a:lnTo>
                  <a:lnTo>
                    <a:pt x="17" y="38"/>
                  </a:lnTo>
                  <a:lnTo>
                    <a:pt x="14" y="41"/>
                  </a:lnTo>
                  <a:lnTo>
                    <a:pt x="13" y="46"/>
                  </a:lnTo>
                  <a:lnTo>
                    <a:pt x="12" y="50"/>
                  </a:lnTo>
                  <a:lnTo>
                    <a:pt x="12" y="56"/>
                  </a:lnTo>
                  <a:lnTo>
                    <a:pt x="46" y="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6" name="Freeform 183"/>
            <p:cNvSpPr>
              <a:spLocks/>
            </p:cNvSpPr>
            <p:nvPr/>
          </p:nvSpPr>
          <p:spPr bwMode="auto">
            <a:xfrm>
              <a:off x="2437" y="4294"/>
              <a:ext cx="11" cy="88"/>
            </a:xfrm>
            <a:custGeom>
              <a:avLst/>
              <a:gdLst>
                <a:gd name="T0" fmla="*/ 0 w 11"/>
                <a:gd name="T1" fmla="*/ 12 h 88"/>
                <a:gd name="T2" fmla="*/ 0 w 11"/>
                <a:gd name="T3" fmla="*/ 0 h 88"/>
                <a:gd name="T4" fmla="*/ 11 w 11"/>
                <a:gd name="T5" fmla="*/ 0 h 88"/>
                <a:gd name="T6" fmla="*/ 11 w 11"/>
                <a:gd name="T7" fmla="*/ 12 h 88"/>
                <a:gd name="T8" fmla="*/ 0 w 11"/>
                <a:gd name="T9" fmla="*/ 12 h 88"/>
                <a:gd name="T10" fmla="*/ 0 w 11"/>
                <a:gd name="T11" fmla="*/ 12 h 88"/>
                <a:gd name="T12" fmla="*/ 0 w 11"/>
                <a:gd name="T13" fmla="*/ 88 h 88"/>
                <a:gd name="T14" fmla="*/ 0 w 11"/>
                <a:gd name="T15" fmla="*/ 24 h 88"/>
                <a:gd name="T16" fmla="*/ 11 w 11"/>
                <a:gd name="T17" fmla="*/ 24 h 88"/>
                <a:gd name="T18" fmla="*/ 11 w 11"/>
                <a:gd name="T19" fmla="*/ 88 h 88"/>
                <a:gd name="T20" fmla="*/ 0 w 11"/>
                <a:gd name="T21" fmla="*/ 88 h 88"/>
                <a:gd name="T22" fmla="*/ 0 w 11"/>
                <a:gd name="T23" fmla="*/ 12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88">
                  <a:moveTo>
                    <a:pt x="0" y="12"/>
                  </a:moveTo>
                  <a:lnTo>
                    <a:pt x="0" y="0"/>
                  </a:lnTo>
                  <a:lnTo>
                    <a:pt x="11" y="0"/>
                  </a:lnTo>
                  <a:lnTo>
                    <a:pt x="11" y="12"/>
                  </a:lnTo>
                  <a:lnTo>
                    <a:pt x="0" y="12"/>
                  </a:lnTo>
                  <a:lnTo>
                    <a:pt x="0" y="88"/>
                  </a:lnTo>
                  <a:lnTo>
                    <a:pt x="0" y="24"/>
                  </a:lnTo>
                  <a:lnTo>
                    <a:pt x="11" y="24"/>
                  </a:lnTo>
                  <a:lnTo>
                    <a:pt x="11" y="88"/>
                  </a:lnTo>
                  <a:lnTo>
                    <a:pt x="0" y="88"/>
                  </a:lnTo>
                  <a:lnTo>
                    <a:pt x="0"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7" name="Freeform 184"/>
            <p:cNvSpPr>
              <a:spLocks/>
            </p:cNvSpPr>
            <p:nvPr/>
          </p:nvSpPr>
          <p:spPr bwMode="auto">
            <a:xfrm>
              <a:off x="2465" y="4317"/>
              <a:ext cx="52" cy="66"/>
            </a:xfrm>
            <a:custGeom>
              <a:avLst/>
              <a:gdLst>
                <a:gd name="T0" fmla="*/ 0 w 52"/>
                <a:gd name="T1" fmla="*/ 66 h 66"/>
                <a:gd name="T2" fmla="*/ 0 w 52"/>
                <a:gd name="T3" fmla="*/ 2 h 66"/>
                <a:gd name="T4" fmla="*/ 10 w 52"/>
                <a:gd name="T5" fmla="*/ 2 h 66"/>
                <a:gd name="T6" fmla="*/ 10 w 52"/>
                <a:gd name="T7" fmla="*/ 10 h 66"/>
                <a:gd name="T8" fmla="*/ 12 w 52"/>
                <a:gd name="T9" fmla="*/ 8 h 66"/>
                <a:gd name="T10" fmla="*/ 14 w 52"/>
                <a:gd name="T11" fmla="*/ 5 h 66"/>
                <a:gd name="T12" fmla="*/ 16 w 52"/>
                <a:gd name="T13" fmla="*/ 4 h 66"/>
                <a:gd name="T14" fmla="*/ 19 w 52"/>
                <a:gd name="T15" fmla="*/ 2 h 66"/>
                <a:gd name="T16" fmla="*/ 21 w 52"/>
                <a:gd name="T17" fmla="*/ 2 h 66"/>
                <a:gd name="T18" fmla="*/ 24 w 52"/>
                <a:gd name="T19" fmla="*/ 1 h 66"/>
                <a:gd name="T20" fmla="*/ 27 w 52"/>
                <a:gd name="T21" fmla="*/ 0 h 66"/>
                <a:gd name="T22" fmla="*/ 30 w 52"/>
                <a:gd name="T23" fmla="*/ 0 h 66"/>
                <a:gd name="T24" fmla="*/ 36 w 52"/>
                <a:gd name="T25" fmla="*/ 0 h 66"/>
                <a:gd name="T26" fmla="*/ 41 w 52"/>
                <a:gd name="T27" fmla="*/ 2 h 66"/>
                <a:gd name="T28" fmla="*/ 45 w 52"/>
                <a:gd name="T29" fmla="*/ 4 h 66"/>
                <a:gd name="T30" fmla="*/ 46 w 52"/>
                <a:gd name="T31" fmla="*/ 5 h 66"/>
                <a:gd name="T32" fmla="*/ 48 w 52"/>
                <a:gd name="T33" fmla="*/ 7 h 66"/>
                <a:gd name="T34" fmla="*/ 50 w 52"/>
                <a:gd name="T35" fmla="*/ 11 h 66"/>
                <a:gd name="T36" fmla="*/ 52 w 52"/>
                <a:gd name="T37" fmla="*/ 16 h 66"/>
                <a:gd name="T38" fmla="*/ 52 w 52"/>
                <a:gd name="T39" fmla="*/ 19 h 66"/>
                <a:gd name="T40" fmla="*/ 52 w 52"/>
                <a:gd name="T41" fmla="*/ 26 h 66"/>
                <a:gd name="T42" fmla="*/ 52 w 52"/>
                <a:gd name="T43" fmla="*/ 66 h 66"/>
                <a:gd name="T44" fmla="*/ 41 w 52"/>
                <a:gd name="T45" fmla="*/ 66 h 66"/>
                <a:gd name="T46" fmla="*/ 41 w 52"/>
                <a:gd name="T47" fmla="*/ 26 h 66"/>
                <a:gd name="T48" fmla="*/ 41 w 52"/>
                <a:gd name="T49" fmla="*/ 21 h 66"/>
                <a:gd name="T50" fmla="*/ 40 w 52"/>
                <a:gd name="T51" fmla="*/ 19 h 66"/>
                <a:gd name="T52" fmla="*/ 40 w 52"/>
                <a:gd name="T53" fmla="*/ 16 h 66"/>
                <a:gd name="T54" fmla="*/ 39 w 52"/>
                <a:gd name="T55" fmla="*/ 15 h 66"/>
                <a:gd name="T56" fmla="*/ 38 w 52"/>
                <a:gd name="T57" fmla="*/ 13 h 66"/>
                <a:gd name="T58" fmla="*/ 37 w 52"/>
                <a:gd name="T59" fmla="*/ 12 h 66"/>
                <a:gd name="T60" fmla="*/ 36 w 52"/>
                <a:gd name="T61" fmla="*/ 11 h 66"/>
                <a:gd name="T62" fmla="*/ 32 w 52"/>
                <a:gd name="T63" fmla="*/ 9 h 66"/>
                <a:gd name="T64" fmla="*/ 28 w 52"/>
                <a:gd name="T65" fmla="*/ 9 h 66"/>
                <a:gd name="T66" fmla="*/ 25 w 52"/>
                <a:gd name="T67" fmla="*/ 9 h 66"/>
                <a:gd name="T68" fmla="*/ 22 w 52"/>
                <a:gd name="T69" fmla="*/ 10 h 66"/>
                <a:gd name="T70" fmla="*/ 19 w 52"/>
                <a:gd name="T71" fmla="*/ 12 h 66"/>
                <a:gd name="T72" fmla="*/ 15 w 52"/>
                <a:gd name="T73" fmla="*/ 14 h 66"/>
                <a:gd name="T74" fmla="*/ 15 w 52"/>
                <a:gd name="T75" fmla="*/ 15 h 66"/>
                <a:gd name="T76" fmla="*/ 14 w 52"/>
                <a:gd name="T77" fmla="*/ 16 h 66"/>
                <a:gd name="T78" fmla="*/ 12 w 52"/>
                <a:gd name="T79" fmla="*/ 20 h 66"/>
                <a:gd name="T80" fmla="*/ 11 w 52"/>
                <a:gd name="T81" fmla="*/ 25 h 66"/>
                <a:gd name="T82" fmla="*/ 11 w 52"/>
                <a:gd name="T83" fmla="*/ 30 h 66"/>
                <a:gd name="T84" fmla="*/ 11 w 52"/>
                <a:gd name="T85" fmla="*/ 66 h 66"/>
                <a:gd name="T86" fmla="*/ 0 w 52"/>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 h="66">
                  <a:moveTo>
                    <a:pt x="0" y="66"/>
                  </a:moveTo>
                  <a:lnTo>
                    <a:pt x="0" y="2"/>
                  </a:lnTo>
                  <a:lnTo>
                    <a:pt x="10" y="2"/>
                  </a:lnTo>
                  <a:lnTo>
                    <a:pt x="10" y="10"/>
                  </a:lnTo>
                  <a:lnTo>
                    <a:pt x="12" y="8"/>
                  </a:lnTo>
                  <a:lnTo>
                    <a:pt x="14" y="5"/>
                  </a:lnTo>
                  <a:lnTo>
                    <a:pt x="16" y="4"/>
                  </a:lnTo>
                  <a:lnTo>
                    <a:pt x="19" y="2"/>
                  </a:lnTo>
                  <a:lnTo>
                    <a:pt x="21" y="2"/>
                  </a:lnTo>
                  <a:lnTo>
                    <a:pt x="24" y="1"/>
                  </a:lnTo>
                  <a:lnTo>
                    <a:pt x="27" y="0"/>
                  </a:lnTo>
                  <a:lnTo>
                    <a:pt x="30" y="0"/>
                  </a:lnTo>
                  <a:lnTo>
                    <a:pt x="36" y="0"/>
                  </a:lnTo>
                  <a:lnTo>
                    <a:pt x="41" y="2"/>
                  </a:lnTo>
                  <a:lnTo>
                    <a:pt x="45" y="4"/>
                  </a:lnTo>
                  <a:lnTo>
                    <a:pt x="46" y="5"/>
                  </a:lnTo>
                  <a:lnTo>
                    <a:pt x="48" y="7"/>
                  </a:lnTo>
                  <a:lnTo>
                    <a:pt x="50" y="11"/>
                  </a:lnTo>
                  <a:lnTo>
                    <a:pt x="52" y="16"/>
                  </a:lnTo>
                  <a:lnTo>
                    <a:pt x="52" y="19"/>
                  </a:lnTo>
                  <a:lnTo>
                    <a:pt x="52" y="26"/>
                  </a:lnTo>
                  <a:lnTo>
                    <a:pt x="52" y="66"/>
                  </a:lnTo>
                  <a:lnTo>
                    <a:pt x="41" y="66"/>
                  </a:lnTo>
                  <a:lnTo>
                    <a:pt x="41" y="26"/>
                  </a:lnTo>
                  <a:lnTo>
                    <a:pt x="41" y="21"/>
                  </a:lnTo>
                  <a:lnTo>
                    <a:pt x="40" y="19"/>
                  </a:lnTo>
                  <a:lnTo>
                    <a:pt x="40" y="16"/>
                  </a:lnTo>
                  <a:lnTo>
                    <a:pt x="39" y="15"/>
                  </a:lnTo>
                  <a:lnTo>
                    <a:pt x="38" y="13"/>
                  </a:lnTo>
                  <a:lnTo>
                    <a:pt x="37" y="12"/>
                  </a:lnTo>
                  <a:lnTo>
                    <a:pt x="36" y="11"/>
                  </a:lnTo>
                  <a:lnTo>
                    <a:pt x="32" y="9"/>
                  </a:lnTo>
                  <a:lnTo>
                    <a:pt x="28" y="9"/>
                  </a:lnTo>
                  <a:lnTo>
                    <a:pt x="25" y="9"/>
                  </a:lnTo>
                  <a:lnTo>
                    <a:pt x="22" y="10"/>
                  </a:lnTo>
                  <a:lnTo>
                    <a:pt x="19" y="12"/>
                  </a:lnTo>
                  <a:lnTo>
                    <a:pt x="15" y="14"/>
                  </a:lnTo>
                  <a:lnTo>
                    <a:pt x="15" y="15"/>
                  </a:lnTo>
                  <a:lnTo>
                    <a:pt x="14" y="16"/>
                  </a:lnTo>
                  <a:lnTo>
                    <a:pt x="12" y="20"/>
                  </a:lnTo>
                  <a:lnTo>
                    <a:pt x="11" y="25"/>
                  </a:lnTo>
                  <a:lnTo>
                    <a:pt x="11" y="30"/>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8" name="Freeform 185"/>
            <p:cNvSpPr>
              <a:spLocks/>
            </p:cNvSpPr>
            <p:nvPr/>
          </p:nvSpPr>
          <p:spPr bwMode="auto">
            <a:xfrm>
              <a:off x="2530" y="4317"/>
              <a:ext cx="57" cy="91"/>
            </a:xfrm>
            <a:custGeom>
              <a:avLst/>
              <a:gdLst>
                <a:gd name="T0" fmla="*/ 12 w 57"/>
                <a:gd name="T1" fmla="*/ 72 h 91"/>
                <a:gd name="T2" fmla="*/ 14 w 57"/>
                <a:gd name="T3" fmla="*/ 77 h 91"/>
                <a:gd name="T4" fmla="*/ 15 w 57"/>
                <a:gd name="T5" fmla="*/ 78 h 91"/>
                <a:gd name="T6" fmla="*/ 19 w 57"/>
                <a:gd name="T7" fmla="*/ 81 h 91"/>
                <a:gd name="T8" fmla="*/ 24 w 57"/>
                <a:gd name="T9" fmla="*/ 82 h 91"/>
                <a:gd name="T10" fmla="*/ 31 w 57"/>
                <a:gd name="T11" fmla="*/ 82 h 91"/>
                <a:gd name="T12" fmla="*/ 36 w 57"/>
                <a:gd name="T13" fmla="*/ 81 h 91"/>
                <a:gd name="T14" fmla="*/ 41 w 57"/>
                <a:gd name="T15" fmla="*/ 78 h 91"/>
                <a:gd name="T16" fmla="*/ 43 w 57"/>
                <a:gd name="T17" fmla="*/ 74 h 91"/>
                <a:gd name="T18" fmla="*/ 45 w 57"/>
                <a:gd name="T19" fmla="*/ 69 h 91"/>
                <a:gd name="T20" fmla="*/ 45 w 57"/>
                <a:gd name="T21" fmla="*/ 57 h 91"/>
                <a:gd name="T22" fmla="*/ 41 w 57"/>
                <a:gd name="T23" fmla="*/ 60 h 91"/>
                <a:gd name="T24" fmla="*/ 35 w 57"/>
                <a:gd name="T25" fmla="*/ 64 h 91"/>
                <a:gd name="T26" fmla="*/ 27 w 57"/>
                <a:gd name="T27" fmla="*/ 66 h 91"/>
                <a:gd name="T28" fmla="*/ 19 w 57"/>
                <a:gd name="T29" fmla="*/ 64 h 91"/>
                <a:gd name="T30" fmla="*/ 13 w 57"/>
                <a:gd name="T31" fmla="*/ 62 h 91"/>
                <a:gd name="T32" fmla="*/ 9 w 57"/>
                <a:gd name="T33" fmla="*/ 58 h 91"/>
                <a:gd name="T34" fmla="*/ 5 w 57"/>
                <a:gd name="T35" fmla="*/ 54 h 91"/>
                <a:gd name="T36" fmla="*/ 2 w 57"/>
                <a:gd name="T37" fmla="*/ 46 h 91"/>
                <a:gd name="T38" fmla="*/ 0 w 57"/>
                <a:gd name="T39" fmla="*/ 36 h 91"/>
                <a:gd name="T40" fmla="*/ 0 w 57"/>
                <a:gd name="T41" fmla="*/ 29 h 91"/>
                <a:gd name="T42" fmla="*/ 2 w 57"/>
                <a:gd name="T43" fmla="*/ 20 h 91"/>
                <a:gd name="T44" fmla="*/ 5 w 57"/>
                <a:gd name="T45" fmla="*/ 12 h 91"/>
                <a:gd name="T46" fmla="*/ 9 w 57"/>
                <a:gd name="T47" fmla="*/ 6 h 91"/>
                <a:gd name="T48" fmla="*/ 16 w 57"/>
                <a:gd name="T49" fmla="*/ 2 h 91"/>
                <a:gd name="T50" fmla="*/ 23 w 57"/>
                <a:gd name="T51" fmla="*/ 0 h 91"/>
                <a:gd name="T52" fmla="*/ 33 w 57"/>
                <a:gd name="T53" fmla="*/ 0 h 91"/>
                <a:gd name="T54" fmla="*/ 40 w 57"/>
                <a:gd name="T55" fmla="*/ 3 h 91"/>
                <a:gd name="T56" fmla="*/ 44 w 57"/>
                <a:gd name="T57" fmla="*/ 7 h 91"/>
                <a:gd name="T58" fmla="*/ 47 w 57"/>
                <a:gd name="T59" fmla="*/ 2 h 91"/>
                <a:gd name="T60" fmla="*/ 57 w 57"/>
                <a:gd name="T61" fmla="*/ 57 h 91"/>
                <a:gd name="T62" fmla="*/ 56 w 57"/>
                <a:gd name="T63" fmla="*/ 70 h 91"/>
                <a:gd name="T64" fmla="*/ 53 w 57"/>
                <a:gd name="T65" fmla="*/ 78 h 91"/>
                <a:gd name="T66" fmla="*/ 50 w 57"/>
                <a:gd name="T67" fmla="*/ 84 h 91"/>
                <a:gd name="T68" fmla="*/ 43 w 57"/>
                <a:gd name="T69" fmla="*/ 88 h 91"/>
                <a:gd name="T70" fmla="*/ 36 w 57"/>
                <a:gd name="T71" fmla="*/ 91 h 91"/>
                <a:gd name="T72" fmla="*/ 27 w 57"/>
                <a:gd name="T73" fmla="*/ 91 h 91"/>
                <a:gd name="T74" fmla="*/ 17 w 57"/>
                <a:gd name="T75" fmla="*/ 91 h 91"/>
                <a:gd name="T76" fmla="*/ 11 w 57"/>
                <a:gd name="T77" fmla="*/ 88 h 91"/>
                <a:gd name="T78" fmla="*/ 7 w 57"/>
                <a:gd name="T79" fmla="*/ 85 h 91"/>
                <a:gd name="T80" fmla="*/ 5 w 57"/>
                <a:gd name="T81" fmla="*/ 82 h 91"/>
                <a:gd name="T82" fmla="*/ 2 w 57"/>
                <a:gd name="T83" fmla="*/ 78 h 91"/>
                <a:gd name="T84" fmla="*/ 2 w 57"/>
                <a:gd name="T85" fmla="*/ 71 h 91"/>
                <a:gd name="T86" fmla="*/ 11 w 57"/>
                <a:gd name="T87" fmla="*/ 33 h 91"/>
                <a:gd name="T88" fmla="*/ 12 w 57"/>
                <a:gd name="T89" fmla="*/ 43 h 91"/>
                <a:gd name="T90" fmla="*/ 16 w 57"/>
                <a:gd name="T91" fmla="*/ 50 h 91"/>
                <a:gd name="T92" fmla="*/ 22 w 57"/>
                <a:gd name="T93" fmla="*/ 55 h 91"/>
                <a:gd name="T94" fmla="*/ 29 w 57"/>
                <a:gd name="T95" fmla="*/ 57 h 91"/>
                <a:gd name="T96" fmla="*/ 34 w 57"/>
                <a:gd name="T97" fmla="*/ 56 h 91"/>
                <a:gd name="T98" fmla="*/ 38 w 57"/>
                <a:gd name="T99" fmla="*/ 54 h 91"/>
                <a:gd name="T100" fmla="*/ 43 w 57"/>
                <a:gd name="T101" fmla="*/ 47 h 91"/>
                <a:gd name="T102" fmla="*/ 46 w 57"/>
                <a:gd name="T103" fmla="*/ 38 h 91"/>
                <a:gd name="T104" fmla="*/ 46 w 57"/>
                <a:gd name="T105" fmla="*/ 27 h 91"/>
                <a:gd name="T106" fmla="*/ 43 w 57"/>
                <a:gd name="T107" fmla="*/ 18 h 91"/>
                <a:gd name="T108" fmla="*/ 41 w 57"/>
                <a:gd name="T109" fmla="*/ 15 h 91"/>
                <a:gd name="T110" fmla="*/ 35 w 57"/>
                <a:gd name="T111" fmla="*/ 10 h 91"/>
                <a:gd name="T112" fmla="*/ 32 w 57"/>
                <a:gd name="T113" fmla="*/ 9 h 91"/>
                <a:gd name="T114" fmla="*/ 25 w 57"/>
                <a:gd name="T115" fmla="*/ 9 h 91"/>
                <a:gd name="T116" fmla="*/ 19 w 57"/>
                <a:gd name="T117" fmla="*/ 12 h 91"/>
                <a:gd name="T118" fmla="*/ 14 w 57"/>
                <a:gd name="T119" fmla="*/ 18 h 91"/>
                <a:gd name="T120" fmla="*/ 11 w 57"/>
                <a:gd name="T121" fmla="*/ 27 h 91"/>
                <a:gd name="T122" fmla="*/ 2 w 57"/>
                <a:gd name="T123" fmla="*/ 71 h 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91">
                  <a:moveTo>
                    <a:pt x="2" y="71"/>
                  </a:moveTo>
                  <a:lnTo>
                    <a:pt x="12" y="72"/>
                  </a:lnTo>
                  <a:lnTo>
                    <a:pt x="13" y="74"/>
                  </a:lnTo>
                  <a:lnTo>
                    <a:pt x="14" y="77"/>
                  </a:lnTo>
                  <a:lnTo>
                    <a:pt x="14" y="78"/>
                  </a:lnTo>
                  <a:lnTo>
                    <a:pt x="15" y="78"/>
                  </a:lnTo>
                  <a:lnTo>
                    <a:pt x="16" y="80"/>
                  </a:lnTo>
                  <a:lnTo>
                    <a:pt x="19" y="81"/>
                  </a:lnTo>
                  <a:lnTo>
                    <a:pt x="21" y="82"/>
                  </a:lnTo>
                  <a:lnTo>
                    <a:pt x="24" y="82"/>
                  </a:lnTo>
                  <a:lnTo>
                    <a:pt x="27" y="83"/>
                  </a:lnTo>
                  <a:lnTo>
                    <a:pt x="31" y="82"/>
                  </a:lnTo>
                  <a:lnTo>
                    <a:pt x="34" y="82"/>
                  </a:lnTo>
                  <a:lnTo>
                    <a:pt x="36" y="81"/>
                  </a:lnTo>
                  <a:lnTo>
                    <a:pt x="39" y="80"/>
                  </a:lnTo>
                  <a:lnTo>
                    <a:pt x="41" y="78"/>
                  </a:lnTo>
                  <a:lnTo>
                    <a:pt x="43" y="76"/>
                  </a:lnTo>
                  <a:lnTo>
                    <a:pt x="43" y="74"/>
                  </a:lnTo>
                  <a:lnTo>
                    <a:pt x="44" y="71"/>
                  </a:lnTo>
                  <a:lnTo>
                    <a:pt x="45" y="69"/>
                  </a:lnTo>
                  <a:lnTo>
                    <a:pt x="45" y="66"/>
                  </a:lnTo>
                  <a:lnTo>
                    <a:pt x="45" y="57"/>
                  </a:lnTo>
                  <a:lnTo>
                    <a:pt x="43" y="59"/>
                  </a:lnTo>
                  <a:lnTo>
                    <a:pt x="41" y="60"/>
                  </a:lnTo>
                  <a:lnTo>
                    <a:pt x="37" y="64"/>
                  </a:lnTo>
                  <a:lnTo>
                    <a:pt x="35" y="64"/>
                  </a:lnTo>
                  <a:lnTo>
                    <a:pt x="33" y="65"/>
                  </a:lnTo>
                  <a:lnTo>
                    <a:pt x="27" y="66"/>
                  </a:lnTo>
                  <a:lnTo>
                    <a:pt x="21" y="65"/>
                  </a:lnTo>
                  <a:lnTo>
                    <a:pt x="19" y="64"/>
                  </a:lnTo>
                  <a:lnTo>
                    <a:pt x="16" y="63"/>
                  </a:lnTo>
                  <a:lnTo>
                    <a:pt x="13" y="62"/>
                  </a:lnTo>
                  <a:lnTo>
                    <a:pt x="11" y="60"/>
                  </a:lnTo>
                  <a:lnTo>
                    <a:pt x="9" y="58"/>
                  </a:lnTo>
                  <a:lnTo>
                    <a:pt x="7" y="56"/>
                  </a:lnTo>
                  <a:lnTo>
                    <a:pt x="5" y="54"/>
                  </a:lnTo>
                  <a:lnTo>
                    <a:pt x="4" y="51"/>
                  </a:lnTo>
                  <a:lnTo>
                    <a:pt x="2" y="46"/>
                  </a:lnTo>
                  <a:lnTo>
                    <a:pt x="0" y="40"/>
                  </a:lnTo>
                  <a:lnTo>
                    <a:pt x="0" y="36"/>
                  </a:lnTo>
                  <a:lnTo>
                    <a:pt x="0" y="33"/>
                  </a:lnTo>
                  <a:lnTo>
                    <a:pt x="0" y="29"/>
                  </a:lnTo>
                  <a:lnTo>
                    <a:pt x="1" y="24"/>
                  </a:lnTo>
                  <a:lnTo>
                    <a:pt x="2" y="20"/>
                  </a:lnTo>
                  <a:lnTo>
                    <a:pt x="3" y="16"/>
                  </a:lnTo>
                  <a:lnTo>
                    <a:pt x="5" y="12"/>
                  </a:lnTo>
                  <a:lnTo>
                    <a:pt x="7" y="9"/>
                  </a:lnTo>
                  <a:lnTo>
                    <a:pt x="9" y="6"/>
                  </a:lnTo>
                  <a:lnTo>
                    <a:pt x="12" y="4"/>
                  </a:lnTo>
                  <a:lnTo>
                    <a:pt x="16" y="2"/>
                  </a:lnTo>
                  <a:lnTo>
                    <a:pt x="19" y="1"/>
                  </a:lnTo>
                  <a:lnTo>
                    <a:pt x="23" y="0"/>
                  </a:lnTo>
                  <a:lnTo>
                    <a:pt x="27" y="0"/>
                  </a:lnTo>
                  <a:lnTo>
                    <a:pt x="33" y="0"/>
                  </a:lnTo>
                  <a:lnTo>
                    <a:pt x="38" y="2"/>
                  </a:lnTo>
                  <a:lnTo>
                    <a:pt x="40" y="3"/>
                  </a:lnTo>
                  <a:lnTo>
                    <a:pt x="43" y="5"/>
                  </a:lnTo>
                  <a:lnTo>
                    <a:pt x="44" y="7"/>
                  </a:lnTo>
                  <a:lnTo>
                    <a:pt x="47" y="9"/>
                  </a:lnTo>
                  <a:lnTo>
                    <a:pt x="47" y="2"/>
                  </a:lnTo>
                  <a:lnTo>
                    <a:pt x="57" y="2"/>
                  </a:lnTo>
                  <a:lnTo>
                    <a:pt x="57" y="57"/>
                  </a:lnTo>
                  <a:lnTo>
                    <a:pt x="56" y="64"/>
                  </a:lnTo>
                  <a:lnTo>
                    <a:pt x="56" y="70"/>
                  </a:lnTo>
                  <a:lnTo>
                    <a:pt x="54" y="74"/>
                  </a:lnTo>
                  <a:lnTo>
                    <a:pt x="53" y="78"/>
                  </a:lnTo>
                  <a:lnTo>
                    <a:pt x="51" y="81"/>
                  </a:lnTo>
                  <a:lnTo>
                    <a:pt x="50" y="84"/>
                  </a:lnTo>
                  <a:lnTo>
                    <a:pt x="47" y="86"/>
                  </a:lnTo>
                  <a:lnTo>
                    <a:pt x="43" y="88"/>
                  </a:lnTo>
                  <a:lnTo>
                    <a:pt x="40" y="90"/>
                  </a:lnTo>
                  <a:lnTo>
                    <a:pt x="36" y="91"/>
                  </a:lnTo>
                  <a:lnTo>
                    <a:pt x="32" y="91"/>
                  </a:lnTo>
                  <a:lnTo>
                    <a:pt x="27" y="91"/>
                  </a:lnTo>
                  <a:lnTo>
                    <a:pt x="22" y="91"/>
                  </a:lnTo>
                  <a:lnTo>
                    <a:pt x="17" y="91"/>
                  </a:lnTo>
                  <a:lnTo>
                    <a:pt x="12" y="88"/>
                  </a:lnTo>
                  <a:lnTo>
                    <a:pt x="11" y="88"/>
                  </a:lnTo>
                  <a:lnTo>
                    <a:pt x="9" y="86"/>
                  </a:lnTo>
                  <a:lnTo>
                    <a:pt x="7" y="85"/>
                  </a:lnTo>
                  <a:lnTo>
                    <a:pt x="5" y="84"/>
                  </a:lnTo>
                  <a:lnTo>
                    <a:pt x="5" y="82"/>
                  </a:lnTo>
                  <a:lnTo>
                    <a:pt x="3" y="80"/>
                  </a:lnTo>
                  <a:lnTo>
                    <a:pt x="2" y="78"/>
                  </a:lnTo>
                  <a:lnTo>
                    <a:pt x="2" y="76"/>
                  </a:lnTo>
                  <a:lnTo>
                    <a:pt x="2" y="71"/>
                  </a:lnTo>
                  <a:lnTo>
                    <a:pt x="11" y="33"/>
                  </a:lnTo>
                  <a:lnTo>
                    <a:pt x="11" y="38"/>
                  </a:lnTo>
                  <a:lnTo>
                    <a:pt x="12" y="43"/>
                  </a:lnTo>
                  <a:lnTo>
                    <a:pt x="14" y="47"/>
                  </a:lnTo>
                  <a:lnTo>
                    <a:pt x="16" y="50"/>
                  </a:lnTo>
                  <a:lnTo>
                    <a:pt x="19" y="54"/>
                  </a:lnTo>
                  <a:lnTo>
                    <a:pt x="22" y="55"/>
                  </a:lnTo>
                  <a:lnTo>
                    <a:pt x="25" y="56"/>
                  </a:lnTo>
                  <a:lnTo>
                    <a:pt x="29" y="57"/>
                  </a:lnTo>
                  <a:lnTo>
                    <a:pt x="32" y="56"/>
                  </a:lnTo>
                  <a:lnTo>
                    <a:pt x="34" y="56"/>
                  </a:lnTo>
                  <a:lnTo>
                    <a:pt x="36" y="55"/>
                  </a:lnTo>
                  <a:lnTo>
                    <a:pt x="38" y="54"/>
                  </a:lnTo>
                  <a:lnTo>
                    <a:pt x="41" y="50"/>
                  </a:lnTo>
                  <a:lnTo>
                    <a:pt x="43" y="47"/>
                  </a:lnTo>
                  <a:lnTo>
                    <a:pt x="45" y="43"/>
                  </a:lnTo>
                  <a:lnTo>
                    <a:pt x="46" y="38"/>
                  </a:lnTo>
                  <a:lnTo>
                    <a:pt x="47" y="33"/>
                  </a:lnTo>
                  <a:lnTo>
                    <a:pt x="46" y="27"/>
                  </a:lnTo>
                  <a:lnTo>
                    <a:pt x="45" y="23"/>
                  </a:lnTo>
                  <a:lnTo>
                    <a:pt x="43" y="18"/>
                  </a:lnTo>
                  <a:lnTo>
                    <a:pt x="42" y="16"/>
                  </a:lnTo>
                  <a:lnTo>
                    <a:pt x="41" y="15"/>
                  </a:lnTo>
                  <a:lnTo>
                    <a:pt x="38" y="12"/>
                  </a:lnTo>
                  <a:lnTo>
                    <a:pt x="35" y="10"/>
                  </a:lnTo>
                  <a:lnTo>
                    <a:pt x="33" y="9"/>
                  </a:lnTo>
                  <a:lnTo>
                    <a:pt x="32" y="9"/>
                  </a:lnTo>
                  <a:lnTo>
                    <a:pt x="28" y="9"/>
                  </a:lnTo>
                  <a:lnTo>
                    <a:pt x="25" y="9"/>
                  </a:lnTo>
                  <a:lnTo>
                    <a:pt x="22" y="10"/>
                  </a:lnTo>
                  <a:lnTo>
                    <a:pt x="19" y="12"/>
                  </a:lnTo>
                  <a:lnTo>
                    <a:pt x="16" y="15"/>
                  </a:lnTo>
                  <a:lnTo>
                    <a:pt x="14" y="18"/>
                  </a:lnTo>
                  <a:lnTo>
                    <a:pt x="12" y="22"/>
                  </a:lnTo>
                  <a:lnTo>
                    <a:pt x="11" y="27"/>
                  </a:lnTo>
                  <a:lnTo>
                    <a:pt x="11" y="33"/>
                  </a:lnTo>
                  <a:lnTo>
                    <a:pt x="2" y="7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9" name="Freeform 186"/>
            <p:cNvSpPr>
              <a:spLocks/>
            </p:cNvSpPr>
            <p:nvPr/>
          </p:nvSpPr>
          <p:spPr bwMode="auto">
            <a:xfrm>
              <a:off x="2213" y="4193"/>
              <a:ext cx="56" cy="90"/>
            </a:xfrm>
            <a:custGeom>
              <a:avLst/>
              <a:gdLst>
                <a:gd name="T0" fmla="*/ 0 w 56"/>
                <a:gd name="T1" fmla="*/ 2 h 90"/>
                <a:gd name="T2" fmla="*/ 10 w 56"/>
                <a:gd name="T3" fmla="*/ 9 h 90"/>
                <a:gd name="T4" fmla="*/ 14 w 56"/>
                <a:gd name="T5" fmla="*/ 6 h 90"/>
                <a:gd name="T6" fmla="*/ 18 w 56"/>
                <a:gd name="T7" fmla="*/ 2 h 90"/>
                <a:gd name="T8" fmla="*/ 26 w 56"/>
                <a:gd name="T9" fmla="*/ 0 h 90"/>
                <a:gd name="T10" fmla="*/ 33 w 56"/>
                <a:gd name="T11" fmla="*/ 0 h 90"/>
                <a:gd name="T12" fmla="*/ 40 w 56"/>
                <a:gd name="T13" fmla="*/ 2 h 90"/>
                <a:gd name="T14" fmla="*/ 47 w 56"/>
                <a:gd name="T15" fmla="*/ 6 h 90"/>
                <a:gd name="T16" fmla="*/ 51 w 56"/>
                <a:gd name="T17" fmla="*/ 12 h 90"/>
                <a:gd name="T18" fmla="*/ 53 w 56"/>
                <a:gd name="T19" fmla="*/ 16 h 90"/>
                <a:gd name="T20" fmla="*/ 55 w 56"/>
                <a:gd name="T21" fmla="*/ 24 h 90"/>
                <a:gd name="T22" fmla="*/ 56 w 56"/>
                <a:gd name="T23" fmla="*/ 33 h 90"/>
                <a:gd name="T24" fmla="*/ 55 w 56"/>
                <a:gd name="T25" fmla="*/ 43 h 90"/>
                <a:gd name="T26" fmla="*/ 53 w 56"/>
                <a:gd name="T27" fmla="*/ 50 h 90"/>
                <a:gd name="T28" fmla="*/ 48 w 56"/>
                <a:gd name="T29" fmla="*/ 57 h 90"/>
                <a:gd name="T30" fmla="*/ 42 w 56"/>
                <a:gd name="T31" fmla="*/ 63 h 90"/>
                <a:gd name="T32" fmla="*/ 36 w 56"/>
                <a:gd name="T33" fmla="*/ 66 h 90"/>
                <a:gd name="T34" fmla="*/ 28 w 56"/>
                <a:gd name="T35" fmla="*/ 67 h 90"/>
                <a:gd name="T36" fmla="*/ 19 w 56"/>
                <a:gd name="T37" fmla="*/ 64 h 90"/>
                <a:gd name="T38" fmla="*/ 13 w 56"/>
                <a:gd name="T39" fmla="*/ 61 h 90"/>
                <a:gd name="T40" fmla="*/ 11 w 56"/>
                <a:gd name="T41" fmla="*/ 90 h 90"/>
                <a:gd name="T42" fmla="*/ 0 w 56"/>
                <a:gd name="T43" fmla="*/ 90 h 90"/>
                <a:gd name="T44" fmla="*/ 10 w 56"/>
                <a:gd name="T45" fmla="*/ 40 h 90"/>
                <a:gd name="T46" fmla="*/ 13 w 56"/>
                <a:gd name="T47" fmla="*/ 49 h 90"/>
                <a:gd name="T48" fmla="*/ 16 w 56"/>
                <a:gd name="T49" fmla="*/ 54 h 90"/>
                <a:gd name="T50" fmla="*/ 21 w 56"/>
                <a:gd name="T51" fmla="*/ 57 h 90"/>
                <a:gd name="T52" fmla="*/ 27 w 56"/>
                <a:gd name="T53" fmla="*/ 58 h 90"/>
                <a:gd name="T54" fmla="*/ 34 w 56"/>
                <a:gd name="T55" fmla="*/ 57 h 90"/>
                <a:gd name="T56" fmla="*/ 40 w 56"/>
                <a:gd name="T57" fmla="*/ 52 h 90"/>
                <a:gd name="T58" fmla="*/ 44 w 56"/>
                <a:gd name="T59" fmla="*/ 44 h 90"/>
                <a:gd name="T60" fmla="*/ 45 w 56"/>
                <a:gd name="T61" fmla="*/ 33 h 90"/>
                <a:gd name="T62" fmla="*/ 44 w 56"/>
                <a:gd name="T63" fmla="*/ 22 h 90"/>
                <a:gd name="T64" fmla="*/ 40 w 56"/>
                <a:gd name="T65" fmla="*/ 15 h 90"/>
                <a:gd name="T66" fmla="*/ 34 w 56"/>
                <a:gd name="T67" fmla="*/ 10 h 90"/>
                <a:gd name="T68" fmla="*/ 28 w 56"/>
                <a:gd name="T69" fmla="*/ 9 h 90"/>
                <a:gd name="T70" fmla="*/ 23 w 56"/>
                <a:gd name="T71" fmla="*/ 9 h 90"/>
                <a:gd name="T72" fmla="*/ 19 w 56"/>
                <a:gd name="T73" fmla="*/ 12 h 90"/>
                <a:gd name="T74" fmla="*/ 16 w 56"/>
                <a:gd name="T75" fmla="*/ 15 h 90"/>
                <a:gd name="T76" fmla="*/ 13 w 56"/>
                <a:gd name="T77" fmla="*/ 19 h 90"/>
                <a:gd name="T78" fmla="*/ 10 w 56"/>
                <a:gd name="T79" fmla="*/ 28 h 90"/>
                <a:gd name="T80" fmla="*/ 0 w 56"/>
                <a:gd name="T81" fmla="*/ 90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 h="90">
                  <a:moveTo>
                    <a:pt x="0" y="90"/>
                  </a:moveTo>
                  <a:lnTo>
                    <a:pt x="0" y="2"/>
                  </a:lnTo>
                  <a:lnTo>
                    <a:pt x="10" y="2"/>
                  </a:lnTo>
                  <a:lnTo>
                    <a:pt x="10" y="9"/>
                  </a:lnTo>
                  <a:lnTo>
                    <a:pt x="12" y="7"/>
                  </a:lnTo>
                  <a:lnTo>
                    <a:pt x="14" y="6"/>
                  </a:lnTo>
                  <a:lnTo>
                    <a:pt x="16" y="4"/>
                  </a:lnTo>
                  <a:lnTo>
                    <a:pt x="18" y="2"/>
                  </a:lnTo>
                  <a:lnTo>
                    <a:pt x="23" y="0"/>
                  </a:lnTo>
                  <a:lnTo>
                    <a:pt x="26" y="0"/>
                  </a:lnTo>
                  <a:lnTo>
                    <a:pt x="29" y="0"/>
                  </a:lnTo>
                  <a:lnTo>
                    <a:pt x="33" y="0"/>
                  </a:lnTo>
                  <a:lnTo>
                    <a:pt x="37" y="1"/>
                  </a:lnTo>
                  <a:lnTo>
                    <a:pt x="40" y="2"/>
                  </a:lnTo>
                  <a:lnTo>
                    <a:pt x="44" y="4"/>
                  </a:lnTo>
                  <a:lnTo>
                    <a:pt x="47" y="6"/>
                  </a:lnTo>
                  <a:lnTo>
                    <a:pt x="49" y="9"/>
                  </a:lnTo>
                  <a:lnTo>
                    <a:pt x="51" y="12"/>
                  </a:lnTo>
                  <a:lnTo>
                    <a:pt x="52" y="14"/>
                  </a:lnTo>
                  <a:lnTo>
                    <a:pt x="53" y="16"/>
                  </a:lnTo>
                  <a:lnTo>
                    <a:pt x="54" y="20"/>
                  </a:lnTo>
                  <a:lnTo>
                    <a:pt x="55" y="24"/>
                  </a:lnTo>
                  <a:lnTo>
                    <a:pt x="56" y="29"/>
                  </a:lnTo>
                  <a:lnTo>
                    <a:pt x="56" y="33"/>
                  </a:lnTo>
                  <a:lnTo>
                    <a:pt x="56" y="38"/>
                  </a:lnTo>
                  <a:lnTo>
                    <a:pt x="55" y="43"/>
                  </a:lnTo>
                  <a:lnTo>
                    <a:pt x="54" y="47"/>
                  </a:lnTo>
                  <a:lnTo>
                    <a:pt x="53" y="50"/>
                  </a:lnTo>
                  <a:lnTo>
                    <a:pt x="51" y="54"/>
                  </a:lnTo>
                  <a:lnTo>
                    <a:pt x="48" y="57"/>
                  </a:lnTo>
                  <a:lnTo>
                    <a:pt x="46" y="61"/>
                  </a:lnTo>
                  <a:lnTo>
                    <a:pt x="42" y="63"/>
                  </a:lnTo>
                  <a:lnTo>
                    <a:pt x="39" y="64"/>
                  </a:lnTo>
                  <a:lnTo>
                    <a:pt x="36" y="66"/>
                  </a:lnTo>
                  <a:lnTo>
                    <a:pt x="32" y="67"/>
                  </a:lnTo>
                  <a:lnTo>
                    <a:pt x="28" y="67"/>
                  </a:lnTo>
                  <a:lnTo>
                    <a:pt x="23" y="67"/>
                  </a:lnTo>
                  <a:lnTo>
                    <a:pt x="19" y="64"/>
                  </a:lnTo>
                  <a:lnTo>
                    <a:pt x="14" y="62"/>
                  </a:lnTo>
                  <a:lnTo>
                    <a:pt x="13" y="61"/>
                  </a:lnTo>
                  <a:lnTo>
                    <a:pt x="11" y="59"/>
                  </a:lnTo>
                  <a:lnTo>
                    <a:pt x="11" y="90"/>
                  </a:lnTo>
                  <a:lnTo>
                    <a:pt x="0" y="90"/>
                  </a:lnTo>
                  <a:lnTo>
                    <a:pt x="10" y="33"/>
                  </a:lnTo>
                  <a:lnTo>
                    <a:pt x="10" y="40"/>
                  </a:lnTo>
                  <a:lnTo>
                    <a:pt x="12" y="44"/>
                  </a:lnTo>
                  <a:lnTo>
                    <a:pt x="13" y="49"/>
                  </a:lnTo>
                  <a:lnTo>
                    <a:pt x="16" y="52"/>
                  </a:lnTo>
                  <a:lnTo>
                    <a:pt x="16" y="54"/>
                  </a:lnTo>
                  <a:lnTo>
                    <a:pt x="18" y="55"/>
                  </a:lnTo>
                  <a:lnTo>
                    <a:pt x="21" y="57"/>
                  </a:lnTo>
                  <a:lnTo>
                    <a:pt x="24" y="57"/>
                  </a:lnTo>
                  <a:lnTo>
                    <a:pt x="27" y="58"/>
                  </a:lnTo>
                  <a:lnTo>
                    <a:pt x="31" y="57"/>
                  </a:lnTo>
                  <a:lnTo>
                    <a:pt x="34" y="57"/>
                  </a:lnTo>
                  <a:lnTo>
                    <a:pt x="37" y="54"/>
                  </a:lnTo>
                  <a:lnTo>
                    <a:pt x="40" y="52"/>
                  </a:lnTo>
                  <a:lnTo>
                    <a:pt x="42" y="48"/>
                  </a:lnTo>
                  <a:lnTo>
                    <a:pt x="44" y="44"/>
                  </a:lnTo>
                  <a:lnTo>
                    <a:pt x="45" y="39"/>
                  </a:lnTo>
                  <a:lnTo>
                    <a:pt x="45" y="33"/>
                  </a:lnTo>
                  <a:lnTo>
                    <a:pt x="45" y="27"/>
                  </a:lnTo>
                  <a:lnTo>
                    <a:pt x="44" y="22"/>
                  </a:lnTo>
                  <a:lnTo>
                    <a:pt x="42" y="18"/>
                  </a:lnTo>
                  <a:lnTo>
                    <a:pt x="40" y="15"/>
                  </a:lnTo>
                  <a:lnTo>
                    <a:pt x="37" y="12"/>
                  </a:lnTo>
                  <a:lnTo>
                    <a:pt x="34" y="10"/>
                  </a:lnTo>
                  <a:lnTo>
                    <a:pt x="31" y="9"/>
                  </a:lnTo>
                  <a:lnTo>
                    <a:pt x="28" y="9"/>
                  </a:lnTo>
                  <a:lnTo>
                    <a:pt x="25" y="9"/>
                  </a:lnTo>
                  <a:lnTo>
                    <a:pt x="23" y="9"/>
                  </a:lnTo>
                  <a:lnTo>
                    <a:pt x="21" y="10"/>
                  </a:lnTo>
                  <a:lnTo>
                    <a:pt x="19" y="12"/>
                  </a:lnTo>
                  <a:lnTo>
                    <a:pt x="17" y="13"/>
                  </a:lnTo>
                  <a:lnTo>
                    <a:pt x="16" y="15"/>
                  </a:lnTo>
                  <a:lnTo>
                    <a:pt x="14" y="16"/>
                  </a:lnTo>
                  <a:lnTo>
                    <a:pt x="13" y="19"/>
                  </a:lnTo>
                  <a:lnTo>
                    <a:pt x="12" y="23"/>
                  </a:lnTo>
                  <a:lnTo>
                    <a:pt x="10" y="28"/>
                  </a:lnTo>
                  <a:lnTo>
                    <a:pt x="10" y="33"/>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0" name="Freeform 187"/>
            <p:cNvSpPr>
              <a:spLocks/>
            </p:cNvSpPr>
            <p:nvPr/>
          </p:nvSpPr>
          <p:spPr bwMode="auto">
            <a:xfrm>
              <a:off x="2282" y="4193"/>
              <a:ext cx="35" cy="66"/>
            </a:xfrm>
            <a:custGeom>
              <a:avLst/>
              <a:gdLst>
                <a:gd name="T0" fmla="*/ 0 w 35"/>
                <a:gd name="T1" fmla="*/ 66 h 66"/>
                <a:gd name="T2" fmla="*/ 0 w 35"/>
                <a:gd name="T3" fmla="*/ 2 h 66"/>
                <a:gd name="T4" fmla="*/ 10 w 35"/>
                <a:gd name="T5" fmla="*/ 2 h 66"/>
                <a:gd name="T6" fmla="*/ 10 w 35"/>
                <a:gd name="T7" fmla="*/ 11 h 66"/>
                <a:gd name="T8" fmla="*/ 12 w 35"/>
                <a:gd name="T9" fmla="*/ 8 h 66"/>
                <a:gd name="T10" fmla="*/ 13 w 35"/>
                <a:gd name="T11" fmla="*/ 6 h 66"/>
                <a:gd name="T12" fmla="*/ 16 w 35"/>
                <a:gd name="T13" fmla="*/ 3 h 66"/>
                <a:gd name="T14" fmla="*/ 17 w 35"/>
                <a:gd name="T15" fmla="*/ 2 h 66"/>
                <a:gd name="T16" fmla="*/ 19 w 35"/>
                <a:gd name="T17" fmla="*/ 1 h 66"/>
                <a:gd name="T18" fmla="*/ 20 w 35"/>
                <a:gd name="T19" fmla="*/ 0 h 66"/>
                <a:gd name="T20" fmla="*/ 24 w 35"/>
                <a:gd name="T21" fmla="*/ 0 h 66"/>
                <a:gd name="T22" fmla="*/ 26 w 35"/>
                <a:gd name="T23" fmla="*/ 0 h 66"/>
                <a:gd name="T24" fmla="*/ 30 w 35"/>
                <a:gd name="T25" fmla="*/ 1 h 66"/>
                <a:gd name="T26" fmla="*/ 33 w 35"/>
                <a:gd name="T27" fmla="*/ 2 h 66"/>
                <a:gd name="T28" fmla="*/ 35 w 35"/>
                <a:gd name="T29" fmla="*/ 3 h 66"/>
                <a:gd name="T30" fmla="*/ 31 w 35"/>
                <a:gd name="T31" fmla="*/ 13 h 66"/>
                <a:gd name="T32" fmla="*/ 27 w 35"/>
                <a:gd name="T33" fmla="*/ 12 h 66"/>
                <a:gd name="T34" fmla="*/ 23 w 35"/>
                <a:gd name="T35" fmla="*/ 11 h 66"/>
                <a:gd name="T36" fmla="*/ 20 w 35"/>
                <a:gd name="T37" fmla="*/ 12 h 66"/>
                <a:gd name="T38" fmla="*/ 17 w 35"/>
                <a:gd name="T39" fmla="*/ 13 h 66"/>
                <a:gd name="T40" fmla="*/ 15 w 35"/>
                <a:gd name="T41" fmla="*/ 16 h 66"/>
                <a:gd name="T42" fmla="*/ 13 w 35"/>
                <a:gd name="T43" fmla="*/ 19 h 66"/>
                <a:gd name="T44" fmla="*/ 12 w 35"/>
                <a:gd name="T45" fmla="*/ 26 h 66"/>
                <a:gd name="T46" fmla="*/ 11 w 35"/>
                <a:gd name="T47" fmla="*/ 29 h 66"/>
                <a:gd name="T48" fmla="*/ 11 w 35"/>
                <a:gd name="T49" fmla="*/ 32 h 66"/>
                <a:gd name="T50" fmla="*/ 11 w 35"/>
                <a:gd name="T51" fmla="*/ 66 h 66"/>
                <a:gd name="T52" fmla="*/ 0 w 35"/>
                <a:gd name="T53" fmla="*/ 66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 h="66">
                  <a:moveTo>
                    <a:pt x="0" y="66"/>
                  </a:moveTo>
                  <a:lnTo>
                    <a:pt x="0" y="2"/>
                  </a:lnTo>
                  <a:lnTo>
                    <a:pt x="10" y="2"/>
                  </a:lnTo>
                  <a:lnTo>
                    <a:pt x="10" y="11"/>
                  </a:lnTo>
                  <a:lnTo>
                    <a:pt x="12" y="8"/>
                  </a:lnTo>
                  <a:lnTo>
                    <a:pt x="13" y="6"/>
                  </a:lnTo>
                  <a:lnTo>
                    <a:pt x="16" y="3"/>
                  </a:lnTo>
                  <a:lnTo>
                    <a:pt x="17" y="2"/>
                  </a:lnTo>
                  <a:lnTo>
                    <a:pt x="19" y="1"/>
                  </a:lnTo>
                  <a:lnTo>
                    <a:pt x="20" y="0"/>
                  </a:lnTo>
                  <a:lnTo>
                    <a:pt x="24" y="0"/>
                  </a:lnTo>
                  <a:lnTo>
                    <a:pt x="26" y="0"/>
                  </a:lnTo>
                  <a:lnTo>
                    <a:pt x="30" y="1"/>
                  </a:lnTo>
                  <a:lnTo>
                    <a:pt x="33" y="2"/>
                  </a:lnTo>
                  <a:lnTo>
                    <a:pt x="35" y="3"/>
                  </a:lnTo>
                  <a:lnTo>
                    <a:pt x="31" y="13"/>
                  </a:lnTo>
                  <a:lnTo>
                    <a:pt x="27" y="12"/>
                  </a:lnTo>
                  <a:lnTo>
                    <a:pt x="23" y="11"/>
                  </a:lnTo>
                  <a:lnTo>
                    <a:pt x="20" y="12"/>
                  </a:lnTo>
                  <a:lnTo>
                    <a:pt x="17" y="13"/>
                  </a:lnTo>
                  <a:lnTo>
                    <a:pt x="15" y="16"/>
                  </a:lnTo>
                  <a:lnTo>
                    <a:pt x="13" y="19"/>
                  </a:lnTo>
                  <a:lnTo>
                    <a:pt x="12" y="26"/>
                  </a:lnTo>
                  <a:lnTo>
                    <a:pt x="11" y="29"/>
                  </a:lnTo>
                  <a:lnTo>
                    <a:pt x="11" y="32"/>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1" name="Freeform 188"/>
            <p:cNvSpPr>
              <a:spLocks/>
            </p:cNvSpPr>
            <p:nvPr/>
          </p:nvSpPr>
          <p:spPr bwMode="auto">
            <a:xfrm>
              <a:off x="2319" y="4193"/>
              <a:ext cx="61" cy="67"/>
            </a:xfrm>
            <a:custGeom>
              <a:avLst/>
              <a:gdLst>
                <a:gd name="T0" fmla="*/ 1 w 61"/>
                <a:gd name="T1" fmla="*/ 29 h 67"/>
                <a:gd name="T2" fmla="*/ 2 w 61"/>
                <a:gd name="T3" fmla="*/ 21 h 67"/>
                <a:gd name="T4" fmla="*/ 4 w 61"/>
                <a:gd name="T5" fmla="*/ 15 h 67"/>
                <a:gd name="T6" fmla="*/ 8 w 61"/>
                <a:gd name="T7" fmla="*/ 9 h 67"/>
                <a:gd name="T8" fmla="*/ 13 w 61"/>
                <a:gd name="T9" fmla="*/ 6 h 67"/>
                <a:gd name="T10" fmla="*/ 20 w 61"/>
                <a:gd name="T11" fmla="*/ 2 h 67"/>
                <a:gd name="T12" fmla="*/ 27 w 61"/>
                <a:gd name="T13" fmla="*/ 0 h 67"/>
                <a:gd name="T14" fmla="*/ 37 w 61"/>
                <a:gd name="T15" fmla="*/ 0 h 67"/>
                <a:gd name="T16" fmla="*/ 45 w 61"/>
                <a:gd name="T17" fmla="*/ 3 h 67"/>
                <a:gd name="T18" fmla="*/ 50 w 61"/>
                <a:gd name="T19" fmla="*/ 6 h 67"/>
                <a:gd name="T20" fmla="*/ 55 w 61"/>
                <a:gd name="T21" fmla="*/ 11 h 67"/>
                <a:gd name="T22" fmla="*/ 58 w 61"/>
                <a:gd name="T23" fmla="*/ 16 h 67"/>
                <a:gd name="T24" fmla="*/ 60 w 61"/>
                <a:gd name="T25" fmla="*/ 22 h 67"/>
                <a:gd name="T26" fmla="*/ 61 w 61"/>
                <a:gd name="T27" fmla="*/ 29 h 67"/>
                <a:gd name="T28" fmla="*/ 61 w 61"/>
                <a:gd name="T29" fmla="*/ 38 h 67"/>
                <a:gd name="T30" fmla="*/ 58 w 61"/>
                <a:gd name="T31" fmla="*/ 48 h 67"/>
                <a:gd name="T32" fmla="*/ 55 w 61"/>
                <a:gd name="T33" fmla="*/ 55 h 67"/>
                <a:gd name="T34" fmla="*/ 50 w 61"/>
                <a:gd name="T35" fmla="*/ 61 h 67"/>
                <a:gd name="T36" fmla="*/ 43 w 61"/>
                <a:gd name="T37" fmla="*/ 65 h 67"/>
                <a:gd name="T38" fmla="*/ 39 w 61"/>
                <a:gd name="T39" fmla="*/ 66 h 67"/>
                <a:gd name="T40" fmla="*/ 31 w 61"/>
                <a:gd name="T41" fmla="*/ 67 h 67"/>
                <a:gd name="T42" fmla="*/ 24 w 61"/>
                <a:gd name="T43" fmla="*/ 67 h 67"/>
                <a:gd name="T44" fmla="*/ 16 w 61"/>
                <a:gd name="T45" fmla="*/ 64 h 67"/>
                <a:gd name="T46" fmla="*/ 11 w 61"/>
                <a:gd name="T47" fmla="*/ 61 h 67"/>
                <a:gd name="T48" fmla="*/ 7 w 61"/>
                <a:gd name="T49" fmla="*/ 56 h 67"/>
                <a:gd name="T50" fmla="*/ 4 w 61"/>
                <a:gd name="T51" fmla="*/ 50 h 67"/>
                <a:gd name="T52" fmla="*/ 2 w 61"/>
                <a:gd name="T53" fmla="*/ 44 h 67"/>
                <a:gd name="T54" fmla="*/ 1 w 61"/>
                <a:gd name="T55" fmla="*/ 37 h 67"/>
                <a:gd name="T56" fmla="*/ 0 w 61"/>
                <a:gd name="T57" fmla="*/ 33 h 67"/>
                <a:gd name="T58" fmla="*/ 12 w 61"/>
                <a:gd name="T59" fmla="*/ 39 h 67"/>
                <a:gd name="T60" fmla="*/ 14 w 61"/>
                <a:gd name="T61" fmla="*/ 47 h 67"/>
                <a:gd name="T62" fmla="*/ 16 w 61"/>
                <a:gd name="T63" fmla="*/ 50 h 67"/>
                <a:gd name="T64" fmla="*/ 20 w 61"/>
                <a:gd name="T65" fmla="*/ 54 h 67"/>
                <a:gd name="T66" fmla="*/ 27 w 61"/>
                <a:gd name="T67" fmla="*/ 57 h 67"/>
                <a:gd name="T68" fmla="*/ 34 w 61"/>
                <a:gd name="T69" fmla="*/ 57 h 67"/>
                <a:gd name="T70" fmla="*/ 41 w 61"/>
                <a:gd name="T71" fmla="*/ 54 h 67"/>
                <a:gd name="T72" fmla="*/ 45 w 61"/>
                <a:gd name="T73" fmla="*/ 50 h 67"/>
                <a:gd name="T74" fmla="*/ 48 w 61"/>
                <a:gd name="T75" fmla="*/ 44 h 67"/>
                <a:gd name="T76" fmla="*/ 50 w 61"/>
                <a:gd name="T77" fmla="*/ 33 h 67"/>
                <a:gd name="T78" fmla="*/ 48 w 61"/>
                <a:gd name="T79" fmla="*/ 23 h 67"/>
                <a:gd name="T80" fmla="*/ 47 w 61"/>
                <a:gd name="T81" fmla="*/ 19 h 67"/>
                <a:gd name="T82" fmla="*/ 41 w 61"/>
                <a:gd name="T83" fmla="*/ 12 h 67"/>
                <a:gd name="T84" fmla="*/ 34 w 61"/>
                <a:gd name="T85" fmla="*/ 9 h 67"/>
                <a:gd name="T86" fmla="*/ 27 w 61"/>
                <a:gd name="T87" fmla="*/ 9 h 67"/>
                <a:gd name="T88" fmla="*/ 24 w 61"/>
                <a:gd name="T89" fmla="*/ 10 h 67"/>
                <a:gd name="T90" fmla="*/ 17 w 61"/>
                <a:gd name="T91" fmla="*/ 15 h 67"/>
                <a:gd name="T92" fmla="*/ 15 w 61"/>
                <a:gd name="T93" fmla="*/ 19 h 67"/>
                <a:gd name="T94" fmla="*/ 12 w 61"/>
                <a:gd name="T95" fmla="*/ 28 h 67"/>
                <a:gd name="T96" fmla="*/ 0 w 61"/>
                <a:gd name="T97" fmla="*/ 33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 h="67">
                  <a:moveTo>
                    <a:pt x="0" y="33"/>
                  </a:moveTo>
                  <a:lnTo>
                    <a:pt x="1" y="29"/>
                  </a:lnTo>
                  <a:lnTo>
                    <a:pt x="1" y="25"/>
                  </a:lnTo>
                  <a:lnTo>
                    <a:pt x="2" y="21"/>
                  </a:lnTo>
                  <a:lnTo>
                    <a:pt x="3" y="18"/>
                  </a:lnTo>
                  <a:lnTo>
                    <a:pt x="4" y="15"/>
                  </a:lnTo>
                  <a:lnTo>
                    <a:pt x="7" y="12"/>
                  </a:lnTo>
                  <a:lnTo>
                    <a:pt x="8" y="9"/>
                  </a:lnTo>
                  <a:lnTo>
                    <a:pt x="10" y="7"/>
                  </a:lnTo>
                  <a:lnTo>
                    <a:pt x="13" y="6"/>
                  </a:lnTo>
                  <a:lnTo>
                    <a:pt x="15" y="4"/>
                  </a:lnTo>
                  <a:lnTo>
                    <a:pt x="20" y="2"/>
                  </a:lnTo>
                  <a:lnTo>
                    <a:pt x="25" y="0"/>
                  </a:lnTo>
                  <a:lnTo>
                    <a:pt x="27" y="0"/>
                  </a:lnTo>
                  <a:lnTo>
                    <a:pt x="31" y="0"/>
                  </a:lnTo>
                  <a:lnTo>
                    <a:pt x="37" y="0"/>
                  </a:lnTo>
                  <a:lnTo>
                    <a:pt x="43" y="2"/>
                  </a:lnTo>
                  <a:lnTo>
                    <a:pt x="45" y="3"/>
                  </a:lnTo>
                  <a:lnTo>
                    <a:pt x="48" y="5"/>
                  </a:lnTo>
                  <a:lnTo>
                    <a:pt x="50" y="6"/>
                  </a:lnTo>
                  <a:lnTo>
                    <a:pt x="52" y="9"/>
                  </a:lnTo>
                  <a:lnTo>
                    <a:pt x="55" y="11"/>
                  </a:lnTo>
                  <a:lnTo>
                    <a:pt x="56" y="13"/>
                  </a:lnTo>
                  <a:lnTo>
                    <a:pt x="58" y="16"/>
                  </a:lnTo>
                  <a:lnTo>
                    <a:pt x="58" y="19"/>
                  </a:lnTo>
                  <a:lnTo>
                    <a:pt x="60" y="22"/>
                  </a:lnTo>
                  <a:lnTo>
                    <a:pt x="60" y="26"/>
                  </a:lnTo>
                  <a:lnTo>
                    <a:pt x="61" y="29"/>
                  </a:lnTo>
                  <a:lnTo>
                    <a:pt x="61" y="33"/>
                  </a:lnTo>
                  <a:lnTo>
                    <a:pt x="61" y="38"/>
                  </a:lnTo>
                  <a:lnTo>
                    <a:pt x="60" y="43"/>
                  </a:lnTo>
                  <a:lnTo>
                    <a:pt x="58" y="48"/>
                  </a:lnTo>
                  <a:lnTo>
                    <a:pt x="57" y="52"/>
                  </a:lnTo>
                  <a:lnTo>
                    <a:pt x="55" y="55"/>
                  </a:lnTo>
                  <a:lnTo>
                    <a:pt x="52" y="58"/>
                  </a:lnTo>
                  <a:lnTo>
                    <a:pt x="50" y="61"/>
                  </a:lnTo>
                  <a:lnTo>
                    <a:pt x="46" y="63"/>
                  </a:lnTo>
                  <a:lnTo>
                    <a:pt x="43" y="65"/>
                  </a:lnTo>
                  <a:lnTo>
                    <a:pt x="41" y="65"/>
                  </a:lnTo>
                  <a:lnTo>
                    <a:pt x="39" y="66"/>
                  </a:lnTo>
                  <a:lnTo>
                    <a:pt x="35" y="67"/>
                  </a:lnTo>
                  <a:lnTo>
                    <a:pt x="31" y="67"/>
                  </a:lnTo>
                  <a:lnTo>
                    <a:pt x="27" y="67"/>
                  </a:lnTo>
                  <a:lnTo>
                    <a:pt x="24" y="67"/>
                  </a:lnTo>
                  <a:lnTo>
                    <a:pt x="19" y="65"/>
                  </a:lnTo>
                  <a:lnTo>
                    <a:pt x="16" y="64"/>
                  </a:lnTo>
                  <a:lnTo>
                    <a:pt x="13" y="62"/>
                  </a:lnTo>
                  <a:lnTo>
                    <a:pt x="11" y="61"/>
                  </a:lnTo>
                  <a:lnTo>
                    <a:pt x="9" y="58"/>
                  </a:lnTo>
                  <a:lnTo>
                    <a:pt x="7" y="56"/>
                  </a:lnTo>
                  <a:lnTo>
                    <a:pt x="5" y="54"/>
                  </a:lnTo>
                  <a:lnTo>
                    <a:pt x="4" y="50"/>
                  </a:lnTo>
                  <a:lnTo>
                    <a:pt x="3" y="48"/>
                  </a:lnTo>
                  <a:lnTo>
                    <a:pt x="2" y="44"/>
                  </a:lnTo>
                  <a:lnTo>
                    <a:pt x="1" y="41"/>
                  </a:lnTo>
                  <a:lnTo>
                    <a:pt x="1" y="37"/>
                  </a:lnTo>
                  <a:lnTo>
                    <a:pt x="0" y="33"/>
                  </a:lnTo>
                  <a:lnTo>
                    <a:pt x="12" y="33"/>
                  </a:lnTo>
                  <a:lnTo>
                    <a:pt x="12" y="39"/>
                  </a:lnTo>
                  <a:lnTo>
                    <a:pt x="13" y="44"/>
                  </a:lnTo>
                  <a:lnTo>
                    <a:pt x="14" y="47"/>
                  </a:lnTo>
                  <a:lnTo>
                    <a:pt x="15" y="48"/>
                  </a:lnTo>
                  <a:lnTo>
                    <a:pt x="16" y="50"/>
                  </a:lnTo>
                  <a:lnTo>
                    <a:pt x="17" y="52"/>
                  </a:lnTo>
                  <a:lnTo>
                    <a:pt x="20" y="54"/>
                  </a:lnTo>
                  <a:lnTo>
                    <a:pt x="24" y="57"/>
                  </a:lnTo>
                  <a:lnTo>
                    <a:pt x="27" y="57"/>
                  </a:lnTo>
                  <a:lnTo>
                    <a:pt x="31" y="58"/>
                  </a:lnTo>
                  <a:lnTo>
                    <a:pt x="34" y="57"/>
                  </a:lnTo>
                  <a:lnTo>
                    <a:pt x="38" y="57"/>
                  </a:lnTo>
                  <a:lnTo>
                    <a:pt x="41" y="54"/>
                  </a:lnTo>
                  <a:lnTo>
                    <a:pt x="44" y="52"/>
                  </a:lnTo>
                  <a:lnTo>
                    <a:pt x="45" y="50"/>
                  </a:lnTo>
                  <a:lnTo>
                    <a:pt x="47" y="48"/>
                  </a:lnTo>
                  <a:lnTo>
                    <a:pt x="48" y="44"/>
                  </a:lnTo>
                  <a:lnTo>
                    <a:pt x="49" y="39"/>
                  </a:lnTo>
                  <a:lnTo>
                    <a:pt x="50" y="33"/>
                  </a:lnTo>
                  <a:lnTo>
                    <a:pt x="49" y="27"/>
                  </a:lnTo>
                  <a:lnTo>
                    <a:pt x="48" y="23"/>
                  </a:lnTo>
                  <a:lnTo>
                    <a:pt x="48" y="20"/>
                  </a:lnTo>
                  <a:lnTo>
                    <a:pt x="47" y="19"/>
                  </a:lnTo>
                  <a:lnTo>
                    <a:pt x="44" y="15"/>
                  </a:lnTo>
                  <a:lnTo>
                    <a:pt x="41" y="12"/>
                  </a:lnTo>
                  <a:lnTo>
                    <a:pt x="38" y="10"/>
                  </a:lnTo>
                  <a:lnTo>
                    <a:pt x="34" y="9"/>
                  </a:lnTo>
                  <a:lnTo>
                    <a:pt x="31" y="9"/>
                  </a:lnTo>
                  <a:lnTo>
                    <a:pt x="27" y="9"/>
                  </a:lnTo>
                  <a:lnTo>
                    <a:pt x="25" y="9"/>
                  </a:lnTo>
                  <a:lnTo>
                    <a:pt x="24" y="10"/>
                  </a:lnTo>
                  <a:lnTo>
                    <a:pt x="20" y="12"/>
                  </a:lnTo>
                  <a:lnTo>
                    <a:pt x="17" y="15"/>
                  </a:lnTo>
                  <a:lnTo>
                    <a:pt x="16" y="16"/>
                  </a:lnTo>
                  <a:lnTo>
                    <a:pt x="15" y="19"/>
                  </a:lnTo>
                  <a:lnTo>
                    <a:pt x="13" y="23"/>
                  </a:lnTo>
                  <a:lnTo>
                    <a:pt x="12" y="28"/>
                  </a:lnTo>
                  <a:lnTo>
                    <a:pt x="12" y="33"/>
                  </a:lnTo>
                  <a:lnTo>
                    <a:pt x="0"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2" name="Freeform 189"/>
            <p:cNvSpPr>
              <a:spLocks/>
            </p:cNvSpPr>
            <p:nvPr/>
          </p:nvSpPr>
          <p:spPr bwMode="auto">
            <a:xfrm>
              <a:off x="2379" y="4170"/>
              <a:ext cx="25" cy="115"/>
            </a:xfrm>
            <a:custGeom>
              <a:avLst/>
              <a:gdLst>
                <a:gd name="T0" fmla="*/ 14 w 25"/>
                <a:gd name="T1" fmla="*/ 12 h 115"/>
                <a:gd name="T2" fmla="*/ 14 w 25"/>
                <a:gd name="T3" fmla="*/ 0 h 115"/>
                <a:gd name="T4" fmla="*/ 25 w 25"/>
                <a:gd name="T5" fmla="*/ 0 h 115"/>
                <a:gd name="T6" fmla="*/ 25 w 25"/>
                <a:gd name="T7" fmla="*/ 12 h 115"/>
                <a:gd name="T8" fmla="*/ 14 w 25"/>
                <a:gd name="T9" fmla="*/ 12 h 115"/>
                <a:gd name="T10" fmla="*/ 14 w 25"/>
                <a:gd name="T11" fmla="*/ 12 h 115"/>
                <a:gd name="T12" fmla="*/ 0 w 25"/>
                <a:gd name="T13" fmla="*/ 114 h 115"/>
                <a:gd name="T14" fmla="*/ 2 w 25"/>
                <a:gd name="T15" fmla="*/ 104 h 115"/>
                <a:gd name="T16" fmla="*/ 5 w 25"/>
                <a:gd name="T17" fmla="*/ 105 h 115"/>
                <a:gd name="T18" fmla="*/ 7 w 25"/>
                <a:gd name="T19" fmla="*/ 105 h 115"/>
                <a:gd name="T20" fmla="*/ 8 w 25"/>
                <a:gd name="T21" fmla="*/ 105 h 115"/>
                <a:gd name="T22" fmla="*/ 10 w 25"/>
                <a:gd name="T23" fmla="*/ 104 h 115"/>
                <a:gd name="T24" fmla="*/ 11 w 25"/>
                <a:gd name="T25" fmla="*/ 104 h 115"/>
                <a:gd name="T26" fmla="*/ 12 w 25"/>
                <a:gd name="T27" fmla="*/ 103 h 115"/>
                <a:gd name="T28" fmla="*/ 12 w 25"/>
                <a:gd name="T29" fmla="*/ 101 h 115"/>
                <a:gd name="T30" fmla="*/ 13 w 25"/>
                <a:gd name="T31" fmla="*/ 99 h 115"/>
                <a:gd name="T32" fmla="*/ 14 w 25"/>
                <a:gd name="T33" fmla="*/ 92 h 115"/>
                <a:gd name="T34" fmla="*/ 14 w 25"/>
                <a:gd name="T35" fmla="*/ 25 h 115"/>
                <a:gd name="T36" fmla="*/ 25 w 25"/>
                <a:gd name="T37" fmla="*/ 25 h 115"/>
                <a:gd name="T38" fmla="*/ 25 w 25"/>
                <a:gd name="T39" fmla="*/ 92 h 115"/>
                <a:gd name="T40" fmla="*/ 24 w 25"/>
                <a:gd name="T41" fmla="*/ 97 h 115"/>
                <a:gd name="T42" fmla="*/ 24 w 25"/>
                <a:gd name="T43" fmla="*/ 102 h 115"/>
                <a:gd name="T44" fmla="*/ 22 w 25"/>
                <a:gd name="T45" fmla="*/ 106 h 115"/>
                <a:gd name="T46" fmla="*/ 22 w 25"/>
                <a:gd name="T47" fmla="*/ 108 h 115"/>
                <a:gd name="T48" fmla="*/ 20 w 25"/>
                <a:gd name="T49" fmla="*/ 110 h 115"/>
                <a:gd name="T50" fmla="*/ 19 w 25"/>
                <a:gd name="T51" fmla="*/ 111 h 115"/>
                <a:gd name="T52" fmla="*/ 16 w 25"/>
                <a:gd name="T53" fmla="*/ 113 h 115"/>
                <a:gd name="T54" fmla="*/ 15 w 25"/>
                <a:gd name="T55" fmla="*/ 114 h 115"/>
                <a:gd name="T56" fmla="*/ 12 w 25"/>
                <a:gd name="T57" fmla="*/ 115 h 115"/>
                <a:gd name="T58" fmla="*/ 8 w 25"/>
                <a:gd name="T59" fmla="*/ 115 h 115"/>
                <a:gd name="T60" fmla="*/ 4 w 25"/>
                <a:gd name="T61" fmla="*/ 115 h 115"/>
                <a:gd name="T62" fmla="*/ 0 w 25"/>
                <a:gd name="T63" fmla="*/ 114 h 115"/>
                <a:gd name="T64" fmla="*/ 14 w 25"/>
                <a:gd name="T65" fmla="*/ 12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 h="115">
                  <a:moveTo>
                    <a:pt x="14" y="12"/>
                  </a:moveTo>
                  <a:lnTo>
                    <a:pt x="14" y="0"/>
                  </a:lnTo>
                  <a:lnTo>
                    <a:pt x="25" y="0"/>
                  </a:lnTo>
                  <a:lnTo>
                    <a:pt x="25" y="12"/>
                  </a:lnTo>
                  <a:lnTo>
                    <a:pt x="14" y="12"/>
                  </a:lnTo>
                  <a:lnTo>
                    <a:pt x="0" y="114"/>
                  </a:lnTo>
                  <a:lnTo>
                    <a:pt x="2" y="104"/>
                  </a:lnTo>
                  <a:lnTo>
                    <a:pt x="5" y="105"/>
                  </a:lnTo>
                  <a:lnTo>
                    <a:pt x="7" y="105"/>
                  </a:lnTo>
                  <a:lnTo>
                    <a:pt x="8" y="105"/>
                  </a:lnTo>
                  <a:lnTo>
                    <a:pt x="10" y="104"/>
                  </a:lnTo>
                  <a:lnTo>
                    <a:pt x="11" y="104"/>
                  </a:lnTo>
                  <a:lnTo>
                    <a:pt x="12" y="103"/>
                  </a:lnTo>
                  <a:lnTo>
                    <a:pt x="12" y="101"/>
                  </a:lnTo>
                  <a:lnTo>
                    <a:pt x="13" y="99"/>
                  </a:lnTo>
                  <a:lnTo>
                    <a:pt x="14" y="92"/>
                  </a:lnTo>
                  <a:lnTo>
                    <a:pt x="14" y="25"/>
                  </a:lnTo>
                  <a:lnTo>
                    <a:pt x="25" y="25"/>
                  </a:lnTo>
                  <a:lnTo>
                    <a:pt x="25" y="92"/>
                  </a:lnTo>
                  <a:lnTo>
                    <a:pt x="24" y="97"/>
                  </a:lnTo>
                  <a:lnTo>
                    <a:pt x="24" y="102"/>
                  </a:lnTo>
                  <a:lnTo>
                    <a:pt x="22" y="106"/>
                  </a:lnTo>
                  <a:lnTo>
                    <a:pt x="22" y="108"/>
                  </a:lnTo>
                  <a:lnTo>
                    <a:pt x="20" y="110"/>
                  </a:lnTo>
                  <a:lnTo>
                    <a:pt x="19" y="111"/>
                  </a:lnTo>
                  <a:lnTo>
                    <a:pt x="16" y="113"/>
                  </a:lnTo>
                  <a:lnTo>
                    <a:pt x="15" y="114"/>
                  </a:lnTo>
                  <a:lnTo>
                    <a:pt x="12" y="115"/>
                  </a:lnTo>
                  <a:lnTo>
                    <a:pt x="8" y="115"/>
                  </a:lnTo>
                  <a:lnTo>
                    <a:pt x="4" y="115"/>
                  </a:lnTo>
                  <a:lnTo>
                    <a:pt x="0" y="114"/>
                  </a:lnTo>
                  <a:lnTo>
                    <a:pt x="14"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3" name="Freeform 190"/>
            <p:cNvSpPr>
              <a:spLocks/>
            </p:cNvSpPr>
            <p:nvPr/>
          </p:nvSpPr>
          <p:spPr bwMode="auto">
            <a:xfrm>
              <a:off x="2416" y="4193"/>
              <a:ext cx="60" cy="67"/>
            </a:xfrm>
            <a:custGeom>
              <a:avLst/>
              <a:gdLst>
                <a:gd name="T0" fmla="*/ 59 w 60"/>
                <a:gd name="T1" fmla="*/ 47 h 67"/>
                <a:gd name="T2" fmla="*/ 56 w 60"/>
                <a:gd name="T3" fmla="*/ 55 h 67"/>
                <a:gd name="T4" fmla="*/ 53 w 60"/>
                <a:gd name="T5" fmla="*/ 58 h 67"/>
                <a:gd name="T6" fmla="*/ 50 w 60"/>
                <a:gd name="T7" fmla="*/ 61 h 67"/>
                <a:gd name="T8" fmla="*/ 46 w 60"/>
                <a:gd name="T9" fmla="*/ 64 h 67"/>
                <a:gd name="T10" fmla="*/ 37 w 60"/>
                <a:gd name="T11" fmla="*/ 67 h 67"/>
                <a:gd name="T12" fmla="*/ 24 w 60"/>
                <a:gd name="T13" fmla="*/ 67 h 67"/>
                <a:gd name="T14" fmla="*/ 16 w 60"/>
                <a:gd name="T15" fmla="*/ 64 h 67"/>
                <a:gd name="T16" fmla="*/ 11 w 60"/>
                <a:gd name="T17" fmla="*/ 61 h 67"/>
                <a:gd name="T18" fmla="*/ 5 w 60"/>
                <a:gd name="T19" fmla="*/ 54 h 67"/>
                <a:gd name="T20" fmla="*/ 2 w 60"/>
                <a:gd name="T21" fmla="*/ 48 h 67"/>
                <a:gd name="T22" fmla="*/ 1 w 60"/>
                <a:gd name="T23" fmla="*/ 41 h 67"/>
                <a:gd name="T24" fmla="*/ 0 w 60"/>
                <a:gd name="T25" fmla="*/ 34 h 67"/>
                <a:gd name="T26" fmla="*/ 1 w 60"/>
                <a:gd name="T27" fmla="*/ 26 h 67"/>
                <a:gd name="T28" fmla="*/ 2 w 60"/>
                <a:gd name="T29" fmla="*/ 19 h 67"/>
                <a:gd name="T30" fmla="*/ 7 w 60"/>
                <a:gd name="T31" fmla="*/ 11 h 67"/>
                <a:gd name="T32" fmla="*/ 11 w 60"/>
                <a:gd name="T33" fmla="*/ 7 h 67"/>
                <a:gd name="T34" fmla="*/ 16 w 60"/>
                <a:gd name="T35" fmla="*/ 3 h 67"/>
                <a:gd name="T36" fmla="*/ 21 w 60"/>
                <a:gd name="T37" fmla="*/ 1 h 67"/>
                <a:gd name="T38" fmla="*/ 27 w 60"/>
                <a:gd name="T39" fmla="*/ 0 h 67"/>
                <a:gd name="T40" fmla="*/ 37 w 60"/>
                <a:gd name="T41" fmla="*/ 0 h 67"/>
                <a:gd name="T42" fmla="*/ 45 w 60"/>
                <a:gd name="T43" fmla="*/ 3 h 67"/>
                <a:gd name="T44" fmla="*/ 50 w 60"/>
                <a:gd name="T45" fmla="*/ 6 h 67"/>
                <a:gd name="T46" fmla="*/ 54 w 60"/>
                <a:gd name="T47" fmla="*/ 11 h 67"/>
                <a:gd name="T48" fmla="*/ 57 w 60"/>
                <a:gd name="T49" fmla="*/ 16 h 67"/>
                <a:gd name="T50" fmla="*/ 58 w 60"/>
                <a:gd name="T51" fmla="*/ 23 h 67"/>
                <a:gd name="T52" fmla="*/ 60 w 60"/>
                <a:gd name="T53" fmla="*/ 30 h 67"/>
                <a:gd name="T54" fmla="*/ 60 w 60"/>
                <a:gd name="T55" fmla="*/ 37 h 67"/>
                <a:gd name="T56" fmla="*/ 13 w 60"/>
                <a:gd name="T57" fmla="*/ 41 h 67"/>
                <a:gd name="T58" fmla="*/ 16 w 60"/>
                <a:gd name="T59" fmla="*/ 50 h 67"/>
                <a:gd name="T60" fmla="*/ 20 w 60"/>
                <a:gd name="T61" fmla="*/ 55 h 67"/>
                <a:gd name="T62" fmla="*/ 27 w 60"/>
                <a:gd name="T63" fmla="*/ 57 h 67"/>
                <a:gd name="T64" fmla="*/ 34 w 60"/>
                <a:gd name="T65" fmla="*/ 58 h 67"/>
                <a:gd name="T66" fmla="*/ 39 w 60"/>
                <a:gd name="T67" fmla="*/ 57 h 67"/>
                <a:gd name="T68" fmla="*/ 44 w 60"/>
                <a:gd name="T69" fmla="*/ 53 h 67"/>
                <a:gd name="T70" fmla="*/ 47 w 60"/>
                <a:gd name="T71" fmla="*/ 48 h 67"/>
                <a:gd name="T72" fmla="*/ 48 w 60"/>
                <a:gd name="T73" fmla="*/ 45 h 67"/>
                <a:gd name="T74" fmla="*/ 48 w 60"/>
                <a:gd name="T75" fmla="*/ 27 h 67"/>
                <a:gd name="T76" fmla="*/ 47 w 60"/>
                <a:gd name="T77" fmla="*/ 20 h 67"/>
                <a:gd name="T78" fmla="*/ 44 w 60"/>
                <a:gd name="T79" fmla="*/ 15 h 67"/>
                <a:gd name="T80" fmla="*/ 38 w 60"/>
                <a:gd name="T81" fmla="*/ 10 h 67"/>
                <a:gd name="T82" fmla="*/ 30 w 60"/>
                <a:gd name="T83" fmla="*/ 9 h 67"/>
                <a:gd name="T84" fmla="*/ 23 w 60"/>
                <a:gd name="T85" fmla="*/ 10 h 67"/>
                <a:gd name="T86" fmla="*/ 18 w 60"/>
                <a:gd name="T87" fmla="*/ 14 h 67"/>
                <a:gd name="T88" fmla="*/ 14 w 60"/>
                <a:gd name="T89" fmla="*/ 19 h 67"/>
                <a:gd name="T90" fmla="*/ 13 w 60"/>
                <a:gd name="T91" fmla="*/ 27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 h="67">
                  <a:moveTo>
                    <a:pt x="48" y="45"/>
                  </a:moveTo>
                  <a:lnTo>
                    <a:pt x="59" y="47"/>
                  </a:lnTo>
                  <a:lnTo>
                    <a:pt x="57" y="51"/>
                  </a:lnTo>
                  <a:lnTo>
                    <a:pt x="56" y="55"/>
                  </a:lnTo>
                  <a:lnTo>
                    <a:pt x="54" y="57"/>
                  </a:lnTo>
                  <a:lnTo>
                    <a:pt x="53" y="58"/>
                  </a:lnTo>
                  <a:lnTo>
                    <a:pt x="51" y="61"/>
                  </a:lnTo>
                  <a:lnTo>
                    <a:pt x="50" y="61"/>
                  </a:lnTo>
                  <a:lnTo>
                    <a:pt x="47" y="63"/>
                  </a:lnTo>
                  <a:lnTo>
                    <a:pt x="46" y="64"/>
                  </a:lnTo>
                  <a:lnTo>
                    <a:pt x="41" y="66"/>
                  </a:lnTo>
                  <a:lnTo>
                    <a:pt x="37" y="67"/>
                  </a:lnTo>
                  <a:lnTo>
                    <a:pt x="31" y="67"/>
                  </a:lnTo>
                  <a:lnTo>
                    <a:pt x="24" y="67"/>
                  </a:lnTo>
                  <a:lnTo>
                    <a:pt x="19" y="65"/>
                  </a:lnTo>
                  <a:lnTo>
                    <a:pt x="16" y="64"/>
                  </a:lnTo>
                  <a:lnTo>
                    <a:pt x="13" y="62"/>
                  </a:lnTo>
                  <a:lnTo>
                    <a:pt x="11" y="61"/>
                  </a:lnTo>
                  <a:lnTo>
                    <a:pt x="9" y="58"/>
                  </a:lnTo>
                  <a:lnTo>
                    <a:pt x="5" y="54"/>
                  </a:lnTo>
                  <a:lnTo>
                    <a:pt x="4" y="51"/>
                  </a:lnTo>
                  <a:lnTo>
                    <a:pt x="2" y="48"/>
                  </a:lnTo>
                  <a:lnTo>
                    <a:pt x="2" y="45"/>
                  </a:lnTo>
                  <a:lnTo>
                    <a:pt x="1" y="41"/>
                  </a:lnTo>
                  <a:lnTo>
                    <a:pt x="1" y="38"/>
                  </a:lnTo>
                  <a:lnTo>
                    <a:pt x="0" y="34"/>
                  </a:lnTo>
                  <a:lnTo>
                    <a:pt x="1" y="30"/>
                  </a:lnTo>
                  <a:lnTo>
                    <a:pt x="1" y="26"/>
                  </a:lnTo>
                  <a:lnTo>
                    <a:pt x="2" y="23"/>
                  </a:lnTo>
                  <a:lnTo>
                    <a:pt x="2" y="19"/>
                  </a:lnTo>
                  <a:lnTo>
                    <a:pt x="6" y="14"/>
                  </a:lnTo>
                  <a:lnTo>
                    <a:pt x="7" y="11"/>
                  </a:lnTo>
                  <a:lnTo>
                    <a:pt x="9" y="9"/>
                  </a:lnTo>
                  <a:lnTo>
                    <a:pt x="11" y="7"/>
                  </a:lnTo>
                  <a:lnTo>
                    <a:pt x="13" y="5"/>
                  </a:lnTo>
                  <a:lnTo>
                    <a:pt x="16" y="3"/>
                  </a:lnTo>
                  <a:lnTo>
                    <a:pt x="19" y="2"/>
                  </a:lnTo>
                  <a:lnTo>
                    <a:pt x="21" y="1"/>
                  </a:lnTo>
                  <a:lnTo>
                    <a:pt x="24" y="0"/>
                  </a:lnTo>
                  <a:lnTo>
                    <a:pt x="27" y="0"/>
                  </a:lnTo>
                  <a:lnTo>
                    <a:pt x="30" y="0"/>
                  </a:lnTo>
                  <a:lnTo>
                    <a:pt x="37" y="0"/>
                  </a:lnTo>
                  <a:lnTo>
                    <a:pt x="42" y="2"/>
                  </a:lnTo>
                  <a:lnTo>
                    <a:pt x="45" y="3"/>
                  </a:lnTo>
                  <a:lnTo>
                    <a:pt x="47" y="5"/>
                  </a:lnTo>
                  <a:lnTo>
                    <a:pt x="50" y="6"/>
                  </a:lnTo>
                  <a:lnTo>
                    <a:pt x="51" y="9"/>
                  </a:lnTo>
                  <a:lnTo>
                    <a:pt x="54" y="11"/>
                  </a:lnTo>
                  <a:lnTo>
                    <a:pt x="55" y="13"/>
                  </a:lnTo>
                  <a:lnTo>
                    <a:pt x="57" y="16"/>
                  </a:lnTo>
                  <a:lnTo>
                    <a:pt x="57" y="19"/>
                  </a:lnTo>
                  <a:lnTo>
                    <a:pt x="58" y="23"/>
                  </a:lnTo>
                  <a:lnTo>
                    <a:pt x="59" y="26"/>
                  </a:lnTo>
                  <a:lnTo>
                    <a:pt x="60" y="30"/>
                  </a:lnTo>
                  <a:lnTo>
                    <a:pt x="60" y="33"/>
                  </a:lnTo>
                  <a:lnTo>
                    <a:pt x="60" y="37"/>
                  </a:lnTo>
                  <a:lnTo>
                    <a:pt x="12" y="37"/>
                  </a:lnTo>
                  <a:lnTo>
                    <a:pt x="13" y="41"/>
                  </a:lnTo>
                  <a:lnTo>
                    <a:pt x="13" y="46"/>
                  </a:lnTo>
                  <a:lnTo>
                    <a:pt x="16" y="50"/>
                  </a:lnTo>
                  <a:lnTo>
                    <a:pt x="18" y="53"/>
                  </a:lnTo>
                  <a:lnTo>
                    <a:pt x="20" y="55"/>
                  </a:lnTo>
                  <a:lnTo>
                    <a:pt x="24" y="57"/>
                  </a:lnTo>
                  <a:lnTo>
                    <a:pt x="27" y="57"/>
                  </a:lnTo>
                  <a:lnTo>
                    <a:pt x="31" y="58"/>
                  </a:lnTo>
                  <a:lnTo>
                    <a:pt x="34" y="58"/>
                  </a:lnTo>
                  <a:lnTo>
                    <a:pt x="37" y="57"/>
                  </a:lnTo>
                  <a:lnTo>
                    <a:pt x="39" y="57"/>
                  </a:lnTo>
                  <a:lnTo>
                    <a:pt x="41" y="55"/>
                  </a:lnTo>
                  <a:lnTo>
                    <a:pt x="44" y="53"/>
                  </a:lnTo>
                  <a:lnTo>
                    <a:pt x="45" y="50"/>
                  </a:lnTo>
                  <a:lnTo>
                    <a:pt x="47" y="48"/>
                  </a:lnTo>
                  <a:lnTo>
                    <a:pt x="48" y="45"/>
                  </a:lnTo>
                  <a:lnTo>
                    <a:pt x="13" y="27"/>
                  </a:lnTo>
                  <a:lnTo>
                    <a:pt x="48" y="27"/>
                  </a:lnTo>
                  <a:lnTo>
                    <a:pt x="47" y="23"/>
                  </a:lnTo>
                  <a:lnTo>
                    <a:pt x="47" y="20"/>
                  </a:lnTo>
                  <a:lnTo>
                    <a:pt x="46" y="17"/>
                  </a:lnTo>
                  <a:lnTo>
                    <a:pt x="44" y="15"/>
                  </a:lnTo>
                  <a:lnTo>
                    <a:pt x="41" y="12"/>
                  </a:lnTo>
                  <a:lnTo>
                    <a:pt x="38" y="10"/>
                  </a:lnTo>
                  <a:lnTo>
                    <a:pt x="34" y="9"/>
                  </a:lnTo>
                  <a:lnTo>
                    <a:pt x="30" y="9"/>
                  </a:lnTo>
                  <a:lnTo>
                    <a:pt x="27" y="9"/>
                  </a:lnTo>
                  <a:lnTo>
                    <a:pt x="23" y="10"/>
                  </a:lnTo>
                  <a:lnTo>
                    <a:pt x="21" y="12"/>
                  </a:lnTo>
                  <a:lnTo>
                    <a:pt x="18" y="14"/>
                  </a:lnTo>
                  <a:lnTo>
                    <a:pt x="16" y="16"/>
                  </a:lnTo>
                  <a:lnTo>
                    <a:pt x="14" y="19"/>
                  </a:lnTo>
                  <a:lnTo>
                    <a:pt x="13" y="23"/>
                  </a:lnTo>
                  <a:lnTo>
                    <a:pt x="13" y="27"/>
                  </a:lnTo>
                  <a:lnTo>
                    <a:pt x="48"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4" name="Freeform 191"/>
            <p:cNvSpPr>
              <a:spLocks/>
            </p:cNvSpPr>
            <p:nvPr/>
          </p:nvSpPr>
          <p:spPr bwMode="auto">
            <a:xfrm>
              <a:off x="2486" y="4193"/>
              <a:ext cx="56" cy="67"/>
            </a:xfrm>
            <a:custGeom>
              <a:avLst/>
              <a:gdLst>
                <a:gd name="T0" fmla="*/ 56 w 56"/>
                <a:gd name="T1" fmla="*/ 43 h 67"/>
                <a:gd name="T2" fmla="*/ 53 w 56"/>
                <a:gd name="T3" fmla="*/ 54 h 67"/>
                <a:gd name="T4" fmla="*/ 46 w 56"/>
                <a:gd name="T5" fmla="*/ 61 h 67"/>
                <a:gd name="T6" fmla="*/ 39 w 56"/>
                <a:gd name="T7" fmla="*/ 65 h 67"/>
                <a:gd name="T8" fmla="*/ 29 w 56"/>
                <a:gd name="T9" fmla="*/ 67 h 67"/>
                <a:gd name="T10" fmla="*/ 17 w 56"/>
                <a:gd name="T11" fmla="*/ 65 h 67"/>
                <a:gd name="T12" fmla="*/ 12 w 56"/>
                <a:gd name="T13" fmla="*/ 62 h 67"/>
                <a:gd name="T14" fmla="*/ 8 w 56"/>
                <a:gd name="T15" fmla="*/ 58 h 67"/>
                <a:gd name="T16" fmla="*/ 5 w 56"/>
                <a:gd name="T17" fmla="*/ 54 h 67"/>
                <a:gd name="T18" fmla="*/ 0 w 56"/>
                <a:gd name="T19" fmla="*/ 41 h 67"/>
                <a:gd name="T20" fmla="*/ 0 w 56"/>
                <a:gd name="T21" fmla="*/ 33 h 67"/>
                <a:gd name="T22" fmla="*/ 1 w 56"/>
                <a:gd name="T23" fmla="*/ 24 h 67"/>
                <a:gd name="T24" fmla="*/ 3 w 56"/>
                <a:gd name="T25" fmla="*/ 16 h 67"/>
                <a:gd name="T26" fmla="*/ 8 w 56"/>
                <a:gd name="T27" fmla="*/ 9 h 67"/>
                <a:gd name="T28" fmla="*/ 11 w 56"/>
                <a:gd name="T29" fmla="*/ 6 h 67"/>
                <a:gd name="T30" fmla="*/ 17 w 56"/>
                <a:gd name="T31" fmla="*/ 2 h 67"/>
                <a:gd name="T32" fmla="*/ 25 w 56"/>
                <a:gd name="T33" fmla="*/ 0 h 67"/>
                <a:gd name="T34" fmla="*/ 34 w 56"/>
                <a:gd name="T35" fmla="*/ 0 h 67"/>
                <a:gd name="T36" fmla="*/ 42 w 56"/>
                <a:gd name="T37" fmla="*/ 3 h 67"/>
                <a:gd name="T38" fmla="*/ 46 w 56"/>
                <a:gd name="T39" fmla="*/ 6 h 67"/>
                <a:gd name="T40" fmla="*/ 50 w 56"/>
                <a:gd name="T41" fmla="*/ 9 h 67"/>
                <a:gd name="T42" fmla="*/ 53 w 56"/>
                <a:gd name="T43" fmla="*/ 13 h 67"/>
                <a:gd name="T44" fmla="*/ 54 w 56"/>
                <a:gd name="T45" fmla="*/ 18 h 67"/>
                <a:gd name="T46" fmla="*/ 44 w 56"/>
                <a:gd name="T47" fmla="*/ 22 h 67"/>
                <a:gd name="T48" fmla="*/ 42 w 56"/>
                <a:gd name="T49" fmla="*/ 16 h 67"/>
                <a:gd name="T50" fmla="*/ 39 w 56"/>
                <a:gd name="T51" fmla="*/ 12 h 67"/>
                <a:gd name="T52" fmla="*/ 35 w 56"/>
                <a:gd name="T53" fmla="*/ 9 h 67"/>
                <a:gd name="T54" fmla="*/ 29 w 56"/>
                <a:gd name="T55" fmla="*/ 9 h 67"/>
                <a:gd name="T56" fmla="*/ 24 w 56"/>
                <a:gd name="T57" fmla="*/ 9 h 67"/>
                <a:gd name="T58" fmla="*/ 18 w 56"/>
                <a:gd name="T59" fmla="*/ 12 h 67"/>
                <a:gd name="T60" fmla="*/ 14 w 56"/>
                <a:gd name="T61" fmla="*/ 18 h 67"/>
                <a:gd name="T62" fmla="*/ 11 w 56"/>
                <a:gd name="T63" fmla="*/ 27 h 67"/>
                <a:gd name="T64" fmla="*/ 11 w 56"/>
                <a:gd name="T65" fmla="*/ 40 h 67"/>
                <a:gd name="T66" fmla="*/ 14 w 56"/>
                <a:gd name="T67" fmla="*/ 49 h 67"/>
                <a:gd name="T68" fmla="*/ 16 w 56"/>
                <a:gd name="T69" fmla="*/ 52 h 67"/>
                <a:gd name="T70" fmla="*/ 20 w 56"/>
                <a:gd name="T71" fmla="*/ 56 h 67"/>
                <a:gd name="T72" fmla="*/ 25 w 56"/>
                <a:gd name="T73" fmla="*/ 57 h 67"/>
                <a:gd name="T74" fmla="*/ 32 w 56"/>
                <a:gd name="T75" fmla="*/ 58 h 67"/>
                <a:gd name="T76" fmla="*/ 37 w 56"/>
                <a:gd name="T77" fmla="*/ 56 h 67"/>
                <a:gd name="T78" fmla="*/ 41 w 56"/>
                <a:gd name="T79" fmla="*/ 53 h 67"/>
                <a:gd name="T80" fmla="*/ 43 w 56"/>
                <a:gd name="T81" fmla="*/ 49 h 67"/>
                <a:gd name="T82" fmla="*/ 45 w 56"/>
                <a:gd name="T83" fmla="*/ 42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 h="67">
                  <a:moveTo>
                    <a:pt x="45" y="42"/>
                  </a:moveTo>
                  <a:lnTo>
                    <a:pt x="56" y="43"/>
                  </a:lnTo>
                  <a:lnTo>
                    <a:pt x="55" y="49"/>
                  </a:lnTo>
                  <a:lnTo>
                    <a:pt x="53" y="54"/>
                  </a:lnTo>
                  <a:lnTo>
                    <a:pt x="50" y="57"/>
                  </a:lnTo>
                  <a:lnTo>
                    <a:pt x="46" y="61"/>
                  </a:lnTo>
                  <a:lnTo>
                    <a:pt x="43" y="64"/>
                  </a:lnTo>
                  <a:lnTo>
                    <a:pt x="39" y="65"/>
                  </a:lnTo>
                  <a:lnTo>
                    <a:pt x="34" y="67"/>
                  </a:lnTo>
                  <a:lnTo>
                    <a:pt x="29" y="67"/>
                  </a:lnTo>
                  <a:lnTo>
                    <a:pt x="22" y="67"/>
                  </a:lnTo>
                  <a:lnTo>
                    <a:pt x="17" y="65"/>
                  </a:lnTo>
                  <a:lnTo>
                    <a:pt x="15" y="64"/>
                  </a:lnTo>
                  <a:lnTo>
                    <a:pt x="12" y="62"/>
                  </a:lnTo>
                  <a:lnTo>
                    <a:pt x="10" y="61"/>
                  </a:lnTo>
                  <a:lnTo>
                    <a:pt x="8" y="58"/>
                  </a:lnTo>
                  <a:lnTo>
                    <a:pt x="6" y="56"/>
                  </a:lnTo>
                  <a:lnTo>
                    <a:pt x="5" y="54"/>
                  </a:lnTo>
                  <a:lnTo>
                    <a:pt x="1" y="48"/>
                  </a:lnTo>
                  <a:lnTo>
                    <a:pt x="0" y="41"/>
                  </a:lnTo>
                  <a:lnTo>
                    <a:pt x="0" y="37"/>
                  </a:lnTo>
                  <a:lnTo>
                    <a:pt x="0" y="33"/>
                  </a:lnTo>
                  <a:lnTo>
                    <a:pt x="0" y="29"/>
                  </a:lnTo>
                  <a:lnTo>
                    <a:pt x="1" y="24"/>
                  </a:lnTo>
                  <a:lnTo>
                    <a:pt x="1" y="19"/>
                  </a:lnTo>
                  <a:lnTo>
                    <a:pt x="3" y="16"/>
                  </a:lnTo>
                  <a:lnTo>
                    <a:pt x="5" y="12"/>
                  </a:lnTo>
                  <a:lnTo>
                    <a:pt x="8" y="9"/>
                  </a:lnTo>
                  <a:lnTo>
                    <a:pt x="9" y="7"/>
                  </a:lnTo>
                  <a:lnTo>
                    <a:pt x="11" y="6"/>
                  </a:lnTo>
                  <a:lnTo>
                    <a:pt x="14" y="4"/>
                  </a:lnTo>
                  <a:lnTo>
                    <a:pt x="17" y="2"/>
                  </a:lnTo>
                  <a:lnTo>
                    <a:pt x="21" y="1"/>
                  </a:lnTo>
                  <a:lnTo>
                    <a:pt x="25" y="0"/>
                  </a:lnTo>
                  <a:lnTo>
                    <a:pt x="29" y="0"/>
                  </a:lnTo>
                  <a:lnTo>
                    <a:pt x="34" y="0"/>
                  </a:lnTo>
                  <a:lnTo>
                    <a:pt x="39" y="1"/>
                  </a:lnTo>
                  <a:lnTo>
                    <a:pt x="42" y="3"/>
                  </a:lnTo>
                  <a:lnTo>
                    <a:pt x="45" y="4"/>
                  </a:lnTo>
                  <a:lnTo>
                    <a:pt x="46" y="6"/>
                  </a:lnTo>
                  <a:lnTo>
                    <a:pt x="49" y="8"/>
                  </a:lnTo>
                  <a:lnTo>
                    <a:pt x="50" y="9"/>
                  </a:lnTo>
                  <a:lnTo>
                    <a:pt x="52" y="12"/>
                  </a:lnTo>
                  <a:lnTo>
                    <a:pt x="53" y="13"/>
                  </a:lnTo>
                  <a:lnTo>
                    <a:pt x="53" y="16"/>
                  </a:lnTo>
                  <a:lnTo>
                    <a:pt x="54" y="18"/>
                  </a:lnTo>
                  <a:lnTo>
                    <a:pt x="55" y="20"/>
                  </a:lnTo>
                  <a:lnTo>
                    <a:pt x="44" y="22"/>
                  </a:lnTo>
                  <a:lnTo>
                    <a:pt x="43" y="19"/>
                  </a:lnTo>
                  <a:lnTo>
                    <a:pt x="42" y="16"/>
                  </a:lnTo>
                  <a:lnTo>
                    <a:pt x="40" y="14"/>
                  </a:lnTo>
                  <a:lnTo>
                    <a:pt x="39" y="12"/>
                  </a:lnTo>
                  <a:lnTo>
                    <a:pt x="37" y="11"/>
                  </a:lnTo>
                  <a:lnTo>
                    <a:pt x="35" y="9"/>
                  </a:lnTo>
                  <a:lnTo>
                    <a:pt x="32" y="9"/>
                  </a:lnTo>
                  <a:lnTo>
                    <a:pt x="29" y="9"/>
                  </a:lnTo>
                  <a:lnTo>
                    <a:pt x="25" y="9"/>
                  </a:lnTo>
                  <a:lnTo>
                    <a:pt x="24" y="9"/>
                  </a:lnTo>
                  <a:lnTo>
                    <a:pt x="22" y="10"/>
                  </a:lnTo>
                  <a:lnTo>
                    <a:pt x="18" y="12"/>
                  </a:lnTo>
                  <a:lnTo>
                    <a:pt x="16" y="15"/>
                  </a:lnTo>
                  <a:lnTo>
                    <a:pt x="14" y="18"/>
                  </a:lnTo>
                  <a:lnTo>
                    <a:pt x="12" y="23"/>
                  </a:lnTo>
                  <a:lnTo>
                    <a:pt x="11" y="27"/>
                  </a:lnTo>
                  <a:lnTo>
                    <a:pt x="11" y="33"/>
                  </a:lnTo>
                  <a:lnTo>
                    <a:pt x="11" y="40"/>
                  </a:lnTo>
                  <a:lnTo>
                    <a:pt x="12" y="44"/>
                  </a:lnTo>
                  <a:lnTo>
                    <a:pt x="14" y="49"/>
                  </a:lnTo>
                  <a:lnTo>
                    <a:pt x="15" y="50"/>
                  </a:lnTo>
                  <a:lnTo>
                    <a:pt x="16" y="52"/>
                  </a:lnTo>
                  <a:lnTo>
                    <a:pt x="18" y="55"/>
                  </a:lnTo>
                  <a:lnTo>
                    <a:pt x="20" y="56"/>
                  </a:lnTo>
                  <a:lnTo>
                    <a:pt x="22" y="57"/>
                  </a:lnTo>
                  <a:lnTo>
                    <a:pt x="25" y="57"/>
                  </a:lnTo>
                  <a:lnTo>
                    <a:pt x="29" y="58"/>
                  </a:lnTo>
                  <a:lnTo>
                    <a:pt x="32" y="58"/>
                  </a:lnTo>
                  <a:lnTo>
                    <a:pt x="35" y="57"/>
                  </a:lnTo>
                  <a:lnTo>
                    <a:pt x="37" y="56"/>
                  </a:lnTo>
                  <a:lnTo>
                    <a:pt x="39" y="54"/>
                  </a:lnTo>
                  <a:lnTo>
                    <a:pt x="41" y="53"/>
                  </a:lnTo>
                  <a:lnTo>
                    <a:pt x="42" y="52"/>
                  </a:lnTo>
                  <a:lnTo>
                    <a:pt x="43" y="49"/>
                  </a:lnTo>
                  <a:lnTo>
                    <a:pt x="44" y="46"/>
                  </a:lnTo>
                  <a:lnTo>
                    <a:pt x="45"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5" name="Freeform 192"/>
            <p:cNvSpPr>
              <a:spLocks/>
            </p:cNvSpPr>
            <p:nvPr/>
          </p:nvSpPr>
          <p:spPr bwMode="auto">
            <a:xfrm>
              <a:off x="2545" y="4172"/>
              <a:ext cx="32" cy="88"/>
            </a:xfrm>
            <a:custGeom>
              <a:avLst/>
              <a:gdLst>
                <a:gd name="T0" fmla="*/ 30 w 32"/>
                <a:gd name="T1" fmla="*/ 77 h 88"/>
                <a:gd name="T2" fmla="*/ 32 w 32"/>
                <a:gd name="T3" fmla="*/ 86 h 88"/>
                <a:gd name="T4" fmla="*/ 27 w 32"/>
                <a:gd name="T5" fmla="*/ 87 h 88"/>
                <a:gd name="T6" fmla="*/ 23 w 32"/>
                <a:gd name="T7" fmla="*/ 88 h 88"/>
                <a:gd name="T8" fmla="*/ 18 w 32"/>
                <a:gd name="T9" fmla="*/ 87 h 88"/>
                <a:gd name="T10" fmla="*/ 16 w 32"/>
                <a:gd name="T11" fmla="*/ 86 h 88"/>
                <a:gd name="T12" fmla="*/ 14 w 32"/>
                <a:gd name="T13" fmla="*/ 85 h 88"/>
                <a:gd name="T14" fmla="*/ 12 w 32"/>
                <a:gd name="T15" fmla="*/ 85 h 88"/>
                <a:gd name="T16" fmla="*/ 11 w 32"/>
                <a:gd name="T17" fmla="*/ 83 h 88"/>
                <a:gd name="T18" fmla="*/ 10 w 32"/>
                <a:gd name="T19" fmla="*/ 82 h 88"/>
                <a:gd name="T20" fmla="*/ 9 w 32"/>
                <a:gd name="T21" fmla="*/ 81 h 88"/>
                <a:gd name="T22" fmla="*/ 9 w 32"/>
                <a:gd name="T23" fmla="*/ 78 h 88"/>
                <a:gd name="T24" fmla="*/ 8 w 32"/>
                <a:gd name="T25" fmla="*/ 76 h 88"/>
                <a:gd name="T26" fmla="*/ 8 w 32"/>
                <a:gd name="T27" fmla="*/ 68 h 88"/>
                <a:gd name="T28" fmla="*/ 8 w 32"/>
                <a:gd name="T29" fmla="*/ 30 h 88"/>
                <a:gd name="T30" fmla="*/ 0 w 32"/>
                <a:gd name="T31" fmla="*/ 30 h 88"/>
                <a:gd name="T32" fmla="*/ 0 w 32"/>
                <a:gd name="T33" fmla="*/ 23 h 88"/>
                <a:gd name="T34" fmla="*/ 8 w 32"/>
                <a:gd name="T35" fmla="*/ 23 h 88"/>
                <a:gd name="T36" fmla="*/ 8 w 32"/>
                <a:gd name="T37" fmla="*/ 6 h 88"/>
                <a:gd name="T38" fmla="*/ 19 w 32"/>
                <a:gd name="T39" fmla="*/ 0 h 88"/>
                <a:gd name="T40" fmla="*/ 19 w 32"/>
                <a:gd name="T41" fmla="*/ 23 h 88"/>
                <a:gd name="T42" fmla="*/ 30 w 32"/>
                <a:gd name="T43" fmla="*/ 23 h 88"/>
                <a:gd name="T44" fmla="*/ 30 w 32"/>
                <a:gd name="T45" fmla="*/ 30 h 88"/>
                <a:gd name="T46" fmla="*/ 19 w 32"/>
                <a:gd name="T47" fmla="*/ 30 h 88"/>
                <a:gd name="T48" fmla="*/ 19 w 32"/>
                <a:gd name="T49" fmla="*/ 68 h 88"/>
                <a:gd name="T50" fmla="*/ 19 w 32"/>
                <a:gd name="T51" fmla="*/ 72 h 88"/>
                <a:gd name="T52" fmla="*/ 19 w 32"/>
                <a:gd name="T53" fmla="*/ 75 h 88"/>
                <a:gd name="T54" fmla="*/ 20 w 32"/>
                <a:gd name="T55" fmla="*/ 75 h 88"/>
                <a:gd name="T56" fmla="*/ 21 w 32"/>
                <a:gd name="T57" fmla="*/ 76 h 88"/>
                <a:gd name="T58" fmla="*/ 23 w 32"/>
                <a:gd name="T59" fmla="*/ 77 h 88"/>
                <a:gd name="T60" fmla="*/ 25 w 32"/>
                <a:gd name="T61" fmla="*/ 77 h 88"/>
                <a:gd name="T62" fmla="*/ 30 w 32"/>
                <a:gd name="T63" fmla="*/ 7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 h="88">
                  <a:moveTo>
                    <a:pt x="30" y="77"/>
                  </a:moveTo>
                  <a:lnTo>
                    <a:pt x="32" y="86"/>
                  </a:lnTo>
                  <a:lnTo>
                    <a:pt x="27" y="87"/>
                  </a:lnTo>
                  <a:lnTo>
                    <a:pt x="23" y="88"/>
                  </a:lnTo>
                  <a:lnTo>
                    <a:pt x="18" y="87"/>
                  </a:lnTo>
                  <a:lnTo>
                    <a:pt x="16" y="86"/>
                  </a:lnTo>
                  <a:lnTo>
                    <a:pt x="14" y="85"/>
                  </a:lnTo>
                  <a:lnTo>
                    <a:pt x="12" y="85"/>
                  </a:lnTo>
                  <a:lnTo>
                    <a:pt x="11" y="83"/>
                  </a:lnTo>
                  <a:lnTo>
                    <a:pt x="10" y="82"/>
                  </a:lnTo>
                  <a:lnTo>
                    <a:pt x="9" y="81"/>
                  </a:lnTo>
                  <a:lnTo>
                    <a:pt x="9" y="78"/>
                  </a:lnTo>
                  <a:lnTo>
                    <a:pt x="8" y="76"/>
                  </a:lnTo>
                  <a:lnTo>
                    <a:pt x="8" y="68"/>
                  </a:lnTo>
                  <a:lnTo>
                    <a:pt x="8" y="30"/>
                  </a:lnTo>
                  <a:lnTo>
                    <a:pt x="0" y="30"/>
                  </a:lnTo>
                  <a:lnTo>
                    <a:pt x="0" y="23"/>
                  </a:lnTo>
                  <a:lnTo>
                    <a:pt x="8" y="23"/>
                  </a:lnTo>
                  <a:lnTo>
                    <a:pt x="8" y="6"/>
                  </a:lnTo>
                  <a:lnTo>
                    <a:pt x="19" y="0"/>
                  </a:lnTo>
                  <a:lnTo>
                    <a:pt x="19" y="23"/>
                  </a:lnTo>
                  <a:lnTo>
                    <a:pt x="30" y="23"/>
                  </a:lnTo>
                  <a:lnTo>
                    <a:pt x="30" y="30"/>
                  </a:lnTo>
                  <a:lnTo>
                    <a:pt x="19" y="30"/>
                  </a:lnTo>
                  <a:lnTo>
                    <a:pt x="19" y="68"/>
                  </a:lnTo>
                  <a:lnTo>
                    <a:pt x="19" y="72"/>
                  </a:lnTo>
                  <a:lnTo>
                    <a:pt x="19" y="75"/>
                  </a:lnTo>
                  <a:lnTo>
                    <a:pt x="20" y="75"/>
                  </a:lnTo>
                  <a:lnTo>
                    <a:pt x="21" y="76"/>
                  </a:lnTo>
                  <a:lnTo>
                    <a:pt x="23" y="77"/>
                  </a:lnTo>
                  <a:lnTo>
                    <a:pt x="25" y="77"/>
                  </a:lnTo>
                  <a:lnTo>
                    <a:pt x="30" y="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66081" name="Group 193"/>
          <p:cNvGrpSpPr>
            <a:grpSpLocks/>
          </p:cNvGrpSpPr>
          <p:nvPr/>
        </p:nvGrpSpPr>
        <p:grpSpPr bwMode="auto">
          <a:xfrm>
            <a:off x="1673225" y="3695700"/>
            <a:ext cx="1444625" cy="1427163"/>
            <a:chOff x="1009" y="3470"/>
            <a:chExt cx="910" cy="899"/>
          </a:xfrm>
        </p:grpSpPr>
        <p:sp>
          <p:nvSpPr>
            <p:cNvPr id="12336" name="Oval 194"/>
            <p:cNvSpPr>
              <a:spLocks noChangeArrowheads="1"/>
            </p:cNvSpPr>
            <p:nvPr/>
          </p:nvSpPr>
          <p:spPr bwMode="auto">
            <a:xfrm>
              <a:off x="1009" y="3470"/>
              <a:ext cx="910" cy="89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7" name="Freeform 195"/>
            <p:cNvSpPr>
              <a:spLocks/>
            </p:cNvSpPr>
            <p:nvPr/>
          </p:nvSpPr>
          <p:spPr bwMode="auto">
            <a:xfrm>
              <a:off x="1145" y="3950"/>
              <a:ext cx="59" cy="67"/>
            </a:xfrm>
            <a:custGeom>
              <a:avLst/>
              <a:gdLst>
                <a:gd name="T0" fmla="*/ 43 w 59"/>
                <a:gd name="T1" fmla="*/ 60 h 67"/>
                <a:gd name="T2" fmla="*/ 34 w 59"/>
                <a:gd name="T3" fmla="*/ 65 h 67"/>
                <a:gd name="T4" fmla="*/ 28 w 59"/>
                <a:gd name="T5" fmla="*/ 66 h 67"/>
                <a:gd name="T6" fmla="*/ 17 w 59"/>
                <a:gd name="T7" fmla="*/ 66 h 67"/>
                <a:gd name="T8" fmla="*/ 8 w 59"/>
                <a:gd name="T9" fmla="*/ 64 h 67"/>
                <a:gd name="T10" fmla="*/ 5 w 59"/>
                <a:gd name="T11" fmla="*/ 62 h 67"/>
                <a:gd name="T12" fmla="*/ 2 w 59"/>
                <a:gd name="T13" fmla="*/ 58 h 67"/>
                <a:gd name="T14" fmla="*/ 0 w 59"/>
                <a:gd name="T15" fmla="*/ 53 h 67"/>
                <a:gd name="T16" fmla="*/ 0 w 59"/>
                <a:gd name="T17" fmla="*/ 46 h 67"/>
                <a:gd name="T18" fmla="*/ 2 w 59"/>
                <a:gd name="T19" fmla="*/ 40 h 67"/>
                <a:gd name="T20" fmla="*/ 5 w 59"/>
                <a:gd name="T21" fmla="*/ 36 h 67"/>
                <a:gd name="T22" fmla="*/ 12 w 59"/>
                <a:gd name="T23" fmla="*/ 32 h 67"/>
                <a:gd name="T24" fmla="*/ 19 w 59"/>
                <a:gd name="T25" fmla="*/ 29 h 67"/>
                <a:gd name="T26" fmla="*/ 36 w 59"/>
                <a:gd name="T27" fmla="*/ 27 h 67"/>
                <a:gd name="T28" fmla="*/ 45 w 59"/>
                <a:gd name="T29" fmla="*/ 25 h 67"/>
                <a:gd name="T30" fmla="*/ 45 w 59"/>
                <a:gd name="T31" fmla="*/ 19 h 67"/>
                <a:gd name="T32" fmla="*/ 43 w 59"/>
                <a:gd name="T33" fmla="*/ 15 h 67"/>
                <a:gd name="T34" fmla="*/ 39 w 59"/>
                <a:gd name="T35" fmla="*/ 11 h 67"/>
                <a:gd name="T36" fmla="*/ 33 w 59"/>
                <a:gd name="T37" fmla="*/ 9 h 67"/>
                <a:gd name="T38" fmla="*/ 25 w 59"/>
                <a:gd name="T39" fmla="*/ 9 h 67"/>
                <a:gd name="T40" fmla="*/ 20 w 59"/>
                <a:gd name="T41" fmla="*/ 11 h 67"/>
                <a:gd name="T42" fmla="*/ 16 w 59"/>
                <a:gd name="T43" fmla="*/ 13 h 67"/>
                <a:gd name="T44" fmla="*/ 13 w 59"/>
                <a:gd name="T45" fmla="*/ 18 h 67"/>
                <a:gd name="T46" fmla="*/ 1 w 59"/>
                <a:gd name="T47" fmla="*/ 20 h 67"/>
                <a:gd name="T48" fmla="*/ 4 w 59"/>
                <a:gd name="T49" fmla="*/ 14 h 67"/>
                <a:gd name="T50" fmla="*/ 7 w 59"/>
                <a:gd name="T51" fmla="*/ 9 h 67"/>
                <a:gd name="T52" fmla="*/ 11 w 59"/>
                <a:gd name="T53" fmla="*/ 5 h 67"/>
                <a:gd name="T54" fmla="*/ 16 w 59"/>
                <a:gd name="T55" fmla="*/ 2 h 67"/>
                <a:gd name="T56" fmla="*/ 23 w 59"/>
                <a:gd name="T57" fmla="*/ 1 h 67"/>
                <a:gd name="T58" fmla="*/ 35 w 59"/>
                <a:gd name="T59" fmla="*/ 0 h 67"/>
                <a:gd name="T60" fmla="*/ 44 w 59"/>
                <a:gd name="T61" fmla="*/ 2 h 67"/>
                <a:gd name="T62" fmla="*/ 49 w 59"/>
                <a:gd name="T63" fmla="*/ 4 h 67"/>
                <a:gd name="T64" fmla="*/ 52 w 59"/>
                <a:gd name="T65" fmla="*/ 7 h 67"/>
                <a:gd name="T66" fmla="*/ 55 w 59"/>
                <a:gd name="T67" fmla="*/ 15 h 67"/>
                <a:gd name="T68" fmla="*/ 56 w 59"/>
                <a:gd name="T69" fmla="*/ 25 h 67"/>
                <a:gd name="T70" fmla="*/ 56 w 59"/>
                <a:gd name="T71" fmla="*/ 51 h 67"/>
                <a:gd name="T72" fmla="*/ 56 w 59"/>
                <a:gd name="T73" fmla="*/ 58 h 67"/>
                <a:gd name="T74" fmla="*/ 58 w 59"/>
                <a:gd name="T75" fmla="*/ 64 h 67"/>
                <a:gd name="T76" fmla="*/ 48 w 59"/>
                <a:gd name="T77" fmla="*/ 66 h 67"/>
                <a:gd name="T78" fmla="*/ 46 w 59"/>
                <a:gd name="T79" fmla="*/ 58 h 67"/>
                <a:gd name="T80" fmla="*/ 45 w 59"/>
                <a:gd name="T81" fmla="*/ 33 h 67"/>
                <a:gd name="T82" fmla="*/ 32 w 59"/>
                <a:gd name="T83" fmla="*/ 37 h 67"/>
                <a:gd name="T84" fmla="*/ 21 w 59"/>
                <a:gd name="T85" fmla="*/ 39 h 67"/>
                <a:gd name="T86" fmla="*/ 15 w 59"/>
                <a:gd name="T87" fmla="*/ 41 h 67"/>
                <a:gd name="T88" fmla="*/ 13 w 59"/>
                <a:gd name="T89" fmla="*/ 43 h 67"/>
                <a:gd name="T90" fmla="*/ 12 w 59"/>
                <a:gd name="T91" fmla="*/ 46 h 67"/>
                <a:gd name="T92" fmla="*/ 12 w 59"/>
                <a:gd name="T93" fmla="*/ 50 h 67"/>
                <a:gd name="T94" fmla="*/ 13 w 59"/>
                <a:gd name="T95" fmla="*/ 54 h 67"/>
                <a:gd name="T96" fmla="*/ 17 w 59"/>
                <a:gd name="T97" fmla="*/ 57 h 67"/>
                <a:gd name="T98" fmla="*/ 22 w 59"/>
                <a:gd name="T99" fmla="*/ 59 h 67"/>
                <a:gd name="T100" fmla="*/ 28 w 59"/>
                <a:gd name="T101" fmla="*/ 59 h 67"/>
                <a:gd name="T102" fmla="*/ 33 w 59"/>
                <a:gd name="T103" fmla="*/ 57 h 67"/>
                <a:gd name="T104" fmla="*/ 38 w 59"/>
                <a:gd name="T105" fmla="*/ 54 h 67"/>
                <a:gd name="T106" fmla="*/ 42 w 59"/>
                <a:gd name="T107" fmla="*/ 51 h 67"/>
                <a:gd name="T108" fmla="*/ 43 w 59"/>
                <a:gd name="T109" fmla="*/ 46 h 67"/>
                <a:gd name="T110" fmla="*/ 45 w 59"/>
                <a:gd name="T111" fmla="*/ 41 h 67"/>
                <a:gd name="T112" fmla="*/ 45 w 59"/>
                <a:gd name="T113" fmla="*/ 33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9" h="67">
                  <a:moveTo>
                    <a:pt x="46" y="58"/>
                  </a:moveTo>
                  <a:lnTo>
                    <a:pt x="43" y="60"/>
                  </a:lnTo>
                  <a:lnTo>
                    <a:pt x="39" y="62"/>
                  </a:lnTo>
                  <a:lnTo>
                    <a:pt x="34" y="65"/>
                  </a:lnTo>
                  <a:lnTo>
                    <a:pt x="31" y="66"/>
                  </a:lnTo>
                  <a:lnTo>
                    <a:pt x="28" y="66"/>
                  </a:lnTo>
                  <a:lnTo>
                    <a:pt x="22" y="67"/>
                  </a:lnTo>
                  <a:lnTo>
                    <a:pt x="17" y="66"/>
                  </a:lnTo>
                  <a:lnTo>
                    <a:pt x="12" y="66"/>
                  </a:lnTo>
                  <a:lnTo>
                    <a:pt x="8" y="64"/>
                  </a:lnTo>
                  <a:lnTo>
                    <a:pt x="7" y="63"/>
                  </a:lnTo>
                  <a:lnTo>
                    <a:pt x="5" y="62"/>
                  </a:lnTo>
                  <a:lnTo>
                    <a:pt x="3" y="59"/>
                  </a:lnTo>
                  <a:lnTo>
                    <a:pt x="2" y="58"/>
                  </a:lnTo>
                  <a:lnTo>
                    <a:pt x="1" y="56"/>
                  </a:lnTo>
                  <a:lnTo>
                    <a:pt x="0" y="53"/>
                  </a:lnTo>
                  <a:lnTo>
                    <a:pt x="0" y="49"/>
                  </a:lnTo>
                  <a:lnTo>
                    <a:pt x="0" y="46"/>
                  </a:lnTo>
                  <a:lnTo>
                    <a:pt x="1" y="44"/>
                  </a:lnTo>
                  <a:lnTo>
                    <a:pt x="2" y="40"/>
                  </a:lnTo>
                  <a:lnTo>
                    <a:pt x="3" y="39"/>
                  </a:lnTo>
                  <a:lnTo>
                    <a:pt x="5" y="36"/>
                  </a:lnTo>
                  <a:lnTo>
                    <a:pt x="8" y="34"/>
                  </a:lnTo>
                  <a:lnTo>
                    <a:pt x="12" y="32"/>
                  </a:lnTo>
                  <a:lnTo>
                    <a:pt x="15" y="30"/>
                  </a:lnTo>
                  <a:lnTo>
                    <a:pt x="19" y="29"/>
                  </a:lnTo>
                  <a:lnTo>
                    <a:pt x="25" y="28"/>
                  </a:lnTo>
                  <a:lnTo>
                    <a:pt x="36" y="27"/>
                  </a:lnTo>
                  <a:lnTo>
                    <a:pt x="41" y="26"/>
                  </a:lnTo>
                  <a:lnTo>
                    <a:pt x="45" y="25"/>
                  </a:lnTo>
                  <a:lnTo>
                    <a:pt x="45" y="22"/>
                  </a:lnTo>
                  <a:lnTo>
                    <a:pt x="45" y="19"/>
                  </a:lnTo>
                  <a:lnTo>
                    <a:pt x="44" y="16"/>
                  </a:lnTo>
                  <a:lnTo>
                    <a:pt x="43" y="15"/>
                  </a:lnTo>
                  <a:lnTo>
                    <a:pt x="42" y="13"/>
                  </a:lnTo>
                  <a:lnTo>
                    <a:pt x="39" y="11"/>
                  </a:lnTo>
                  <a:lnTo>
                    <a:pt x="36" y="10"/>
                  </a:lnTo>
                  <a:lnTo>
                    <a:pt x="33" y="9"/>
                  </a:lnTo>
                  <a:lnTo>
                    <a:pt x="29" y="9"/>
                  </a:lnTo>
                  <a:lnTo>
                    <a:pt x="25" y="9"/>
                  </a:lnTo>
                  <a:lnTo>
                    <a:pt x="22" y="10"/>
                  </a:lnTo>
                  <a:lnTo>
                    <a:pt x="20" y="11"/>
                  </a:lnTo>
                  <a:lnTo>
                    <a:pt x="18" y="11"/>
                  </a:lnTo>
                  <a:lnTo>
                    <a:pt x="16" y="13"/>
                  </a:lnTo>
                  <a:lnTo>
                    <a:pt x="15" y="15"/>
                  </a:lnTo>
                  <a:lnTo>
                    <a:pt x="13" y="18"/>
                  </a:lnTo>
                  <a:lnTo>
                    <a:pt x="12" y="22"/>
                  </a:lnTo>
                  <a:lnTo>
                    <a:pt x="1" y="20"/>
                  </a:lnTo>
                  <a:lnTo>
                    <a:pt x="3" y="17"/>
                  </a:lnTo>
                  <a:lnTo>
                    <a:pt x="4" y="14"/>
                  </a:lnTo>
                  <a:lnTo>
                    <a:pt x="5" y="11"/>
                  </a:lnTo>
                  <a:lnTo>
                    <a:pt x="7" y="9"/>
                  </a:lnTo>
                  <a:lnTo>
                    <a:pt x="8" y="7"/>
                  </a:lnTo>
                  <a:lnTo>
                    <a:pt x="11" y="5"/>
                  </a:lnTo>
                  <a:lnTo>
                    <a:pt x="13" y="4"/>
                  </a:lnTo>
                  <a:lnTo>
                    <a:pt x="16" y="2"/>
                  </a:lnTo>
                  <a:lnTo>
                    <a:pt x="19" y="1"/>
                  </a:lnTo>
                  <a:lnTo>
                    <a:pt x="23" y="1"/>
                  </a:lnTo>
                  <a:lnTo>
                    <a:pt x="31" y="0"/>
                  </a:lnTo>
                  <a:lnTo>
                    <a:pt x="35" y="0"/>
                  </a:lnTo>
                  <a:lnTo>
                    <a:pt x="38" y="1"/>
                  </a:lnTo>
                  <a:lnTo>
                    <a:pt x="44" y="2"/>
                  </a:lnTo>
                  <a:lnTo>
                    <a:pt x="46" y="3"/>
                  </a:lnTo>
                  <a:lnTo>
                    <a:pt x="49" y="4"/>
                  </a:lnTo>
                  <a:lnTo>
                    <a:pt x="50" y="5"/>
                  </a:lnTo>
                  <a:lnTo>
                    <a:pt x="52" y="7"/>
                  </a:lnTo>
                  <a:lnTo>
                    <a:pt x="54" y="10"/>
                  </a:lnTo>
                  <a:lnTo>
                    <a:pt x="55" y="15"/>
                  </a:lnTo>
                  <a:lnTo>
                    <a:pt x="56" y="18"/>
                  </a:lnTo>
                  <a:lnTo>
                    <a:pt x="56" y="25"/>
                  </a:lnTo>
                  <a:lnTo>
                    <a:pt x="56" y="39"/>
                  </a:lnTo>
                  <a:lnTo>
                    <a:pt x="56" y="51"/>
                  </a:lnTo>
                  <a:lnTo>
                    <a:pt x="56" y="56"/>
                  </a:lnTo>
                  <a:lnTo>
                    <a:pt x="56" y="58"/>
                  </a:lnTo>
                  <a:lnTo>
                    <a:pt x="57" y="62"/>
                  </a:lnTo>
                  <a:lnTo>
                    <a:pt x="58" y="64"/>
                  </a:lnTo>
                  <a:lnTo>
                    <a:pt x="59" y="66"/>
                  </a:lnTo>
                  <a:lnTo>
                    <a:pt x="48" y="66"/>
                  </a:lnTo>
                  <a:lnTo>
                    <a:pt x="46" y="62"/>
                  </a:lnTo>
                  <a:lnTo>
                    <a:pt x="46" y="58"/>
                  </a:lnTo>
                  <a:lnTo>
                    <a:pt x="45" y="33"/>
                  </a:lnTo>
                  <a:lnTo>
                    <a:pt x="37" y="35"/>
                  </a:lnTo>
                  <a:lnTo>
                    <a:pt x="32" y="37"/>
                  </a:lnTo>
                  <a:lnTo>
                    <a:pt x="27" y="38"/>
                  </a:lnTo>
                  <a:lnTo>
                    <a:pt x="21" y="39"/>
                  </a:lnTo>
                  <a:lnTo>
                    <a:pt x="18" y="40"/>
                  </a:lnTo>
                  <a:lnTo>
                    <a:pt x="15" y="41"/>
                  </a:lnTo>
                  <a:lnTo>
                    <a:pt x="14" y="42"/>
                  </a:lnTo>
                  <a:lnTo>
                    <a:pt x="13" y="43"/>
                  </a:lnTo>
                  <a:lnTo>
                    <a:pt x="12" y="45"/>
                  </a:lnTo>
                  <a:lnTo>
                    <a:pt x="12" y="46"/>
                  </a:lnTo>
                  <a:lnTo>
                    <a:pt x="12" y="49"/>
                  </a:lnTo>
                  <a:lnTo>
                    <a:pt x="12" y="50"/>
                  </a:lnTo>
                  <a:lnTo>
                    <a:pt x="12" y="53"/>
                  </a:lnTo>
                  <a:lnTo>
                    <a:pt x="13" y="54"/>
                  </a:lnTo>
                  <a:lnTo>
                    <a:pt x="15" y="56"/>
                  </a:lnTo>
                  <a:lnTo>
                    <a:pt x="17" y="57"/>
                  </a:lnTo>
                  <a:lnTo>
                    <a:pt x="19" y="58"/>
                  </a:lnTo>
                  <a:lnTo>
                    <a:pt x="22" y="59"/>
                  </a:lnTo>
                  <a:lnTo>
                    <a:pt x="25" y="59"/>
                  </a:lnTo>
                  <a:lnTo>
                    <a:pt x="28" y="59"/>
                  </a:lnTo>
                  <a:lnTo>
                    <a:pt x="30" y="58"/>
                  </a:lnTo>
                  <a:lnTo>
                    <a:pt x="33" y="57"/>
                  </a:lnTo>
                  <a:lnTo>
                    <a:pt x="36" y="56"/>
                  </a:lnTo>
                  <a:lnTo>
                    <a:pt x="38" y="54"/>
                  </a:lnTo>
                  <a:lnTo>
                    <a:pt x="40" y="53"/>
                  </a:lnTo>
                  <a:lnTo>
                    <a:pt x="42" y="51"/>
                  </a:lnTo>
                  <a:lnTo>
                    <a:pt x="43" y="49"/>
                  </a:lnTo>
                  <a:lnTo>
                    <a:pt x="43" y="46"/>
                  </a:lnTo>
                  <a:lnTo>
                    <a:pt x="44" y="44"/>
                  </a:lnTo>
                  <a:lnTo>
                    <a:pt x="45" y="41"/>
                  </a:lnTo>
                  <a:lnTo>
                    <a:pt x="45" y="38"/>
                  </a:lnTo>
                  <a:lnTo>
                    <a:pt x="45" y="33"/>
                  </a:lnTo>
                  <a:lnTo>
                    <a:pt x="46" y="5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8" name="Freeform 196"/>
            <p:cNvSpPr>
              <a:spLocks/>
            </p:cNvSpPr>
            <p:nvPr/>
          </p:nvSpPr>
          <p:spPr bwMode="auto">
            <a:xfrm>
              <a:off x="1218" y="3950"/>
              <a:ext cx="52" cy="66"/>
            </a:xfrm>
            <a:custGeom>
              <a:avLst/>
              <a:gdLst>
                <a:gd name="T0" fmla="*/ 0 w 52"/>
                <a:gd name="T1" fmla="*/ 66 h 66"/>
                <a:gd name="T2" fmla="*/ 0 w 52"/>
                <a:gd name="T3" fmla="*/ 1 h 66"/>
                <a:gd name="T4" fmla="*/ 9 w 52"/>
                <a:gd name="T5" fmla="*/ 1 h 66"/>
                <a:gd name="T6" fmla="*/ 9 w 52"/>
                <a:gd name="T7" fmla="*/ 11 h 66"/>
                <a:gd name="T8" fmla="*/ 11 w 52"/>
                <a:gd name="T9" fmla="*/ 8 h 66"/>
                <a:gd name="T10" fmla="*/ 14 w 52"/>
                <a:gd name="T11" fmla="*/ 6 h 66"/>
                <a:gd name="T12" fmla="*/ 15 w 52"/>
                <a:gd name="T13" fmla="*/ 4 h 66"/>
                <a:gd name="T14" fmla="*/ 18 w 52"/>
                <a:gd name="T15" fmla="*/ 3 h 66"/>
                <a:gd name="T16" fmla="*/ 21 w 52"/>
                <a:gd name="T17" fmla="*/ 1 h 66"/>
                <a:gd name="T18" fmla="*/ 24 w 52"/>
                <a:gd name="T19" fmla="*/ 1 h 66"/>
                <a:gd name="T20" fmla="*/ 27 w 52"/>
                <a:gd name="T21" fmla="*/ 0 h 66"/>
                <a:gd name="T22" fmla="*/ 30 w 52"/>
                <a:gd name="T23" fmla="*/ 0 h 66"/>
                <a:gd name="T24" fmla="*/ 35 w 52"/>
                <a:gd name="T25" fmla="*/ 1 h 66"/>
                <a:gd name="T26" fmla="*/ 41 w 52"/>
                <a:gd name="T27" fmla="*/ 2 h 66"/>
                <a:gd name="T28" fmla="*/ 45 w 52"/>
                <a:gd name="T29" fmla="*/ 4 h 66"/>
                <a:gd name="T30" fmla="*/ 46 w 52"/>
                <a:gd name="T31" fmla="*/ 6 h 66"/>
                <a:gd name="T32" fmla="*/ 48 w 52"/>
                <a:gd name="T33" fmla="*/ 8 h 66"/>
                <a:gd name="T34" fmla="*/ 50 w 52"/>
                <a:gd name="T35" fmla="*/ 11 h 66"/>
                <a:gd name="T36" fmla="*/ 51 w 52"/>
                <a:gd name="T37" fmla="*/ 15 h 66"/>
                <a:gd name="T38" fmla="*/ 52 w 52"/>
                <a:gd name="T39" fmla="*/ 20 h 66"/>
                <a:gd name="T40" fmla="*/ 52 w 52"/>
                <a:gd name="T41" fmla="*/ 26 h 66"/>
                <a:gd name="T42" fmla="*/ 52 w 52"/>
                <a:gd name="T43" fmla="*/ 66 h 66"/>
                <a:gd name="T44" fmla="*/ 41 w 52"/>
                <a:gd name="T45" fmla="*/ 66 h 66"/>
                <a:gd name="T46" fmla="*/ 41 w 52"/>
                <a:gd name="T47" fmla="*/ 27 h 66"/>
                <a:gd name="T48" fmla="*/ 41 w 52"/>
                <a:gd name="T49" fmla="*/ 21 h 66"/>
                <a:gd name="T50" fmla="*/ 40 w 52"/>
                <a:gd name="T51" fmla="*/ 18 h 66"/>
                <a:gd name="T52" fmla="*/ 39 w 52"/>
                <a:gd name="T53" fmla="*/ 17 h 66"/>
                <a:gd name="T54" fmla="*/ 39 w 52"/>
                <a:gd name="T55" fmla="*/ 15 h 66"/>
                <a:gd name="T56" fmla="*/ 38 w 52"/>
                <a:gd name="T57" fmla="*/ 14 h 66"/>
                <a:gd name="T58" fmla="*/ 37 w 52"/>
                <a:gd name="T59" fmla="*/ 12 h 66"/>
                <a:gd name="T60" fmla="*/ 35 w 52"/>
                <a:gd name="T61" fmla="*/ 11 h 66"/>
                <a:gd name="T62" fmla="*/ 31 w 52"/>
                <a:gd name="T63" fmla="*/ 10 h 66"/>
                <a:gd name="T64" fmla="*/ 28 w 52"/>
                <a:gd name="T65" fmla="*/ 9 h 66"/>
                <a:gd name="T66" fmla="*/ 25 w 52"/>
                <a:gd name="T67" fmla="*/ 10 h 66"/>
                <a:gd name="T68" fmla="*/ 21 w 52"/>
                <a:gd name="T69" fmla="*/ 11 h 66"/>
                <a:gd name="T70" fmla="*/ 18 w 52"/>
                <a:gd name="T71" fmla="*/ 12 h 66"/>
                <a:gd name="T72" fmla="*/ 15 w 52"/>
                <a:gd name="T73" fmla="*/ 14 h 66"/>
                <a:gd name="T74" fmla="*/ 14 w 52"/>
                <a:gd name="T75" fmla="*/ 15 h 66"/>
                <a:gd name="T76" fmla="*/ 13 w 52"/>
                <a:gd name="T77" fmla="*/ 17 h 66"/>
                <a:gd name="T78" fmla="*/ 11 w 52"/>
                <a:gd name="T79" fmla="*/ 20 h 66"/>
                <a:gd name="T80" fmla="*/ 11 w 52"/>
                <a:gd name="T81" fmla="*/ 25 h 66"/>
                <a:gd name="T82" fmla="*/ 11 w 52"/>
                <a:gd name="T83" fmla="*/ 31 h 66"/>
                <a:gd name="T84" fmla="*/ 11 w 52"/>
                <a:gd name="T85" fmla="*/ 66 h 66"/>
                <a:gd name="T86" fmla="*/ 0 w 52"/>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 h="66">
                  <a:moveTo>
                    <a:pt x="0" y="66"/>
                  </a:moveTo>
                  <a:lnTo>
                    <a:pt x="0" y="1"/>
                  </a:lnTo>
                  <a:lnTo>
                    <a:pt x="9" y="1"/>
                  </a:lnTo>
                  <a:lnTo>
                    <a:pt x="9" y="11"/>
                  </a:lnTo>
                  <a:lnTo>
                    <a:pt x="11" y="8"/>
                  </a:lnTo>
                  <a:lnTo>
                    <a:pt x="14" y="6"/>
                  </a:lnTo>
                  <a:lnTo>
                    <a:pt x="15" y="4"/>
                  </a:lnTo>
                  <a:lnTo>
                    <a:pt x="18" y="3"/>
                  </a:lnTo>
                  <a:lnTo>
                    <a:pt x="21" y="1"/>
                  </a:lnTo>
                  <a:lnTo>
                    <a:pt x="24" y="1"/>
                  </a:lnTo>
                  <a:lnTo>
                    <a:pt x="27" y="0"/>
                  </a:lnTo>
                  <a:lnTo>
                    <a:pt x="30" y="0"/>
                  </a:lnTo>
                  <a:lnTo>
                    <a:pt x="35" y="1"/>
                  </a:lnTo>
                  <a:lnTo>
                    <a:pt x="41" y="2"/>
                  </a:lnTo>
                  <a:lnTo>
                    <a:pt x="45" y="4"/>
                  </a:lnTo>
                  <a:lnTo>
                    <a:pt x="46" y="6"/>
                  </a:lnTo>
                  <a:lnTo>
                    <a:pt x="48" y="8"/>
                  </a:lnTo>
                  <a:lnTo>
                    <a:pt x="50" y="11"/>
                  </a:lnTo>
                  <a:lnTo>
                    <a:pt x="51" y="15"/>
                  </a:lnTo>
                  <a:lnTo>
                    <a:pt x="52" y="20"/>
                  </a:lnTo>
                  <a:lnTo>
                    <a:pt x="52" y="26"/>
                  </a:lnTo>
                  <a:lnTo>
                    <a:pt x="52" y="66"/>
                  </a:lnTo>
                  <a:lnTo>
                    <a:pt x="41" y="66"/>
                  </a:lnTo>
                  <a:lnTo>
                    <a:pt x="41" y="27"/>
                  </a:lnTo>
                  <a:lnTo>
                    <a:pt x="41" y="21"/>
                  </a:lnTo>
                  <a:lnTo>
                    <a:pt x="40" y="18"/>
                  </a:lnTo>
                  <a:lnTo>
                    <a:pt x="39" y="17"/>
                  </a:lnTo>
                  <a:lnTo>
                    <a:pt x="39" y="15"/>
                  </a:lnTo>
                  <a:lnTo>
                    <a:pt x="38" y="14"/>
                  </a:lnTo>
                  <a:lnTo>
                    <a:pt x="37" y="12"/>
                  </a:lnTo>
                  <a:lnTo>
                    <a:pt x="35" y="11"/>
                  </a:lnTo>
                  <a:lnTo>
                    <a:pt x="31" y="10"/>
                  </a:lnTo>
                  <a:lnTo>
                    <a:pt x="28" y="9"/>
                  </a:lnTo>
                  <a:lnTo>
                    <a:pt x="25" y="10"/>
                  </a:lnTo>
                  <a:lnTo>
                    <a:pt x="21" y="11"/>
                  </a:lnTo>
                  <a:lnTo>
                    <a:pt x="18" y="12"/>
                  </a:lnTo>
                  <a:lnTo>
                    <a:pt x="15" y="14"/>
                  </a:lnTo>
                  <a:lnTo>
                    <a:pt x="14" y="15"/>
                  </a:lnTo>
                  <a:lnTo>
                    <a:pt x="13" y="17"/>
                  </a:lnTo>
                  <a:lnTo>
                    <a:pt x="11" y="20"/>
                  </a:lnTo>
                  <a:lnTo>
                    <a:pt x="11" y="25"/>
                  </a:lnTo>
                  <a:lnTo>
                    <a:pt x="11" y="31"/>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9" name="Freeform 197"/>
            <p:cNvSpPr>
              <a:spLocks/>
            </p:cNvSpPr>
            <p:nvPr/>
          </p:nvSpPr>
          <p:spPr bwMode="auto">
            <a:xfrm>
              <a:off x="1283" y="3927"/>
              <a:ext cx="56" cy="90"/>
            </a:xfrm>
            <a:custGeom>
              <a:avLst/>
              <a:gdLst>
                <a:gd name="T0" fmla="*/ 46 w 56"/>
                <a:gd name="T1" fmla="*/ 81 h 90"/>
                <a:gd name="T2" fmla="*/ 42 w 56"/>
                <a:gd name="T3" fmla="*/ 85 h 90"/>
                <a:gd name="T4" fmla="*/ 38 w 56"/>
                <a:gd name="T5" fmla="*/ 88 h 90"/>
                <a:gd name="T6" fmla="*/ 33 w 56"/>
                <a:gd name="T7" fmla="*/ 89 h 90"/>
                <a:gd name="T8" fmla="*/ 24 w 56"/>
                <a:gd name="T9" fmla="*/ 90 h 90"/>
                <a:gd name="T10" fmla="*/ 16 w 56"/>
                <a:gd name="T11" fmla="*/ 88 h 90"/>
                <a:gd name="T12" fmla="*/ 10 w 56"/>
                <a:gd name="T13" fmla="*/ 83 h 90"/>
                <a:gd name="T14" fmla="*/ 5 w 56"/>
                <a:gd name="T15" fmla="*/ 78 h 90"/>
                <a:gd name="T16" fmla="*/ 1 w 56"/>
                <a:gd name="T17" fmla="*/ 70 h 90"/>
                <a:gd name="T18" fmla="*/ 0 w 56"/>
                <a:gd name="T19" fmla="*/ 62 h 90"/>
                <a:gd name="T20" fmla="*/ 0 w 56"/>
                <a:gd name="T21" fmla="*/ 52 h 90"/>
                <a:gd name="T22" fmla="*/ 1 w 56"/>
                <a:gd name="T23" fmla="*/ 43 h 90"/>
                <a:gd name="T24" fmla="*/ 4 w 56"/>
                <a:gd name="T25" fmla="*/ 35 h 90"/>
                <a:gd name="T26" fmla="*/ 9 w 56"/>
                <a:gd name="T27" fmla="*/ 30 h 90"/>
                <a:gd name="T28" fmla="*/ 15 w 56"/>
                <a:gd name="T29" fmla="*/ 25 h 90"/>
                <a:gd name="T30" fmla="*/ 23 w 56"/>
                <a:gd name="T31" fmla="*/ 24 h 90"/>
                <a:gd name="T32" fmla="*/ 32 w 56"/>
                <a:gd name="T33" fmla="*/ 24 h 90"/>
                <a:gd name="T34" fmla="*/ 37 w 56"/>
                <a:gd name="T35" fmla="*/ 25 h 90"/>
                <a:gd name="T36" fmla="*/ 45 w 56"/>
                <a:gd name="T37" fmla="*/ 32 h 90"/>
                <a:gd name="T38" fmla="*/ 56 w 56"/>
                <a:gd name="T39" fmla="*/ 0 h 90"/>
                <a:gd name="T40" fmla="*/ 46 w 56"/>
                <a:gd name="T41" fmla="*/ 89 h 90"/>
                <a:gd name="T42" fmla="*/ 11 w 56"/>
                <a:gd name="T43" fmla="*/ 57 h 90"/>
                <a:gd name="T44" fmla="*/ 12 w 56"/>
                <a:gd name="T45" fmla="*/ 68 h 90"/>
                <a:gd name="T46" fmla="*/ 15 w 56"/>
                <a:gd name="T47" fmla="*/ 73 h 90"/>
                <a:gd name="T48" fmla="*/ 18 w 56"/>
                <a:gd name="T49" fmla="*/ 78 h 90"/>
                <a:gd name="T50" fmla="*/ 25 w 56"/>
                <a:gd name="T51" fmla="*/ 81 h 90"/>
                <a:gd name="T52" fmla="*/ 32 w 56"/>
                <a:gd name="T53" fmla="*/ 81 h 90"/>
                <a:gd name="T54" fmla="*/ 35 w 56"/>
                <a:gd name="T55" fmla="*/ 79 h 90"/>
                <a:gd name="T56" fmla="*/ 40 w 56"/>
                <a:gd name="T57" fmla="*/ 76 h 90"/>
                <a:gd name="T58" fmla="*/ 44 w 56"/>
                <a:gd name="T59" fmla="*/ 68 h 90"/>
                <a:gd name="T60" fmla="*/ 46 w 56"/>
                <a:gd name="T61" fmla="*/ 58 h 90"/>
                <a:gd name="T62" fmla="*/ 44 w 56"/>
                <a:gd name="T63" fmla="*/ 46 h 90"/>
                <a:gd name="T64" fmla="*/ 40 w 56"/>
                <a:gd name="T65" fmla="*/ 38 h 90"/>
                <a:gd name="T66" fmla="*/ 35 w 56"/>
                <a:gd name="T67" fmla="*/ 34 h 90"/>
                <a:gd name="T68" fmla="*/ 32 w 56"/>
                <a:gd name="T69" fmla="*/ 32 h 90"/>
                <a:gd name="T70" fmla="*/ 25 w 56"/>
                <a:gd name="T71" fmla="*/ 32 h 90"/>
                <a:gd name="T72" fmla="*/ 21 w 56"/>
                <a:gd name="T73" fmla="*/ 34 h 90"/>
                <a:gd name="T74" fmla="*/ 15 w 56"/>
                <a:gd name="T75" fmla="*/ 38 h 90"/>
                <a:gd name="T76" fmla="*/ 12 w 56"/>
                <a:gd name="T77" fmla="*/ 45 h 90"/>
                <a:gd name="T78" fmla="*/ 11 w 56"/>
                <a:gd name="T79" fmla="*/ 57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 h="90">
                  <a:moveTo>
                    <a:pt x="46" y="89"/>
                  </a:moveTo>
                  <a:lnTo>
                    <a:pt x="46" y="81"/>
                  </a:lnTo>
                  <a:lnTo>
                    <a:pt x="43" y="82"/>
                  </a:lnTo>
                  <a:lnTo>
                    <a:pt x="42" y="85"/>
                  </a:lnTo>
                  <a:lnTo>
                    <a:pt x="40" y="86"/>
                  </a:lnTo>
                  <a:lnTo>
                    <a:pt x="38" y="88"/>
                  </a:lnTo>
                  <a:lnTo>
                    <a:pt x="35" y="89"/>
                  </a:lnTo>
                  <a:lnTo>
                    <a:pt x="33" y="89"/>
                  </a:lnTo>
                  <a:lnTo>
                    <a:pt x="27" y="90"/>
                  </a:lnTo>
                  <a:lnTo>
                    <a:pt x="24" y="90"/>
                  </a:lnTo>
                  <a:lnTo>
                    <a:pt x="20" y="89"/>
                  </a:lnTo>
                  <a:lnTo>
                    <a:pt x="16" y="88"/>
                  </a:lnTo>
                  <a:lnTo>
                    <a:pt x="13" y="86"/>
                  </a:lnTo>
                  <a:lnTo>
                    <a:pt x="10" y="83"/>
                  </a:lnTo>
                  <a:lnTo>
                    <a:pt x="8" y="81"/>
                  </a:lnTo>
                  <a:lnTo>
                    <a:pt x="5" y="78"/>
                  </a:lnTo>
                  <a:lnTo>
                    <a:pt x="3" y="74"/>
                  </a:lnTo>
                  <a:lnTo>
                    <a:pt x="1" y="70"/>
                  </a:lnTo>
                  <a:lnTo>
                    <a:pt x="1" y="66"/>
                  </a:lnTo>
                  <a:lnTo>
                    <a:pt x="0" y="62"/>
                  </a:lnTo>
                  <a:lnTo>
                    <a:pt x="0" y="57"/>
                  </a:lnTo>
                  <a:lnTo>
                    <a:pt x="0" y="52"/>
                  </a:lnTo>
                  <a:lnTo>
                    <a:pt x="1" y="48"/>
                  </a:lnTo>
                  <a:lnTo>
                    <a:pt x="1" y="43"/>
                  </a:lnTo>
                  <a:lnTo>
                    <a:pt x="3" y="39"/>
                  </a:lnTo>
                  <a:lnTo>
                    <a:pt x="4" y="35"/>
                  </a:lnTo>
                  <a:lnTo>
                    <a:pt x="7" y="32"/>
                  </a:lnTo>
                  <a:lnTo>
                    <a:pt x="9" y="30"/>
                  </a:lnTo>
                  <a:lnTo>
                    <a:pt x="12" y="27"/>
                  </a:lnTo>
                  <a:lnTo>
                    <a:pt x="15" y="25"/>
                  </a:lnTo>
                  <a:lnTo>
                    <a:pt x="19" y="24"/>
                  </a:lnTo>
                  <a:lnTo>
                    <a:pt x="23" y="24"/>
                  </a:lnTo>
                  <a:lnTo>
                    <a:pt x="27" y="23"/>
                  </a:lnTo>
                  <a:lnTo>
                    <a:pt x="32" y="24"/>
                  </a:lnTo>
                  <a:lnTo>
                    <a:pt x="35" y="24"/>
                  </a:lnTo>
                  <a:lnTo>
                    <a:pt x="37" y="25"/>
                  </a:lnTo>
                  <a:lnTo>
                    <a:pt x="41" y="28"/>
                  </a:lnTo>
                  <a:lnTo>
                    <a:pt x="45" y="32"/>
                  </a:lnTo>
                  <a:lnTo>
                    <a:pt x="45" y="0"/>
                  </a:lnTo>
                  <a:lnTo>
                    <a:pt x="56" y="0"/>
                  </a:lnTo>
                  <a:lnTo>
                    <a:pt x="56" y="89"/>
                  </a:lnTo>
                  <a:lnTo>
                    <a:pt x="46" y="89"/>
                  </a:lnTo>
                  <a:lnTo>
                    <a:pt x="11" y="57"/>
                  </a:lnTo>
                  <a:lnTo>
                    <a:pt x="11" y="62"/>
                  </a:lnTo>
                  <a:lnTo>
                    <a:pt x="12" y="68"/>
                  </a:lnTo>
                  <a:lnTo>
                    <a:pt x="14" y="72"/>
                  </a:lnTo>
                  <a:lnTo>
                    <a:pt x="15" y="73"/>
                  </a:lnTo>
                  <a:lnTo>
                    <a:pt x="16" y="75"/>
                  </a:lnTo>
                  <a:lnTo>
                    <a:pt x="18" y="78"/>
                  </a:lnTo>
                  <a:lnTo>
                    <a:pt x="21" y="79"/>
                  </a:lnTo>
                  <a:lnTo>
                    <a:pt x="25" y="81"/>
                  </a:lnTo>
                  <a:lnTo>
                    <a:pt x="28" y="81"/>
                  </a:lnTo>
                  <a:lnTo>
                    <a:pt x="32" y="81"/>
                  </a:lnTo>
                  <a:lnTo>
                    <a:pt x="33" y="80"/>
                  </a:lnTo>
                  <a:lnTo>
                    <a:pt x="35" y="79"/>
                  </a:lnTo>
                  <a:lnTo>
                    <a:pt x="38" y="78"/>
                  </a:lnTo>
                  <a:lnTo>
                    <a:pt x="40" y="76"/>
                  </a:lnTo>
                  <a:lnTo>
                    <a:pt x="42" y="72"/>
                  </a:lnTo>
                  <a:lnTo>
                    <a:pt x="44" y="68"/>
                  </a:lnTo>
                  <a:lnTo>
                    <a:pt x="45" y="63"/>
                  </a:lnTo>
                  <a:lnTo>
                    <a:pt x="46" y="58"/>
                  </a:lnTo>
                  <a:lnTo>
                    <a:pt x="45" y="51"/>
                  </a:lnTo>
                  <a:lnTo>
                    <a:pt x="44" y="46"/>
                  </a:lnTo>
                  <a:lnTo>
                    <a:pt x="42" y="41"/>
                  </a:lnTo>
                  <a:lnTo>
                    <a:pt x="40" y="38"/>
                  </a:lnTo>
                  <a:lnTo>
                    <a:pt x="38" y="35"/>
                  </a:lnTo>
                  <a:lnTo>
                    <a:pt x="35" y="34"/>
                  </a:lnTo>
                  <a:lnTo>
                    <a:pt x="33" y="33"/>
                  </a:lnTo>
                  <a:lnTo>
                    <a:pt x="32" y="32"/>
                  </a:lnTo>
                  <a:lnTo>
                    <a:pt x="28" y="32"/>
                  </a:lnTo>
                  <a:lnTo>
                    <a:pt x="25" y="32"/>
                  </a:lnTo>
                  <a:lnTo>
                    <a:pt x="22" y="33"/>
                  </a:lnTo>
                  <a:lnTo>
                    <a:pt x="21" y="34"/>
                  </a:lnTo>
                  <a:lnTo>
                    <a:pt x="18" y="35"/>
                  </a:lnTo>
                  <a:lnTo>
                    <a:pt x="15" y="38"/>
                  </a:lnTo>
                  <a:lnTo>
                    <a:pt x="14" y="41"/>
                  </a:lnTo>
                  <a:lnTo>
                    <a:pt x="12" y="45"/>
                  </a:lnTo>
                  <a:lnTo>
                    <a:pt x="11" y="51"/>
                  </a:lnTo>
                  <a:lnTo>
                    <a:pt x="11" y="57"/>
                  </a:lnTo>
                  <a:lnTo>
                    <a:pt x="46" y="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40" name="Freeform 198"/>
            <p:cNvSpPr>
              <a:spLocks/>
            </p:cNvSpPr>
            <p:nvPr/>
          </p:nvSpPr>
          <p:spPr bwMode="auto">
            <a:xfrm>
              <a:off x="1383" y="3926"/>
              <a:ext cx="38" cy="90"/>
            </a:xfrm>
            <a:custGeom>
              <a:avLst/>
              <a:gdLst>
                <a:gd name="T0" fmla="*/ 10 w 38"/>
                <a:gd name="T1" fmla="*/ 90 h 90"/>
                <a:gd name="T2" fmla="*/ 10 w 38"/>
                <a:gd name="T3" fmla="*/ 34 h 90"/>
                <a:gd name="T4" fmla="*/ 0 w 38"/>
                <a:gd name="T5" fmla="*/ 34 h 90"/>
                <a:gd name="T6" fmla="*/ 0 w 38"/>
                <a:gd name="T7" fmla="*/ 25 h 90"/>
                <a:gd name="T8" fmla="*/ 10 w 38"/>
                <a:gd name="T9" fmla="*/ 25 h 90"/>
                <a:gd name="T10" fmla="*/ 10 w 38"/>
                <a:gd name="T11" fmla="*/ 18 h 90"/>
                <a:gd name="T12" fmla="*/ 10 w 38"/>
                <a:gd name="T13" fmla="*/ 13 h 90"/>
                <a:gd name="T14" fmla="*/ 11 w 38"/>
                <a:gd name="T15" fmla="*/ 9 h 90"/>
                <a:gd name="T16" fmla="*/ 11 w 38"/>
                <a:gd name="T17" fmla="*/ 7 h 90"/>
                <a:gd name="T18" fmla="*/ 13 w 38"/>
                <a:gd name="T19" fmla="*/ 5 h 90"/>
                <a:gd name="T20" fmla="*/ 14 w 38"/>
                <a:gd name="T21" fmla="*/ 4 h 90"/>
                <a:gd name="T22" fmla="*/ 16 w 38"/>
                <a:gd name="T23" fmla="*/ 2 h 90"/>
                <a:gd name="T24" fmla="*/ 18 w 38"/>
                <a:gd name="T25" fmla="*/ 1 h 90"/>
                <a:gd name="T26" fmla="*/ 21 w 38"/>
                <a:gd name="T27" fmla="*/ 0 h 90"/>
                <a:gd name="T28" fmla="*/ 24 w 38"/>
                <a:gd name="T29" fmla="*/ 0 h 90"/>
                <a:gd name="T30" fmla="*/ 28 w 38"/>
                <a:gd name="T31" fmla="*/ 0 h 90"/>
                <a:gd name="T32" fmla="*/ 32 w 38"/>
                <a:gd name="T33" fmla="*/ 0 h 90"/>
                <a:gd name="T34" fmla="*/ 38 w 38"/>
                <a:gd name="T35" fmla="*/ 1 h 90"/>
                <a:gd name="T36" fmla="*/ 36 w 38"/>
                <a:gd name="T37" fmla="*/ 10 h 90"/>
                <a:gd name="T38" fmla="*/ 29 w 38"/>
                <a:gd name="T39" fmla="*/ 9 h 90"/>
                <a:gd name="T40" fmla="*/ 27 w 38"/>
                <a:gd name="T41" fmla="*/ 10 h 90"/>
                <a:gd name="T42" fmla="*/ 25 w 38"/>
                <a:gd name="T43" fmla="*/ 10 h 90"/>
                <a:gd name="T44" fmla="*/ 24 w 38"/>
                <a:gd name="T45" fmla="*/ 11 h 90"/>
                <a:gd name="T46" fmla="*/ 22 w 38"/>
                <a:gd name="T47" fmla="*/ 11 h 90"/>
                <a:gd name="T48" fmla="*/ 21 w 38"/>
                <a:gd name="T49" fmla="*/ 13 h 90"/>
                <a:gd name="T50" fmla="*/ 21 w 38"/>
                <a:gd name="T51" fmla="*/ 15 h 90"/>
                <a:gd name="T52" fmla="*/ 21 w 38"/>
                <a:gd name="T53" fmla="*/ 17 h 90"/>
                <a:gd name="T54" fmla="*/ 21 w 38"/>
                <a:gd name="T55" fmla="*/ 19 h 90"/>
                <a:gd name="T56" fmla="*/ 21 w 38"/>
                <a:gd name="T57" fmla="*/ 25 h 90"/>
                <a:gd name="T58" fmla="*/ 33 w 38"/>
                <a:gd name="T59" fmla="*/ 25 h 90"/>
                <a:gd name="T60" fmla="*/ 33 w 38"/>
                <a:gd name="T61" fmla="*/ 34 h 90"/>
                <a:gd name="T62" fmla="*/ 21 w 38"/>
                <a:gd name="T63" fmla="*/ 34 h 90"/>
                <a:gd name="T64" fmla="*/ 21 w 38"/>
                <a:gd name="T65" fmla="*/ 90 h 90"/>
                <a:gd name="T66" fmla="*/ 10 w 38"/>
                <a:gd name="T67" fmla="*/ 90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 h="90">
                  <a:moveTo>
                    <a:pt x="10" y="90"/>
                  </a:moveTo>
                  <a:lnTo>
                    <a:pt x="10" y="34"/>
                  </a:lnTo>
                  <a:lnTo>
                    <a:pt x="0" y="34"/>
                  </a:lnTo>
                  <a:lnTo>
                    <a:pt x="0" y="25"/>
                  </a:lnTo>
                  <a:lnTo>
                    <a:pt x="10" y="25"/>
                  </a:lnTo>
                  <a:lnTo>
                    <a:pt x="10" y="18"/>
                  </a:lnTo>
                  <a:lnTo>
                    <a:pt x="10" y="13"/>
                  </a:lnTo>
                  <a:lnTo>
                    <a:pt x="11" y="9"/>
                  </a:lnTo>
                  <a:lnTo>
                    <a:pt x="11" y="7"/>
                  </a:lnTo>
                  <a:lnTo>
                    <a:pt x="13" y="5"/>
                  </a:lnTo>
                  <a:lnTo>
                    <a:pt x="14" y="4"/>
                  </a:lnTo>
                  <a:lnTo>
                    <a:pt x="16" y="2"/>
                  </a:lnTo>
                  <a:lnTo>
                    <a:pt x="18" y="1"/>
                  </a:lnTo>
                  <a:lnTo>
                    <a:pt x="21" y="0"/>
                  </a:lnTo>
                  <a:lnTo>
                    <a:pt x="24" y="0"/>
                  </a:lnTo>
                  <a:lnTo>
                    <a:pt x="28" y="0"/>
                  </a:lnTo>
                  <a:lnTo>
                    <a:pt x="32" y="0"/>
                  </a:lnTo>
                  <a:lnTo>
                    <a:pt x="38" y="1"/>
                  </a:lnTo>
                  <a:lnTo>
                    <a:pt x="36" y="10"/>
                  </a:lnTo>
                  <a:lnTo>
                    <a:pt x="29" y="9"/>
                  </a:lnTo>
                  <a:lnTo>
                    <a:pt x="27" y="10"/>
                  </a:lnTo>
                  <a:lnTo>
                    <a:pt x="25" y="10"/>
                  </a:lnTo>
                  <a:lnTo>
                    <a:pt x="24" y="11"/>
                  </a:lnTo>
                  <a:lnTo>
                    <a:pt x="22" y="11"/>
                  </a:lnTo>
                  <a:lnTo>
                    <a:pt x="21" y="13"/>
                  </a:lnTo>
                  <a:lnTo>
                    <a:pt x="21" y="15"/>
                  </a:lnTo>
                  <a:lnTo>
                    <a:pt x="21" y="17"/>
                  </a:lnTo>
                  <a:lnTo>
                    <a:pt x="21" y="19"/>
                  </a:lnTo>
                  <a:lnTo>
                    <a:pt x="21" y="25"/>
                  </a:lnTo>
                  <a:lnTo>
                    <a:pt x="33" y="25"/>
                  </a:lnTo>
                  <a:lnTo>
                    <a:pt x="33" y="34"/>
                  </a:lnTo>
                  <a:lnTo>
                    <a:pt x="21" y="34"/>
                  </a:lnTo>
                  <a:lnTo>
                    <a:pt x="21" y="90"/>
                  </a:lnTo>
                  <a:lnTo>
                    <a:pt x="10" y="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41" name="Freeform 199"/>
            <p:cNvSpPr>
              <a:spLocks/>
            </p:cNvSpPr>
            <p:nvPr/>
          </p:nvSpPr>
          <p:spPr bwMode="auto">
            <a:xfrm>
              <a:off x="1424" y="3951"/>
              <a:ext cx="52" cy="66"/>
            </a:xfrm>
            <a:custGeom>
              <a:avLst/>
              <a:gdLst>
                <a:gd name="T0" fmla="*/ 42 w 52"/>
                <a:gd name="T1" fmla="*/ 65 h 66"/>
                <a:gd name="T2" fmla="*/ 42 w 52"/>
                <a:gd name="T3" fmla="*/ 55 h 66"/>
                <a:gd name="T4" fmla="*/ 40 w 52"/>
                <a:gd name="T5" fmla="*/ 58 h 66"/>
                <a:gd name="T6" fmla="*/ 39 w 52"/>
                <a:gd name="T7" fmla="*/ 60 h 66"/>
                <a:gd name="T8" fmla="*/ 36 w 52"/>
                <a:gd name="T9" fmla="*/ 62 h 66"/>
                <a:gd name="T10" fmla="*/ 34 w 52"/>
                <a:gd name="T11" fmla="*/ 63 h 66"/>
                <a:gd name="T12" fmla="*/ 31 w 52"/>
                <a:gd name="T13" fmla="*/ 65 h 66"/>
                <a:gd name="T14" fmla="*/ 28 w 52"/>
                <a:gd name="T15" fmla="*/ 65 h 66"/>
                <a:gd name="T16" fmla="*/ 25 w 52"/>
                <a:gd name="T17" fmla="*/ 66 h 66"/>
                <a:gd name="T18" fmla="*/ 22 w 52"/>
                <a:gd name="T19" fmla="*/ 66 h 66"/>
                <a:gd name="T20" fmla="*/ 17 w 52"/>
                <a:gd name="T21" fmla="*/ 65 h 66"/>
                <a:gd name="T22" fmla="*/ 11 w 52"/>
                <a:gd name="T23" fmla="*/ 64 h 66"/>
                <a:gd name="T24" fmla="*/ 9 w 52"/>
                <a:gd name="T25" fmla="*/ 63 h 66"/>
                <a:gd name="T26" fmla="*/ 7 w 52"/>
                <a:gd name="T27" fmla="*/ 62 h 66"/>
                <a:gd name="T28" fmla="*/ 4 w 52"/>
                <a:gd name="T29" fmla="*/ 58 h 66"/>
                <a:gd name="T30" fmla="*/ 3 w 52"/>
                <a:gd name="T31" fmla="*/ 57 h 66"/>
                <a:gd name="T32" fmla="*/ 2 w 52"/>
                <a:gd name="T33" fmla="*/ 55 h 66"/>
                <a:gd name="T34" fmla="*/ 1 w 52"/>
                <a:gd name="T35" fmla="*/ 51 h 66"/>
                <a:gd name="T36" fmla="*/ 1 w 52"/>
                <a:gd name="T37" fmla="*/ 46 h 66"/>
                <a:gd name="T38" fmla="*/ 0 w 52"/>
                <a:gd name="T39" fmla="*/ 40 h 66"/>
                <a:gd name="T40" fmla="*/ 0 w 52"/>
                <a:gd name="T41" fmla="*/ 0 h 66"/>
                <a:gd name="T42" fmla="*/ 11 w 52"/>
                <a:gd name="T43" fmla="*/ 0 h 66"/>
                <a:gd name="T44" fmla="*/ 11 w 52"/>
                <a:gd name="T45" fmla="*/ 36 h 66"/>
                <a:gd name="T46" fmla="*/ 11 w 52"/>
                <a:gd name="T47" fmla="*/ 43 h 66"/>
                <a:gd name="T48" fmla="*/ 11 w 52"/>
                <a:gd name="T49" fmla="*/ 46 h 66"/>
                <a:gd name="T50" fmla="*/ 11 w 52"/>
                <a:gd name="T51" fmla="*/ 48 h 66"/>
                <a:gd name="T52" fmla="*/ 13 w 52"/>
                <a:gd name="T53" fmla="*/ 52 h 66"/>
                <a:gd name="T54" fmla="*/ 15 w 52"/>
                <a:gd name="T55" fmla="*/ 53 h 66"/>
                <a:gd name="T56" fmla="*/ 16 w 52"/>
                <a:gd name="T57" fmla="*/ 55 h 66"/>
                <a:gd name="T58" fmla="*/ 18 w 52"/>
                <a:gd name="T59" fmla="*/ 55 h 66"/>
                <a:gd name="T60" fmla="*/ 20 w 52"/>
                <a:gd name="T61" fmla="*/ 56 h 66"/>
                <a:gd name="T62" fmla="*/ 25 w 52"/>
                <a:gd name="T63" fmla="*/ 57 h 66"/>
                <a:gd name="T64" fmla="*/ 29 w 52"/>
                <a:gd name="T65" fmla="*/ 56 h 66"/>
                <a:gd name="T66" fmla="*/ 32 w 52"/>
                <a:gd name="T67" fmla="*/ 55 h 66"/>
                <a:gd name="T68" fmla="*/ 32 w 52"/>
                <a:gd name="T69" fmla="*/ 55 h 66"/>
                <a:gd name="T70" fmla="*/ 33 w 52"/>
                <a:gd name="T71" fmla="*/ 55 h 66"/>
                <a:gd name="T72" fmla="*/ 35 w 52"/>
                <a:gd name="T73" fmla="*/ 53 h 66"/>
                <a:gd name="T74" fmla="*/ 37 w 52"/>
                <a:gd name="T75" fmla="*/ 52 h 66"/>
                <a:gd name="T76" fmla="*/ 39 w 52"/>
                <a:gd name="T77" fmla="*/ 49 h 66"/>
                <a:gd name="T78" fmla="*/ 39 w 52"/>
                <a:gd name="T79" fmla="*/ 48 h 66"/>
                <a:gd name="T80" fmla="*/ 41 w 52"/>
                <a:gd name="T81" fmla="*/ 42 h 66"/>
                <a:gd name="T82" fmla="*/ 41 w 52"/>
                <a:gd name="T83" fmla="*/ 39 h 66"/>
                <a:gd name="T84" fmla="*/ 42 w 52"/>
                <a:gd name="T85" fmla="*/ 35 h 66"/>
                <a:gd name="T86" fmla="*/ 42 w 52"/>
                <a:gd name="T87" fmla="*/ 0 h 66"/>
                <a:gd name="T88" fmla="*/ 52 w 52"/>
                <a:gd name="T89" fmla="*/ 0 h 66"/>
                <a:gd name="T90" fmla="*/ 52 w 52"/>
                <a:gd name="T91" fmla="*/ 65 h 66"/>
                <a:gd name="T92" fmla="*/ 42 w 52"/>
                <a:gd name="T93" fmla="*/ 65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 h="66">
                  <a:moveTo>
                    <a:pt x="42" y="65"/>
                  </a:moveTo>
                  <a:lnTo>
                    <a:pt x="42" y="55"/>
                  </a:lnTo>
                  <a:lnTo>
                    <a:pt x="40" y="58"/>
                  </a:lnTo>
                  <a:lnTo>
                    <a:pt x="39" y="60"/>
                  </a:lnTo>
                  <a:lnTo>
                    <a:pt x="36" y="62"/>
                  </a:lnTo>
                  <a:lnTo>
                    <a:pt x="34" y="63"/>
                  </a:lnTo>
                  <a:lnTo>
                    <a:pt x="31" y="65"/>
                  </a:lnTo>
                  <a:lnTo>
                    <a:pt x="28" y="65"/>
                  </a:lnTo>
                  <a:lnTo>
                    <a:pt x="25" y="66"/>
                  </a:lnTo>
                  <a:lnTo>
                    <a:pt x="22" y="66"/>
                  </a:lnTo>
                  <a:lnTo>
                    <a:pt x="17" y="65"/>
                  </a:lnTo>
                  <a:lnTo>
                    <a:pt x="11" y="64"/>
                  </a:lnTo>
                  <a:lnTo>
                    <a:pt x="9" y="63"/>
                  </a:lnTo>
                  <a:lnTo>
                    <a:pt x="7" y="62"/>
                  </a:lnTo>
                  <a:lnTo>
                    <a:pt x="4" y="58"/>
                  </a:lnTo>
                  <a:lnTo>
                    <a:pt x="3" y="57"/>
                  </a:lnTo>
                  <a:lnTo>
                    <a:pt x="2" y="55"/>
                  </a:lnTo>
                  <a:lnTo>
                    <a:pt x="1" y="51"/>
                  </a:lnTo>
                  <a:lnTo>
                    <a:pt x="1" y="46"/>
                  </a:lnTo>
                  <a:lnTo>
                    <a:pt x="0" y="40"/>
                  </a:lnTo>
                  <a:lnTo>
                    <a:pt x="0" y="0"/>
                  </a:lnTo>
                  <a:lnTo>
                    <a:pt x="11" y="0"/>
                  </a:lnTo>
                  <a:lnTo>
                    <a:pt x="11" y="36"/>
                  </a:lnTo>
                  <a:lnTo>
                    <a:pt x="11" y="43"/>
                  </a:lnTo>
                  <a:lnTo>
                    <a:pt x="11" y="46"/>
                  </a:lnTo>
                  <a:lnTo>
                    <a:pt x="11" y="48"/>
                  </a:lnTo>
                  <a:lnTo>
                    <a:pt x="13" y="52"/>
                  </a:lnTo>
                  <a:lnTo>
                    <a:pt x="15" y="53"/>
                  </a:lnTo>
                  <a:lnTo>
                    <a:pt x="16" y="55"/>
                  </a:lnTo>
                  <a:lnTo>
                    <a:pt x="18" y="55"/>
                  </a:lnTo>
                  <a:lnTo>
                    <a:pt x="20" y="56"/>
                  </a:lnTo>
                  <a:lnTo>
                    <a:pt x="25" y="57"/>
                  </a:lnTo>
                  <a:lnTo>
                    <a:pt x="29" y="56"/>
                  </a:lnTo>
                  <a:lnTo>
                    <a:pt x="32" y="55"/>
                  </a:lnTo>
                  <a:lnTo>
                    <a:pt x="33" y="55"/>
                  </a:lnTo>
                  <a:lnTo>
                    <a:pt x="35" y="53"/>
                  </a:lnTo>
                  <a:lnTo>
                    <a:pt x="37" y="52"/>
                  </a:lnTo>
                  <a:lnTo>
                    <a:pt x="39" y="49"/>
                  </a:lnTo>
                  <a:lnTo>
                    <a:pt x="39" y="48"/>
                  </a:lnTo>
                  <a:lnTo>
                    <a:pt x="41" y="42"/>
                  </a:lnTo>
                  <a:lnTo>
                    <a:pt x="41" y="39"/>
                  </a:lnTo>
                  <a:lnTo>
                    <a:pt x="42" y="35"/>
                  </a:lnTo>
                  <a:lnTo>
                    <a:pt x="42" y="0"/>
                  </a:lnTo>
                  <a:lnTo>
                    <a:pt x="52" y="0"/>
                  </a:lnTo>
                  <a:lnTo>
                    <a:pt x="52" y="65"/>
                  </a:lnTo>
                  <a:lnTo>
                    <a:pt x="42"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42" name="Freeform 200"/>
            <p:cNvSpPr>
              <a:spLocks/>
            </p:cNvSpPr>
            <p:nvPr/>
          </p:nvSpPr>
          <p:spPr bwMode="auto">
            <a:xfrm>
              <a:off x="1494" y="3950"/>
              <a:ext cx="51" cy="66"/>
            </a:xfrm>
            <a:custGeom>
              <a:avLst/>
              <a:gdLst>
                <a:gd name="T0" fmla="*/ 0 w 51"/>
                <a:gd name="T1" fmla="*/ 66 h 66"/>
                <a:gd name="T2" fmla="*/ 0 w 51"/>
                <a:gd name="T3" fmla="*/ 1 h 66"/>
                <a:gd name="T4" fmla="*/ 9 w 51"/>
                <a:gd name="T5" fmla="*/ 1 h 66"/>
                <a:gd name="T6" fmla="*/ 9 w 51"/>
                <a:gd name="T7" fmla="*/ 11 h 66"/>
                <a:gd name="T8" fmla="*/ 11 w 51"/>
                <a:gd name="T9" fmla="*/ 8 h 66"/>
                <a:gd name="T10" fmla="*/ 13 w 51"/>
                <a:gd name="T11" fmla="*/ 6 h 66"/>
                <a:gd name="T12" fmla="*/ 15 w 51"/>
                <a:gd name="T13" fmla="*/ 4 h 66"/>
                <a:gd name="T14" fmla="*/ 17 w 51"/>
                <a:gd name="T15" fmla="*/ 3 h 66"/>
                <a:gd name="T16" fmla="*/ 20 w 51"/>
                <a:gd name="T17" fmla="*/ 1 h 66"/>
                <a:gd name="T18" fmla="*/ 24 w 51"/>
                <a:gd name="T19" fmla="*/ 1 h 66"/>
                <a:gd name="T20" fmla="*/ 26 w 51"/>
                <a:gd name="T21" fmla="*/ 0 h 66"/>
                <a:gd name="T22" fmla="*/ 30 w 51"/>
                <a:gd name="T23" fmla="*/ 0 h 66"/>
                <a:gd name="T24" fmla="*/ 35 w 51"/>
                <a:gd name="T25" fmla="*/ 1 h 66"/>
                <a:gd name="T26" fmla="*/ 40 w 51"/>
                <a:gd name="T27" fmla="*/ 2 h 66"/>
                <a:gd name="T28" fmla="*/ 44 w 51"/>
                <a:gd name="T29" fmla="*/ 4 h 66"/>
                <a:gd name="T30" fmla="*/ 46 w 51"/>
                <a:gd name="T31" fmla="*/ 6 h 66"/>
                <a:gd name="T32" fmla="*/ 48 w 51"/>
                <a:gd name="T33" fmla="*/ 8 h 66"/>
                <a:gd name="T34" fmla="*/ 50 w 51"/>
                <a:gd name="T35" fmla="*/ 11 h 66"/>
                <a:gd name="T36" fmla="*/ 51 w 51"/>
                <a:gd name="T37" fmla="*/ 15 h 66"/>
                <a:gd name="T38" fmla="*/ 51 w 51"/>
                <a:gd name="T39" fmla="*/ 20 h 66"/>
                <a:gd name="T40" fmla="*/ 51 w 51"/>
                <a:gd name="T41" fmla="*/ 26 h 66"/>
                <a:gd name="T42" fmla="*/ 51 w 51"/>
                <a:gd name="T43" fmla="*/ 66 h 66"/>
                <a:gd name="T44" fmla="*/ 41 w 51"/>
                <a:gd name="T45" fmla="*/ 66 h 66"/>
                <a:gd name="T46" fmla="*/ 41 w 51"/>
                <a:gd name="T47" fmla="*/ 27 h 66"/>
                <a:gd name="T48" fmla="*/ 41 w 51"/>
                <a:gd name="T49" fmla="*/ 21 h 66"/>
                <a:gd name="T50" fmla="*/ 40 w 51"/>
                <a:gd name="T51" fmla="*/ 18 h 66"/>
                <a:gd name="T52" fmla="*/ 39 w 51"/>
                <a:gd name="T53" fmla="*/ 17 h 66"/>
                <a:gd name="T54" fmla="*/ 38 w 51"/>
                <a:gd name="T55" fmla="*/ 15 h 66"/>
                <a:gd name="T56" fmla="*/ 37 w 51"/>
                <a:gd name="T57" fmla="*/ 14 h 66"/>
                <a:gd name="T58" fmla="*/ 36 w 51"/>
                <a:gd name="T59" fmla="*/ 12 h 66"/>
                <a:gd name="T60" fmla="*/ 34 w 51"/>
                <a:gd name="T61" fmla="*/ 11 h 66"/>
                <a:gd name="T62" fmla="*/ 31 w 51"/>
                <a:gd name="T63" fmla="*/ 10 h 66"/>
                <a:gd name="T64" fmla="*/ 27 w 51"/>
                <a:gd name="T65" fmla="*/ 9 h 66"/>
                <a:gd name="T66" fmla="*/ 24 w 51"/>
                <a:gd name="T67" fmla="*/ 10 h 66"/>
                <a:gd name="T68" fmla="*/ 20 w 51"/>
                <a:gd name="T69" fmla="*/ 11 h 66"/>
                <a:gd name="T70" fmla="*/ 18 w 51"/>
                <a:gd name="T71" fmla="*/ 12 h 66"/>
                <a:gd name="T72" fmla="*/ 15 w 51"/>
                <a:gd name="T73" fmla="*/ 14 h 66"/>
                <a:gd name="T74" fmla="*/ 14 w 51"/>
                <a:gd name="T75" fmla="*/ 15 h 66"/>
                <a:gd name="T76" fmla="*/ 13 w 51"/>
                <a:gd name="T77" fmla="*/ 17 h 66"/>
                <a:gd name="T78" fmla="*/ 11 w 51"/>
                <a:gd name="T79" fmla="*/ 20 h 66"/>
                <a:gd name="T80" fmla="*/ 10 w 51"/>
                <a:gd name="T81" fmla="*/ 25 h 66"/>
                <a:gd name="T82" fmla="*/ 10 w 51"/>
                <a:gd name="T83" fmla="*/ 31 h 66"/>
                <a:gd name="T84" fmla="*/ 10 w 51"/>
                <a:gd name="T85" fmla="*/ 66 h 66"/>
                <a:gd name="T86" fmla="*/ 0 w 51"/>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 h="66">
                  <a:moveTo>
                    <a:pt x="0" y="66"/>
                  </a:moveTo>
                  <a:lnTo>
                    <a:pt x="0" y="1"/>
                  </a:lnTo>
                  <a:lnTo>
                    <a:pt x="9" y="1"/>
                  </a:lnTo>
                  <a:lnTo>
                    <a:pt x="9" y="11"/>
                  </a:lnTo>
                  <a:lnTo>
                    <a:pt x="11" y="8"/>
                  </a:lnTo>
                  <a:lnTo>
                    <a:pt x="13" y="6"/>
                  </a:lnTo>
                  <a:lnTo>
                    <a:pt x="15" y="4"/>
                  </a:lnTo>
                  <a:lnTo>
                    <a:pt x="17" y="3"/>
                  </a:lnTo>
                  <a:lnTo>
                    <a:pt x="20" y="1"/>
                  </a:lnTo>
                  <a:lnTo>
                    <a:pt x="24" y="1"/>
                  </a:lnTo>
                  <a:lnTo>
                    <a:pt x="26" y="0"/>
                  </a:lnTo>
                  <a:lnTo>
                    <a:pt x="30" y="0"/>
                  </a:lnTo>
                  <a:lnTo>
                    <a:pt x="35" y="1"/>
                  </a:lnTo>
                  <a:lnTo>
                    <a:pt x="40" y="2"/>
                  </a:lnTo>
                  <a:lnTo>
                    <a:pt x="44" y="4"/>
                  </a:lnTo>
                  <a:lnTo>
                    <a:pt x="46" y="6"/>
                  </a:lnTo>
                  <a:lnTo>
                    <a:pt x="48" y="8"/>
                  </a:lnTo>
                  <a:lnTo>
                    <a:pt x="50" y="11"/>
                  </a:lnTo>
                  <a:lnTo>
                    <a:pt x="51" y="15"/>
                  </a:lnTo>
                  <a:lnTo>
                    <a:pt x="51" y="20"/>
                  </a:lnTo>
                  <a:lnTo>
                    <a:pt x="51" y="26"/>
                  </a:lnTo>
                  <a:lnTo>
                    <a:pt x="51" y="66"/>
                  </a:lnTo>
                  <a:lnTo>
                    <a:pt x="41" y="66"/>
                  </a:lnTo>
                  <a:lnTo>
                    <a:pt x="41" y="27"/>
                  </a:lnTo>
                  <a:lnTo>
                    <a:pt x="41" y="21"/>
                  </a:lnTo>
                  <a:lnTo>
                    <a:pt x="40" y="18"/>
                  </a:lnTo>
                  <a:lnTo>
                    <a:pt x="39" y="17"/>
                  </a:lnTo>
                  <a:lnTo>
                    <a:pt x="38" y="15"/>
                  </a:lnTo>
                  <a:lnTo>
                    <a:pt x="37" y="14"/>
                  </a:lnTo>
                  <a:lnTo>
                    <a:pt x="36" y="12"/>
                  </a:lnTo>
                  <a:lnTo>
                    <a:pt x="34" y="11"/>
                  </a:lnTo>
                  <a:lnTo>
                    <a:pt x="31" y="10"/>
                  </a:lnTo>
                  <a:lnTo>
                    <a:pt x="27" y="9"/>
                  </a:lnTo>
                  <a:lnTo>
                    <a:pt x="24" y="10"/>
                  </a:lnTo>
                  <a:lnTo>
                    <a:pt x="20" y="11"/>
                  </a:lnTo>
                  <a:lnTo>
                    <a:pt x="18" y="12"/>
                  </a:lnTo>
                  <a:lnTo>
                    <a:pt x="15" y="14"/>
                  </a:lnTo>
                  <a:lnTo>
                    <a:pt x="14" y="15"/>
                  </a:lnTo>
                  <a:lnTo>
                    <a:pt x="13" y="17"/>
                  </a:lnTo>
                  <a:lnTo>
                    <a:pt x="11" y="20"/>
                  </a:lnTo>
                  <a:lnTo>
                    <a:pt x="10" y="25"/>
                  </a:lnTo>
                  <a:lnTo>
                    <a:pt x="10" y="31"/>
                  </a:lnTo>
                  <a:lnTo>
                    <a:pt x="10"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43" name="Freeform 201"/>
            <p:cNvSpPr>
              <a:spLocks/>
            </p:cNvSpPr>
            <p:nvPr/>
          </p:nvSpPr>
          <p:spPr bwMode="auto">
            <a:xfrm>
              <a:off x="1559" y="3927"/>
              <a:ext cx="55" cy="90"/>
            </a:xfrm>
            <a:custGeom>
              <a:avLst/>
              <a:gdLst>
                <a:gd name="T0" fmla="*/ 45 w 55"/>
                <a:gd name="T1" fmla="*/ 81 h 90"/>
                <a:gd name="T2" fmla="*/ 41 w 55"/>
                <a:gd name="T3" fmla="*/ 85 h 90"/>
                <a:gd name="T4" fmla="*/ 38 w 55"/>
                <a:gd name="T5" fmla="*/ 88 h 90"/>
                <a:gd name="T6" fmla="*/ 32 w 55"/>
                <a:gd name="T7" fmla="*/ 89 h 90"/>
                <a:gd name="T8" fmla="*/ 23 w 55"/>
                <a:gd name="T9" fmla="*/ 90 h 90"/>
                <a:gd name="T10" fmla="*/ 16 w 55"/>
                <a:gd name="T11" fmla="*/ 88 h 90"/>
                <a:gd name="T12" fmla="*/ 10 w 55"/>
                <a:gd name="T13" fmla="*/ 83 h 90"/>
                <a:gd name="T14" fmla="*/ 5 w 55"/>
                <a:gd name="T15" fmla="*/ 78 h 90"/>
                <a:gd name="T16" fmla="*/ 1 w 55"/>
                <a:gd name="T17" fmla="*/ 70 h 90"/>
                <a:gd name="T18" fmla="*/ 0 w 55"/>
                <a:gd name="T19" fmla="*/ 62 h 90"/>
                <a:gd name="T20" fmla="*/ 0 w 55"/>
                <a:gd name="T21" fmla="*/ 52 h 90"/>
                <a:gd name="T22" fmla="*/ 1 w 55"/>
                <a:gd name="T23" fmla="*/ 43 h 90"/>
                <a:gd name="T24" fmla="*/ 4 w 55"/>
                <a:gd name="T25" fmla="*/ 35 h 90"/>
                <a:gd name="T26" fmla="*/ 9 w 55"/>
                <a:gd name="T27" fmla="*/ 30 h 90"/>
                <a:gd name="T28" fmla="*/ 15 w 55"/>
                <a:gd name="T29" fmla="*/ 25 h 90"/>
                <a:gd name="T30" fmla="*/ 23 w 55"/>
                <a:gd name="T31" fmla="*/ 24 h 90"/>
                <a:gd name="T32" fmla="*/ 32 w 55"/>
                <a:gd name="T33" fmla="*/ 24 h 90"/>
                <a:gd name="T34" fmla="*/ 37 w 55"/>
                <a:gd name="T35" fmla="*/ 25 h 90"/>
                <a:gd name="T36" fmla="*/ 45 w 55"/>
                <a:gd name="T37" fmla="*/ 32 h 90"/>
                <a:gd name="T38" fmla="*/ 55 w 55"/>
                <a:gd name="T39" fmla="*/ 0 h 90"/>
                <a:gd name="T40" fmla="*/ 45 w 55"/>
                <a:gd name="T41" fmla="*/ 89 h 90"/>
                <a:gd name="T42" fmla="*/ 10 w 55"/>
                <a:gd name="T43" fmla="*/ 57 h 90"/>
                <a:gd name="T44" fmla="*/ 12 w 55"/>
                <a:gd name="T45" fmla="*/ 68 h 90"/>
                <a:gd name="T46" fmla="*/ 14 w 55"/>
                <a:gd name="T47" fmla="*/ 73 h 90"/>
                <a:gd name="T48" fmla="*/ 18 w 55"/>
                <a:gd name="T49" fmla="*/ 78 h 90"/>
                <a:gd name="T50" fmla="*/ 24 w 55"/>
                <a:gd name="T51" fmla="*/ 81 h 90"/>
                <a:gd name="T52" fmla="*/ 31 w 55"/>
                <a:gd name="T53" fmla="*/ 81 h 90"/>
                <a:gd name="T54" fmla="*/ 34 w 55"/>
                <a:gd name="T55" fmla="*/ 79 h 90"/>
                <a:gd name="T56" fmla="*/ 40 w 55"/>
                <a:gd name="T57" fmla="*/ 76 h 90"/>
                <a:gd name="T58" fmla="*/ 44 w 55"/>
                <a:gd name="T59" fmla="*/ 68 h 90"/>
                <a:gd name="T60" fmla="*/ 45 w 55"/>
                <a:gd name="T61" fmla="*/ 58 h 90"/>
                <a:gd name="T62" fmla="*/ 44 w 55"/>
                <a:gd name="T63" fmla="*/ 46 h 90"/>
                <a:gd name="T64" fmla="*/ 40 w 55"/>
                <a:gd name="T65" fmla="*/ 38 h 90"/>
                <a:gd name="T66" fmla="*/ 34 w 55"/>
                <a:gd name="T67" fmla="*/ 34 h 90"/>
                <a:gd name="T68" fmla="*/ 31 w 55"/>
                <a:gd name="T69" fmla="*/ 32 h 90"/>
                <a:gd name="T70" fmla="*/ 24 w 55"/>
                <a:gd name="T71" fmla="*/ 32 h 90"/>
                <a:gd name="T72" fmla="*/ 20 w 55"/>
                <a:gd name="T73" fmla="*/ 34 h 90"/>
                <a:gd name="T74" fmla="*/ 15 w 55"/>
                <a:gd name="T75" fmla="*/ 38 h 90"/>
                <a:gd name="T76" fmla="*/ 12 w 55"/>
                <a:gd name="T77" fmla="*/ 45 h 90"/>
                <a:gd name="T78" fmla="*/ 10 w 55"/>
                <a:gd name="T79" fmla="*/ 57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5" h="90">
                  <a:moveTo>
                    <a:pt x="45" y="89"/>
                  </a:moveTo>
                  <a:lnTo>
                    <a:pt x="45" y="81"/>
                  </a:lnTo>
                  <a:lnTo>
                    <a:pt x="43" y="82"/>
                  </a:lnTo>
                  <a:lnTo>
                    <a:pt x="41" y="85"/>
                  </a:lnTo>
                  <a:lnTo>
                    <a:pt x="39" y="86"/>
                  </a:lnTo>
                  <a:lnTo>
                    <a:pt x="38" y="88"/>
                  </a:lnTo>
                  <a:lnTo>
                    <a:pt x="35" y="89"/>
                  </a:lnTo>
                  <a:lnTo>
                    <a:pt x="32" y="89"/>
                  </a:lnTo>
                  <a:lnTo>
                    <a:pt x="27" y="90"/>
                  </a:lnTo>
                  <a:lnTo>
                    <a:pt x="23" y="90"/>
                  </a:lnTo>
                  <a:lnTo>
                    <a:pt x="20" y="89"/>
                  </a:lnTo>
                  <a:lnTo>
                    <a:pt x="16" y="88"/>
                  </a:lnTo>
                  <a:lnTo>
                    <a:pt x="13" y="86"/>
                  </a:lnTo>
                  <a:lnTo>
                    <a:pt x="10" y="83"/>
                  </a:lnTo>
                  <a:lnTo>
                    <a:pt x="7" y="81"/>
                  </a:lnTo>
                  <a:lnTo>
                    <a:pt x="5" y="78"/>
                  </a:lnTo>
                  <a:lnTo>
                    <a:pt x="3" y="74"/>
                  </a:lnTo>
                  <a:lnTo>
                    <a:pt x="1" y="70"/>
                  </a:lnTo>
                  <a:lnTo>
                    <a:pt x="0" y="66"/>
                  </a:lnTo>
                  <a:lnTo>
                    <a:pt x="0" y="62"/>
                  </a:lnTo>
                  <a:lnTo>
                    <a:pt x="0" y="57"/>
                  </a:lnTo>
                  <a:lnTo>
                    <a:pt x="0" y="52"/>
                  </a:lnTo>
                  <a:lnTo>
                    <a:pt x="0" y="48"/>
                  </a:lnTo>
                  <a:lnTo>
                    <a:pt x="1" y="43"/>
                  </a:lnTo>
                  <a:lnTo>
                    <a:pt x="3" y="39"/>
                  </a:lnTo>
                  <a:lnTo>
                    <a:pt x="4" y="35"/>
                  </a:lnTo>
                  <a:lnTo>
                    <a:pt x="7" y="32"/>
                  </a:lnTo>
                  <a:lnTo>
                    <a:pt x="9" y="30"/>
                  </a:lnTo>
                  <a:lnTo>
                    <a:pt x="12" y="27"/>
                  </a:lnTo>
                  <a:lnTo>
                    <a:pt x="15" y="25"/>
                  </a:lnTo>
                  <a:lnTo>
                    <a:pt x="19" y="24"/>
                  </a:lnTo>
                  <a:lnTo>
                    <a:pt x="23" y="24"/>
                  </a:lnTo>
                  <a:lnTo>
                    <a:pt x="27" y="23"/>
                  </a:lnTo>
                  <a:lnTo>
                    <a:pt x="32" y="24"/>
                  </a:lnTo>
                  <a:lnTo>
                    <a:pt x="34" y="24"/>
                  </a:lnTo>
                  <a:lnTo>
                    <a:pt x="37" y="25"/>
                  </a:lnTo>
                  <a:lnTo>
                    <a:pt x="41" y="28"/>
                  </a:lnTo>
                  <a:lnTo>
                    <a:pt x="45" y="32"/>
                  </a:lnTo>
                  <a:lnTo>
                    <a:pt x="45" y="0"/>
                  </a:lnTo>
                  <a:lnTo>
                    <a:pt x="55" y="0"/>
                  </a:lnTo>
                  <a:lnTo>
                    <a:pt x="55" y="89"/>
                  </a:lnTo>
                  <a:lnTo>
                    <a:pt x="45" y="89"/>
                  </a:lnTo>
                  <a:lnTo>
                    <a:pt x="10" y="57"/>
                  </a:lnTo>
                  <a:lnTo>
                    <a:pt x="10" y="62"/>
                  </a:lnTo>
                  <a:lnTo>
                    <a:pt x="12" y="68"/>
                  </a:lnTo>
                  <a:lnTo>
                    <a:pt x="14" y="72"/>
                  </a:lnTo>
                  <a:lnTo>
                    <a:pt x="14" y="73"/>
                  </a:lnTo>
                  <a:lnTo>
                    <a:pt x="16" y="75"/>
                  </a:lnTo>
                  <a:lnTo>
                    <a:pt x="18" y="78"/>
                  </a:lnTo>
                  <a:lnTo>
                    <a:pt x="21" y="79"/>
                  </a:lnTo>
                  <a:lnTo>
                    <a:pt x="24" y="81"/>
                  </a:lnTo>
                  <a:lnTo>
                    <a:pt x="28" y="81"/>
                  </a:lnTo>
                  <a:lnTo>
                    <a:pt x="31" y="81"/>
                  </a:lnTo>
                  <a:lnTo>
                    <a:pt x="33" y="80"/>
                  </a:lnTo>
                  <a:lnTo>
                    <a:pt x="34" y="79"/>
                  </a:lnTo>
                  <a:lnTo>
                    <a:pt x="38" y="78"/>
                  </a:lnTo>
                  <a:lnTo>
                    <a:pt x="40" y="76"/>
                  </a:lnTo>
                  <a:lnTo>
                    <a:pt x="42" y="72"/>
                  </a:lnTo>
                  <a:lnTo>
                    <a:pt x="44" y="68"/>
                  </a:lnTo>
                  <a:lnTo>
                    <a:pt x="45" y="63"/>
                  </a:lnTo>
                  <a:lnTo>
                    <a:pt x="45" y="58"/>
                  </a:lnTo>
                  <a:lnTo>
                    <a:pt x="45" y="51"/>
                  </a:lnTo>
                  <a:lnTo>
                    <a:pt x="44" y="46"/>
                  </a:lnTo>
                  <a:lnTo>
                    <a:pt x="42" y="41"/>
                  </a:lnTo>
                  <a:lnTo>
                    <a:pt x="40" y="38"/>
                  </a:lnTo>
                  <a:lnTo>
                    <a:pt x="38" y="35"/>
                  </a:lnTo>
                  <a:lnTo>
                    <a:pt x="34" y="34"/>
                  </a:lnTo>
                  <a:lnTo>
                    <a:pt x="33" y="33"/>
                  </a:lnTo>
                  <a:lnTo>
                    <a:pt x="31" y="32"/>
                  </a:lnTo>
                  <a:lnTo>
                    <a:pt x="27" y="32"/>
                  </a:lnTo>
                  <a:lnTo>
                    <a:pt x="24" y="32"/>
                  </a:lnTo>
                  <a:lnTo>
                    <a:pt x="22" y="33"/>
                  </a:lnTo>
                  <a:lnTo>
                    <a:pt x="20" y="34"/>
                  </a:lnTo>
                  <a:lnTo>
                    <a:pt x="18" y="35"/>
                  </a:lnTo>
                  <a:lnTo>
                    <a:pt x="15" y="38"/>
                  </a:lnTo>
                  <a:lnTo>
                    <a:pt x="14" y="41"/>
                  </a:lnTo>
                  <a:lnTo>
                    <a:pt x="12" y="45"/>
                  </a:lnTo>
                  <a:lnTo>
                    <a:pt x="10" y="51"/>
                  </a:lnTo>
                  <a:lnTo>
                    <a:pt x="10" y="57"/>
                  </a:lnTo>
                  <a:lnTo>
                    <a:pt x="45" y="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44" name="Freeform 202"/>
            <p:cNvSpPr>
              <a:spLocks/>
            </p:cNvSpPr>
            <p:nvPr/>
          </p:nvSpPr>
          <p:spPr bwMode="auto">
            <a:xfrm>
              <a:off x="1631" y="3927"/>
              <a:ext cx="11" cy="89"/>
            </a:xfrm>
            <a:custGeom>
              <a:avLst/>
              <a:gdLst>
                <a:gd name="T0" fmla="*/ 0 w 11"/>
                <a:gd name="T1" fmla="*/ 13 h 89"/>
                <a:gd name="T2" fmla="*/ 0 w 11"/>
                <a:gd name="T3" fmla="*/ 0 h 89"/>
                <a:gd name="T4" fmla="*/ 11 w 11"/>
                <a:gd name="T5" fmla="*/ 0 h 89"/>
                <a:gd name="T6" fmla="*/ 11 w 11"/>
                <a:gd name="T7" fmla="*/ 13 h 89"/>
                <a:gd name="T8" fmla="*/ 0 w 11"/>
                <a:gd name="T9" fmla="*/ 13 h 89"/>
                <a:gd name="T10" fmla="*/ 0 w 11"/>
                <a:gd name="T11" fmla="*/ 13 h 89"/>
                <a:gd name="T12" fmla="*/ 0 w 11"/>
                <a:gd name="T13" fmla="*/ 89 h 89"/>
                <a:gd name="T14" fmla="*/ 0 w 11"/>
                <a:gd name="T15" fmla="*/ 24 h 89"/>
                <a:gd name="T16" fmla="*/ 11 w 11"/>
                <a:gd name="T17" fmla="*/ 24 h 89"/>
                <a:gd name="T18" fmla="*/ 11 w 11"/>
                <a:gd name="T19" fmla="*/ 89 h 89"/>
                <a:gd name="T20" fmla="*/ 0 w 11"/>
                <a:gd name="T21" fmla="*/ 89 h 89"/>
                <a:gd name="T22" fmla="*/ 0 w 11"/>
                <a:gd name="T23" fmla="*/ 1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89">
                  <a:moveTo>
                    <a:pt x="0" y="13"/>
                  </a:moveTo>
                  <a:lnTo>
                    <a:pt x="0" y="0"/>
                  </a:lnTo>
                  <a:lnTo>
                    <a:pt x="11" y="0"/>
                  </a:lnTo>
                  <a:lnTo>
                    <a:pt x="11" y="13"/>
                  </a:lnTo>
                  <a:lnTo>
                    <a:pt x="0" y="13"/>
                  </a:lnTo>
                  <a:lnTo>
                    <a:pt x="0" y="89"/>
                  </a:lnTo>
                  <a:lnTo>
                    <a:pt x="0" y="24"/>
                  </a:lnTo>
                  <a:lnTo>
                    <a:pt x="11" y="24"/>
                  </a:lnTo>
                  <a:lnTo>
                    <a:pt x="11" y="89"/>
                  </a:lnTo>
                  <a:lnTo>
                    <a:pt x="0" y="89"/>
                  </a:lnTo>
                  <a:lnTo>
                    <a:pt x="0"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45" name="Freeform 203"/>
            <p:cNvSpPr>
              <a:spLocks/>
            </p:cNvSpPr>
            <p:nvPr/>
          </p:nvSpPr>
          <p:spPr bwMode="auto">
            <a:xfrm>
              <a:off x="1659" y="3950"/>
              <a:ext cx="52" cy="66"/>
            </a:xfrm>
            <a:custGeom>
              <a:avLst/>
              <a:gdLst>
                <a:gd name="T0" fmla="*/ 0 w 52"/>
                <a:gd name="T1" fmla="*/ 66 h 66"/>
                <a:gd name="T2" fmla="*/ 0 w 52"/>
                <a:gd name="T3" fmla="*/ 1 h 66"/>
                <a:gd name="T4" fmla="*/ 10 w 52"/>
                <a:gd name="T5" fmla="*/ 1 h 66"/>
                <a:gd name="T6" fmla="*/ 10 w 52"/>
                <a:gd name="T7" fmla="*/ 11 h 66"/>
                <a:gd name="T8" fmla="*/ 11 w 52"/>
                <a:gd name="T9" fmla="*/ 8 h 66"/>
                <a:gd name="T10" fmla="*/ 13 w 52"/>
                <a:gd name="T11" fmla="*/ 6 h 66"/>
                <a:gd name="T12" fmla="*/ 16 w 52"/>
                <a:gd name="T13" fmla="*/ 4 h 66"/>
                <a:gd name="T14" fmla="*/ 18 w 52"/>
                <a:gd name="T15" fmla="*/ 3 h 66"/>
                <a:gd name="T16" fmla="*/ 20 w 52"/>
                <a:gd name="T17" fmla="*/ 1 h 66"/>
                <a:gd name="T18" fmla="*/ 24 w 52"/>
                <a:gd name="T19" fmla="*/ 1 h 66"/>
                <a:gd name="T20" fmla="*/ 27 w 52"/>
                <a:gd name="T21" fmla="*/ 0 h 66"/>
                <a:gd name="T22" fmla="*/ 30 w 52"/>
                <a:gd name="T23" fmla="*/ 0 h 66"/>
                <a:gd name="T24" fmla="*/ 35 w 52"/>
                <a:gd name="T25" fmla="*/ 1 h 66"/>
                <a:gd name="T26" fmla="*/ 41 w 52"/>
                <a:gd name="T27" fmla="*/ 2 h 66"/>
                <a:gd name="T28" fmla="*/ 44 w 52"/>
                <a:gd name="T29" fmla="*/ 4 h 66"/>
                <a:gd name="T30" fmla="*/ 47 w 52"/>
                <a:gd name="T31" fmla="*/ 6 h 66"/>
                <a:gd name="T32" fmla="*/ 48 w 52"/>
                <a:gd name="T33" fmla="*/ 8 h 66"/>
                <a:gd name="T34" fmla="*/ 50 w 52"/>
                <a:gd name="T35" fmla="*/ 11 h 66"/>
                <a:gd name="T36" fmla="*/ 51 w 52"/>
                <a:gd name="T37" fmla="*/ 15 h 66"/>
                <a:gd name="T38" fmla="*/ 51 w 52"/>
                <a:gd name="T39" fmla="*/ 20 h 66"/>
                <a:gd name="T40" fmla="*/ 52 w 52"/>
                <a:gd name="T41" fmla="*/ 26 h 66"/>
                <a:gd name="T42" fmla="*/ 52 w 52"/>
                <a:gd name="T43" fmla="*/ 66 h 66"/>
                <a:gd name="T44" fmla="*/ 41 w 52"/>
                <a:gd name="T45" fmla="*/ 66 h 66"/>
                <a:gd name="T46" fmla="*/ 41 w 52"/>
                <a:gd name="T47" fmla="*/ 27 h 66"/>
                <a:gd name="T48" fmla="*/ 41 w 52"/>
                <a:gd name="T49" fmla="*/ 21 h 66"/>
                <a:gd name="T50" fmla="*/ 41 w 52"/>
                <a:gd name="T51" fmla="*/ 18 h 66"/>
                <a:gd name="T52" fmla="*/ 40 w 52"/>
                <a:gd name="T53" fmla="*/ 17 h 66"/>
                <a:gd name="T54" fmla="*/ 39 w 52"/>
                <a:gd name="T55" fmla="*/ 15 h 66"/>
                <a:gd name="T56" fmla="*/ 38 w 52"/>
                <a:gd name="T57" fmla="*/ 14 h 66"/>
                <a:gd name="T58" fmla="*/ 37 w 52"/>
                <a:gd name="T59" fmla="*/ 12 h 66"/>
                <a:gd name="T60" fmla="*/ 35 w 52"/>
                <a:gd name="T61" fmla="*/ 11 h 66"/>
                <a:gd name="T62" fmla="*/ 31 w 52"/>
                <a:gd name="T63" fmla="*/ 10 h 66"/>
                <a:gd name="T64" fmla="*/ 27 w 52"/>
                <a:gd name="T65" fmla="*/ 9 h 66"/>
                <a:gd name="T66" fmla="*/ 24 w 52"/>
                <a:gd name="T67" fmla="*/ 10 h 66"/>
                <a:gd name="T68" fmla="*/ 21 w 52"/>
                <a:gd name="T69" fmla="*/ 11 h 66"/>
                <a:gd name="T70" fmla="*/ 18 w 52"/>
                <a:gd name="T71" fmla="*/ 12 h 66"/>
                <a:gd name="T72" fmla="*/ 16 w 52"/>
                <a:gd name="T73" fmla="*/ 14 h 66"/>
                <a:gd name="T74" fmla="*/ 14 w 52"/>
                <a:gd name="T75" fmla="*/ 15 h 66"/>
                <a:gd name="T76" fmla="*/ 13 w 52"/>
                <a:gd name="T77" fmla="*/ 17 h 66"/>
                <a:gd name="T78" fmla="*/ 12 w 52"/>
                <a:gd name="T79" fmla="*/ 20 h 66"/>
                <a:gd name="T80" fmla="*/ 11 w 52"/>
                <a:gd name="T81" fmla="*/ 25 h 66"/>
                <a:gd name="T82" fmla="*/ 10 w 52"/>
                <a:gd name="T83" fmla="*/ 31 h 66"/>
                <a:gd name="T84" fmla="*/ 10 w 52"/>
                <a:gd name="T85" fmla="*/ 66 h 66"/>
                <a:gd name="T86" fmla="*/ 0 w 52"/>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 h="66">
                  <a:moveTo>
                    <a:pt x="0" y="66"/>
                  </a:moveTo>
                  <a:lnTo>
                    <a:pt x="0" y="1"/>
                  </a:lnTo>
                  <a:lnTo>
                    <a:pt x="10" y="1"/>
                  </a:lnTo>
                  <a:lnTo>
                    <a:pt x="10" y="11"/>
                  </a:lnTo>
                  <a:lnTo>
                    <a:pt x="11" y="8"/>
                  </a:lnTo>
                  <a:lnTo>
                    <a:pt x="13" y="6"/>
                  </a:lnTo>
                  <a:lnTo>
                    <a:pt x="16" y="4"/>
                  </a:lnTo>
                  <a:lnTo>
                    <a:pt x="18" y="3"/>
                  </a:lnTo>
                  <a:lnTo>
                    <a:pt x="20" y="1"/>
                  </a:lnTo>
                  <a:lnTo>
                    <a:pt x="24" y="1"/>
                  </a:lnTo>
                  <a:lnTo>
                    <a:pt x="27" y="0"/>
                  </a:lnTo>
                  <a:lnTo>
                    <a:pt x="30" y="0"/>
                  </a:lnTo>
                  <a:lnTo>
                    <a:pt x="35" y="1"/>
                  </a:lnTo>
                  <a:lnTo>
                    <a:pt x="41" y="2"/>
                  </a:lnTo>
                  <a:lnTo>
                    <a:pt x="44" y="4"/>
                  </a:lnTo>
                  <a:lnTo>
                    <a:pt x="47" y="6"/>
                  </a:lnTo>
                  <a:lnTo>
                    <a:pt x="48" y="8"/>
                  </a:lnTo>
                  <a:lnTo>
                    <a:pt x="50" y="11"/>
                  </a:lnTo>
                  <a:lnTo>
                    <a:pt x="51" y="15"/>
                  </a:lnTo>
                  <a:lnTo>
                    <a:pt x="51" y="20"/>
                  </a:lnTo>
                  <a:lnTo>
                    <a:pt x="52" y="26"/>
                  </a:lnTo>
                  <a:lnTo>
                    <a:pt x="52" y="66"/>
                  </a:lnTo>
                  <a:lnTo>
                    <a:pt x="41" y="66"/>
                  </a:lnTo>
                  <a:lnTo>
                    <a:pt x="41" y="27"/>
                  </a:lnTo>
                  <a:lnTo>
                    <a:pt x="41" y="21"/>
                  </a:lnTo>
                  <a:lnTo>
                    <a:pt x="41" y="18"/>
                  </a:lnTo>
                  <a:lnTo>
                    <a:pt x="40" y="17"/>
                  </a:lnTo>
                  <a:lnTo>
                    <a:pt x="39" y="15"/>
                  </a:lnTo>
                  <a:lnTo>
                    <a:pt x="38" y="14"/>
                  </a:lnTo>
                  <a:lnTo>
                    <a:pt x="37" y="12"/>
                  </a:lnTo>
                  <a:lnTo>
                    <a:pt x="35" y="11"/>
                  </a:lnTo>
                  <a:lnTo>
                    <a:pt x="31" y="10"/>
                  </a:lnTo>
                  <a:lnTo>
                    <a:pt x="27" y="9"/>
                  </a:lnTo>
                  <a:lnTo>
                    <a:pt x="24" y="10"/>
                  </a:lnTo>
                  <a:lnTo>
                    <a:pt x="21" y="11"/>
                  </a:lnTo>
                  <a:lnTo>
                    <a:pt x="18" y="12"/>
                  </a:lnTo>
                  <a:lnTo>
                    <a:pt x="16" y="14"/>
                  </a:lnTo>
                  <a:lnTo>
                    <a:pt x="14" y="15"/>
                  </a:lnTo>
                  <a:lnTo>
                    <a:pt x="13" y="17"/>
                  </a:lnTo>
                  <a:lnTo>
                    <a:pt x="12" y="20"/>
                  </a:lnTo>
                  <a:lnTo>
                    <a:pt x="11" y="25"/>
                  </a:lnTo>
                  <a:lnTo>
                    <a:pt x="10" y="31"/>
                  </a:lnTo>
                  <a:lnTo>
                    <a:pt x="10"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46" name="Freeform 204"/>
            <p:cNvSpPr>
              <a:spLocks/>
            </p:cNvSpPr>
            <p:nvPr/>
          </p:nvSpPr>
          <p:spPr bwMode="auto">
            <a:xfrm>
              <a:off x="1724" y="3950"/>
              <a:ext cx="56" cy="92"/>
            </a:xfrm>
            <a:custGeom>
              <a:avLst/>
              <a:gdLst>
                <a:gd name="T0" fmla="*/ 12 w 56"/>
                <a:gd name="T1" fmla="*/ 73 h 92"/>
                <a:gd name="T2" fmla="*/ 14 w 56"/>
                <a:gd name="T3" fmla="*/ 77 h 92"/>
                <a:gd name="T4" fmla="*/ 14 w 56"/>
                <a:gd name="T5" fmla="*/ 78 h 92"/>
                <a:gd name="T6" fmla="*/ 18 w 56"/>
                <a:gd name="T7" fmla="*/ 81 h 92"/>
                <a:gd name="T8" fmla="*/ 24 w 56"/>
                <a:gd name="T9" fmla="*/ 83 h 92"/>
                <a:gd name="T10" fmla="*/ 31 w 56"/>
                <a:gd name="T11" fmla="*/ 83 h 92"/>
                <a:gd name="T12" fmla="*/ 36 w 56"/>
                <a:gd name="T13" fmla="*/ 81 h 92"/>
                <a:gd name="T14" fmla="*/ 41 w 56"/>
                <a:gd name="T15" fmla="*/ 78 h 92"/>
                <a:gd name="T16" fmla="*/ 43 w 56"/>
                <a:gd name="T17" fmla="*/ 74 h 92"/>
                <a:gd name="T18" fmla="*/ 45 w 56"/>
                <a:gd name="T19" fmla="*/ 69 h 92"/>
                <a:gd name="T20" fmla="*/ 45 w 56"/>
                <a:gd name="T21" fmla="*/ 57 h 92"/>
                <a:gd name="T22" fmla="*/ 41 w 56"/>
                <a:gd name="T23" fmla="*/ 61 h 92"/>
                <a:gd name="T24" fmla="*/ 34 w 56"/>
                <a:gd name="T25" fmla="*/ 64 h 92"/>
                <a:gd name="T26" fmla="*/ 27 w 56"/>
                <a:gd name="T27" fmla="*/ 66 h 92"/>
                <a:gd name="T28" fmla="*/ 18 w 56"/>
                <a:gd name="T29" fmla="*/ 64 h 92"/>
                <a:gd name="T30" fmla="*/ 13 w 56"/>
                <a:gd name="T31" fmla="*/ 62 h 92"/>
                <a:gd name="T32" fmla="*/ 9 w 56"/>
                <a:gd name="T33" fmla="*/ 59 h 92"/>
                <a:gd name="T34" fmla="*/ 5 w 56"/>
                <a:gd name="T35" fmla="*/ 54 h 92"/>
                <a:gd name="T36" fmla="*/ 1 w 56"/>
                <a:gd name="T37" fmla="*/ 46 h 92"/>
                <a:gd name="T38" fmla="*/ 0 w 56"/>
                <a:gd name="T39" fmla="*/ 36 h 92"/>
                <a:gd name="T40" fmla="*/ 0 w 56"/>
                <a:gd name="T41" fmla="*/ 28 h 92"/>
                <a:gd name="T42" fmla="*/ 1 w 56"/>
                <a:gd name="T43" fmla="*/ 20 h 92"/>
                <a:gd name="T44" fmla="*/ 4 w 56"/>
                <a:gd name="T45" fmla="*/ 12 h 92"/>
                <a:gd name="T46" fmla="*/ 10 w 56"/>
                <a:gd name="T47" fmla="*/ 7 h 92"/>
                <a:gd name="T48" fmla="*/ 16 w 56"/>
                <a:gd name="T49" fmla="*/ 2 h 92"/>
                <a:gd name="T50" fmla="*/ 23 w 56"/>
                <a:gd name="T51" fmla="*/ 1 h 92"/>
                <a:gd name="T52" fmla="*/ 33 w 56"/>
                <a:gd name="T53" fmla="*/ 1 h 92"/>
                <a:gd name="T54" fmla="*/ 40 w 56"/>
                <a:gd name="T55" fmla="*/ 4 h 92"/>
                <a:gd name="T56" fmla="*/ 44 w 56"/>
                <a:gd name="T57" fmla="*/ 7 h 92"/>
                <a:gd name="T58" fmla="*/ 46 w 56"/>
                <a:gd name="T59" fmla="*/ 1 h 92"/>
                <a:gd name="T60" fmla="*/ 56 w 56"/>
                <a:gd name="T61" fmla="*/ 57 h 92"/>
                <a:gd name="T62" fmla="*/ 55 w 56"/>
                <a:gd name="T63" fmla="*/ 70 h 92"/>
                <a:gd name="T64" fmla="*/ 53 w 56"/>
                <a:gd name="T65" fmla="*/ 78 h 92"/>
                <a:gd name="T66" fmla="*/ 49 w 56"/>
                <a:gd name="T67" fmla="*/ 83 h 92"/>
                <a:gd name="T68" fmla="*/ 43 w 56"/>
                <a:gd name="T69" fmla="*/ 88 h 92"/>
                <a:gd name="T70" fmla="*/ 36 w 56"/>
                <a:gd name="T71" fmla="*/ 91 h 92"/>
                <a:gd name="T72" fmla="*/ 27 w 56"/>
                <a:gd name="T73" fmla="*/ 92 h 92"/>
                <a:gd name="T74" fmla="*/ 17 w 56"/>
                <a:gd name="T75" fmla="*/ 90 h 92"/>
                <a:gd name="T76" fmla="*/ 10 w 56"/>
                <a:gd name="T77" fmla="*/ 88 h 92"/>
                <a:gd name="T78" fmla="*/ 7 w 56"/>
                <a:gd name="T79" fmla="*/ 85 h 92"/>
                <a:gd name="T80" fmla="*/ 4 w 56"/>
                <a:gd name="T81" fmla="*/ 82 h 92"/>
                <a:gd name="T82" fmla="*/ 3 w 56"/>
                <a:gd name="T83" fmla="*/ 78 h 92"/>
                <a:gd name="T84" fmla="*/ 2 w 56"/>
                <a:gd name="T85" fmla="*/ 71 h 92"/>
                <a:gd name="T86" fmla="*/ 10 w 56"/>
                <a:gd name="T87" fmla="*/ 32 h 92"/>
                <a:gd name="T88" fmla="*/ 12 w 56"/>
                <a:gd name="T89" fmla="*/ 43 h 92"/>
                <a:gd name="T90" fmla="*/ 16 w 56"/>
                <a:gd name="T91" fmla="*/ 51 h 92"/>
                <a:gd name="T92" fmla="*/ 21 w 56"/>
                <a:gd name="T93" fmla="*/ 56 h 92"/>
                <a:gd name="T94" fmla="*/ 28 w 56"/>
                <a:gd name="T95" fmla="*/ 56 h 92"/>
                <a:gd name="T96" fmla="*/ 34 w 56"/>
                <a:gd name="T97" fmla="*/ 56 h 92"/>
                <a:gd name="T98" fmla="*/ 38 w 56"/>
                <a:gd name="T99" fmla="*/ 53 h 92"/>
                <a:gd name="T100" fmla="*/ 43 w 56"/>
                <a:gd name="T101" fmla="*/ 48 h 92"/>
                <a:gd name="T102" fmla="*/ 45 w 56"/>
                <a:gd name="T103" fmla="*/ 39 h 92"/>
                <a:gd name="T104" fmla="*/ 45 w 56"/>
                <a:gd name="T105" fmla="*/ 27 h 92"/>
                <a:gd name="T106" fmla="*/ 43 w 56"/>
                <a:gd name="T107" fmla="*/ 18 h 92"/>
                <a:gd name="T108" fmla="*/ 41 w 56"/>
                <a:gd name="T109" fmla="*/ 15 h 92"/>
                <a:gd name="T110" fmla="*/ 35 w 56"/>
                <a:gd name="T111" fmla="*/ 11 h 92"/>
                <a:gd name="T112" fmla="*/ 31 w 56"/>
                <a:gd name="T113" fmla="*/ 9 h 92"/>
                <a:gd name="T114" fmla="*/ 24 w 56"/>
                <a:gd name="T115" fmla="*/ 9 h 92"/>
                <a:gd name="T116" fmla="*/ 18 w 56"/>
                <a:gd name="T117" fmla="*/ 12 h 92"/>
                <a:gd name="T118" fmla="*/ 14 w 56"/>
                <a:gd name="T119" fmla="*/ 18 h 92"/>
                <a:gd name="T120" fmla="*/ 11 w 56"/>
                <a:gd name="T121" fmla="*/ 27 h 92"/>
                <a:gd name="T122" fmla="*/ 2 w 56"/>
                <a:gd name="T123" fmla="*/ 71 h 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 h="92">
                  <a:moveTo>
                    <a:pt x="2" y="71"/>
                  </a:moveTo>
                  <a:lnTo>
                    <a:pt x="12" y="73"/>
                  </a:lnTo>
                  <a:lnTo>
                    <a:pt x="13" y="75"/>
                  </a:lnTo>
                  <a:lnTo>
                    <a:pt x="14" y="77"/>
                  </a:lnTo>
                  <a:lnTo>
                    <a:pt x="14" y="78"/>
                  </a:lnTo>
                  <a:lnTo>
                    <a:pt x="16" y="80"/>
                  </a:lnTo>
                  <a:lnTo>
                    <a:pt x="18" y="81"/>
                  </a:lnTo>
                  <a:lnTo>
                    <a:pt x="21" y="82"/>
                  </a:lnTo>
                  <a:lnTo>
                    <a:pt x="24" y="83"/>
                  </a:lnTo>
                  <a:lnTo>
                    <a:pt x="27" y="83"/>
                  </a:lnTo>
                  <a:lnTo>
                    <a:pt x="31" y="83"/>
                  </a:lnTo>
                  <a:lnTo>
                    <a:pt x="34" y="82"/>
                  </a:lnTo>
                  <a:lnTo>
                    <a:pt x="36" y="81"/>
                  </a:lnTo>
                  <a:lnTo>
                    <a:pt x="38" y="80"/>
                  </a:lnTo>
                  <a:lnTo>
                    <a:pt x="41" y="78"/>
                  </a:lnTo>
                  <a:lnTo>
                    <a:pt x="42" y="76"/>
                  </a:lnTo>
                  <a:lnTo>
                    <a:pt x="43" y="74"/>
                  </a:lnTo>
                  <a:lnTo>
                    <a:pt x="45" y="71"/>
                  </a:lnTo>
                  <a:lnTo>
                    <a:pt x="45" y="69"/>
                  </a:lnTo>
                  <a:lnTo>
                    <a:pt x="45" y="66"/>
                  </a:lnTo>
                  <a:lnTo>
                    <a:pt x="45" y="57"/>
                  </a:lnTo>
                  <a:lnTo>
                    <a:pt x="43" y="59"/>
                  </a:lnTo>
                  <a:lnTo>
                    <a:pt x="41" y="61"/>
                  </a:lnTo>
                  <a:lnTo>
                    <a:pt x="37" y="63"/>
                  </a:lnTo>
                  <a:lnTo>
                    <a:pt x="34" y="64"/>
                  </a:lnTo>
                  <a:lnTo>
                    <a:pt x="32" y="65"/>
                  </a:lnTo>
                  <a:lnTo>
                    <a:pt x="27" y="66"/>
                  </a:lnTo>
                  <a:lnTo>
                    <a:pt x="21" y="65"/>
                  </a:lnTo>
                  <a:lnTo>
                    <a:pt x="18" y="64"/>
                  </a:lnTo>
                  <a:lnTo>
                    <a:pt x="15" y="63"/>
                  </a:lnTo>
                  <a:lnTo>
                    <a:pt x="13" y="62"/>
                  </a:lnTo>
                  <a:lnTo>
                    <a:pt x="10" y="60"/>
                  </a:lnTo>
                  <a:lnTo>
                    <a:pt x="9" y="59"/>
                  </a:lnTo>
                  <a:lnTo>
                    <a:pt x="7" y="56"/>
                  </a:lnTo>
                  <a:lnTo>
                    <a:pt x="5" y="54"/>
                  </a:lnTo>
                  <a:lnTo>
                    <a:pt x="3" y="51"/>
                  </a:lnTo>
                  <a:lnTo>
                    <a:pt x="1" y="46"/>
                  </a:lnTo>
                  <a:lnTo>
                    <a:pt x="0" y="39"/>
                  </a:lnTo>
                  <a:lnTo>
                    <a:pt x="0" y="36"/>
                  </a:lnTo>
                  <a:lnTo>
                    <a:pt x="0" y="33"/>
                  </a:lnTo>
                  <a:lnTo>
                    <a:pt x="0" y="28"/>
                  </a:lnTo>
                  <a:lnTo>
                    <a:pt x="0" y="25"/>
                  </a:lnTo>
                  <a:lnTo>
                    <a:pt x="1" y="20"/>
                  </a:lnTo>
                  <a:lnTo>
                    <a:pt x="3" y="16"/>
                  </a:lnTo>
                  <a:lnTo>
                    <a:pt x="4" y="12"/>
                  </a:lnTo>
                  <a:lnTo>
                    <a:pt x="7" y="9"/>
                  </a:lnTo>
                  <a:lnTo>
                    <a:pt x="10" y="7"/>
                  </a:lnTo>
                  <a:lnTo>
                    <a:pt x="12" y="4"/>
                  </a:lnTo>
                  <a:lnTo>
                    <a:pt x="16" y="2"/>
                  </a:lnTo>
                  <a:lnTo>
                    <a:pt x="19" y="1"/>
                  </a:lnTo>
                  <a:lnTo>
                    <a:pt x="23" y="1"/>
                  </a:lnTo>
                  <a:lnTo>
                    <a:pt x="27" y="0"/>
                  </a:lnTo>
                  <a:lnTo>
                    <a:pt x="33" y="1"/>
                  </a:lnTo>
                  <a:lnTo>
                    <a:pt x="38" y="2"/>
                  </a:lnTo>
                  <a:lnTo>
                    <a:pt x="40" y="4"/>
                  </a:lnTo>
                  <a:lnTo>
                    <a:pt x="42" y="5"/>
                  </a:lnTo>
                  <a:lnTo>
                    <a:pt x="44" y="7"/>
                  </a:lnTo>
                  <a:lnTo>
                    <a:pt x="46" y="9"/>
                  </a:lnTo>
                  <a:lnTo>
                    <a:pt x="46" y="1"/>
                  </a:lnTo>
                  <a:lnTo>
                    <a:pt x="56" y="1"/>
                  </a:lnTo>
                  <a:lnTo>
                    <a:pt x="56" y="57"/>
                  </a:lnTo>
                  <a:lnTo>
                    <a:pt x="56" y="64"/>
                  </a:lnTo>
                  <a:lnTo>
                    <a:pt x="55" y="70"/>
                  </a:lnTo>
                  <a:lnTo>
                    <a:pt x="55" y="74"/>
                  </a:lnTo>
                  <a:lnTo>
                    <a:pt x="53" y="78"/>
                  </a:lnTo>
                  <a:lnTo>
                    <a:pt x="51" y="81"/>
                  </a:lnTo>
                  <a:lnTo>
                    <a:pt x="49" y="83"/>
                  </a:lnTo>
                  <a:lnTo>
                    <a:pt x="46" y="86"/>
                  </a:lnTo>
                  <a:lnTo>
                    <a:pt x="43" y="88"/>
                  </a:lnTo>
                  <a:lnTo>
                    <a:pt x="40" y="90"/>
                  </a:lnTo>
                  <a:lnTo>
                    <a:pt x="36" y="91"/>
                  </a:lnTo>
                  <a:lnTo>
                    <a:pt x="31" y="91"/>
                  </a:lnTo>
                  <a:lnTo>
                    <a:pt x="27" y="92"/>
                  </a:lnTo>
                  <a:lnTo>
                    <a:pt x="21" y="91"/>
                  </a:lnTo>
                  <a:lnTo>
                    <a:pt x="17" y="90"/>
                  </a:lnTo>
                  <a:lnTo>
                    <a:pt x="12" y="89"/>
                  </a:lnTo>
                  <a:lnTo>
                    <a:pt x="10" y="88"/>
                  </a:lnTo>
                  <a:lnTo>
                    <a:pt x="8" y="87"/>
                  </a:lnTo>
                  <a:lnTo>
                    <a:pt x="7" y="85"/>
                  </a:lnTo>
                  <a:lnTo>
                    <a:pt x="5" y="83"/>
                  </a:lnTo>
                  <a:lnTo>
                    <a:pt x="4" y="82"/>
                  </a:lnTo>
                  <a:lnTo>
                    <a:pt x="3" y="80"/>
                  </a:lnTo>
                  <a:lnTo>
                    <a:pt x="3" y="78"/>
                  </a:lnTo>
                  <a:lnTo>
                    <a:pt x="2" y="76"/>
                  </a:lnTo>
                  <a:lnTo>
                    <a:pt x="2" y="71"/>
                  </a:lnTo>
                  <a:lnTo>
                    <a:pt x="10" y="32"/>
                  </a:lnTo>
                  <a:lnTo>
                    <a:pt x="11" y="39"/>
                  </a:lnTo>
                  <a:lnTo>
                    <a:pt x="12" y="43"/>
                  </a:lnTo>
                  <a:lnTo>
                    <a:pt x="14" y="48"/>
                  </a:lnTo>
                  <a:lnTo>
                    <a:pt x="16" y="51"/>
                  </a:lnTo>
                  <a:lnTo>
                    <a:pt x="18" y="53"/>
                  </a:lnTo>
                  <a:lnTo>
                    <a:pt x="21" y="56"/>
                  </a:lnTo>
                  <a:lnTo>
                    <a:pt x="24" y="56"/>
                  </a:lnTo>
                  <a:lnTo>
                    <a:pt x="28" y="56"/>
                  </a:lnTo>
                  <a:lnTo>
                    <a:pt x="32" y="56"/>
                  </a:lnTo>
                  <a:lnTo>
                    <a:pt x="34" y="56"/>
                  </a:lnTo>
                  <a:lnTo>
                    <a:pt x="35" y="56"/>
                  </a:lnTo>
                  <a:lnTo>
                    <a:pt x="38" y="53"/>
                  </a:lnTo>
                  <a:lnTo>
                    <a:pt x="41" y="51"/>
                  </a:lnTo>
                  <a:lnTo>
                    <a:pt x="43" y="48"/>
                  </a:lnTo>
                  <a:lnTo>
                    <a:pt x="45" y="43"/>
                  </a:lnTo>
                  <a:lnTo>
                    <a:pt x="45" y="39"/>
                  </a:lnTo>
                  <a:lnTo>
                    <a:pt x="46" y="33"/>
                  </a:lnTo>
                  <a:lnTo>
                    <a:pt x="45" y="27"/>
                  </a:lnTo>
                  <a:lnTo>
                    <a:pt x="45" y="22"/>
                  </a:lnTo>
                  <a:lnTo>
                    <a:pt x="43" y="18"/>
                  </a:lnTo>
                  <a:lnTo>
                    <a:pt x="42" y="17"/>
                  </a:lnTo>
                  <a:lnTo>
                    <a:pt x="41" y="15"/>
                  </a:lnTo>
                  <a:lnTo>
                    <a:pt x="38" y="12"/>
                  </a:lnTo>
                  <a:lnTo>
                    <a:pt x="35" y="11"/>
                  </a:lnTo>
                  <a:lnTo>
                    <a:pt x="33" y="10"/>
                  </a:lnTo>
                  <a:lnTo>
                    <a:pt x="31" y="9"/>
                  </a:lnTo>
                  <a:lnTo>
                    <a:pt x="28" y="9"/>
                  </a:lnTo>
                  <a:lnTo>
                    <a:pt x="24" y="9"/>
                  </a:lnTo>
                  <a:lnTo>
                    <a:pt x="21" y="11"/>
                  </a:lnTo>
                  <a:lnTo>
                    <a:pt x="18" y="12"/>
                  </a:lnTo>
                  <a:lnTo>
                    <a:pt x="16" y="15"/>
                  </a:lnTo>
                  <a:lnTo>
                    <a:pt x="14" y="18"/>
                  </a:lnTo>
                  <a:lnTo>
                    <a:pt x="12" y="22"/>
                  </a:lnTo>
                  <a:lnTo>
                    <a:pt x="11" y="27"/>
                  </a:lnTo>
                  <a:lnTo>
                    <a:pt x="10" y="32"/>
                  </a:lnTo>
                  <a:lnTo>
                    <a:pt x="2" y="7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47" name="Freeform 205"/>
            <p:cNvSpPr>
              <a:spLocks/>
            </p:cNvSpPr>
            <p:nvPr/>
          </p:nvSpPr>
          <p:spPr bwMode="auto">
            <a:xfrm>
              <a:off x="1111" y="3803"/>
              <a:ext cx="11" cy="89"/>
            </a:xfrm>
            <a:custGeom>
              <a:avLst/>
              <a:gdLst>
                <a:gd name="T0" fmla="*/ 0 w 11"/>
                <a:gd name="T1" fmla="*/ 13 h 89"/>
                <a:gd name="T2" fmla="*/ 0 w 11"/>
                <a:gd name="T3" fmla="*/ 0 h 89"/>
                <a:gd name="T4" fmla="*/ 11 w 11"/>
                <a:gd name="T5" fmla="*/ 0 h 89"/>
                <a:gd name="T6" fmla="*/ 11 w 11"/>
                <a:gd name="T7" fmla="*/ 13 h 89"/>
                <a:gd name="T8" fmla="*/ 0 w 11"/>
                <a:gd name="T9" fmla="*/ 13 h 89"/>
                <a:gd name="T10" fmla="*/ 0 w 11"/>
                <a:gd name="T11" fmla="*/ 13 h 89"/>
                <a:gd name="T12" fmla="*/ 0 w 11"/>
                <a:gd name="T13" fmla="*/ 89 h 89"/>
                <a:gd name="T14" fmla="*/ 0 w 11"/>
                <a:gd name="T15" fmla="*/ 24 h 89"/>
                <a:gd name="T16" fmla="*/ 11 w 11"/>
                <a:gd name="T17" fmla="*/ 24 h 89"/>
                <a:gd name="T18" fmla="*/ 11 w 11"/>
                <a:gd name="T19" fmla="*/ 89 h 89"/>
                <a:gd name="T20" fmla="*/ 0 w 11"/>
                <a:gd name="T21" fmla="*/ 89 h 89"/>
                <a:gd name="T22" fmla="*/ 0 w 11"/>
                <a:gd name="T23" fmla="*/ 1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89">
                  <a:moveTo>
                    <a:pt x="0" y="13"/>
                  </a:moveTo>
                  <a:lnTo>
                    <a:pt x="0" y="0"/>
                  </a:lnTo>
                  <a:lnTo>
                    <a:pt x="11" y="0"/>
                  </a:lnTo>
                  <a:lnTo>
                    <a:pt x="11" y="13"/>
                  </a:lnTo>
                  <a:lnTo>
                    <a:pt x="0" y="13"/>
                  </a:lnTo>
                  <a:lnTo>
                    <a:pt x="0" y="89"/>
                  </a:lnTo>
                  <a:lnTo>
                    <a:pt x="0" y="24"/>
                  </a:lnTo>
                  <a:lnTo>
                    <a:pt x="11" y="24"/>
                  </a:lnTo>
                  <a:lnTo>
                    <a:pt x="11" y="89"/>
                  </a:lnTo>
                  <a:lnTo>
                    <a:pt x="0" y="89"/>
                  </a:lnTo>
                  <a:lnTo>
                    <a:pt x="0"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48" name="Freeform 206"/>
            <p:cNvSpPr>
              <a:spLocks/>
            </p:cNvSpPr>
            <p:nvPr/>
          </p:nvSpPr>
          <p:spPr bwMode="auto">
            <a:xfrm>
              <a:off x="1139" y="3826"/>
              <a:ext cx="52" cy="66"/>
            </a:xfrm>
            <a:custGeom>
              <a:avLst/>
              <a:gdLst>
                <a:gd name="T0" fmla="*/ 0 w 52"/>
                <a:gd name="T1" fmla="*/ 66 h 66"/>
                <a:gd name="T2" fmla="*/ 0 w 52"/>
                <a:gd name="T3" fmla="*/ 1 h 66"/>
                <a:gd name="T4" fmla="*/ 9 w 52"/>
                <a:gd name="T5" fmla="*/ 1 h 66"/>
                <a:gd name="T6" fmla="*/ 9 w 52"/>
                <a:gd name="T7" fmla="*/ 11 h 66"/>
                <a:gd name="T8" fmla="*/ 11 w 52"/>
                <a:gd name="T9" fmla="*/ 8 h 66"/>
                <a:gd name="T10" fmla="*/ 13 w 52"/>
                <a:gd name="T11" fmla="*/ 6 h 66"/>
                <a:gd name="T12" fmla="*/ 15 w 52"/>
                <a:gd name="T13" fmla="*/ 5 h 66"/>
                <a:gd name="T14" fmla="*/ 18 w 52"/>
                <a:gd name="T15" fmla="*/ 3 h 66"/>
                <a:gd name="T16" fmla="*/ 21 w 52"/>
                <a:gd name="T17" fmla="*/ 1 h 66"/>
                <a:gd name="T18" fmla="*/ 24 w 52"/>
                <a:gd name="T19" fmla="*/ 1 h 66"/>
                <a:gd name="T20" fmla="*/ 27 w 52"/>
                <a:gd name="T21" fmla="*/ 0 h 66"/>
                <a:gd name="T22" fmla="*/ 30 w 52"/>
                <a:gd name="T23" fmla="*/ 0 h 66"/>
                <a:gd name="T24" fmla="*/ 35 w 52"/>
                <a:gd name="T25" fmla="*/ 1 h 66"/>
                <a:gd name="T26" fmla="*/ 40 w 52"/>
                <a:gd name="T27" fmla="*/ 2 h 66"/>
                <a:gd name="T28" fmla="*/ 45 w 52"/>
                <a:gd name="T29" fmla="*/ 5 h 66"/>
                <a:gd name="T30" fmla="*/ 46 w 52"/>
                <a:gd name="T31" fmla="*/ 6 h 66"/>
                <a:gd name="T32" fmla="*/ 48 w 52"/>
                <a:gd name="T33" fmla="*/ 8 h 66"/>
                <a:gd name="T34" fmla="*/ 50 w 52"/>
                <a:gd name="T35" fmla="*/ 11 h 66"/>
                <a:gd name="T36" fmla="*/ 51 w 52"/>
                <a:gd name="T37" fmla="*/ 15 h 66"/>
                <a:gd name="T38" fmla="*/ 52 w 52"/>
                <a:gd name="T39" fmla="*/ 20 h 66"/>
                <a:gd name="T40" fmla="*/ 52 w 52"/>
                <a:gd name="T41" fmla="*/ 26 h 66"/>
                <a:gd name="T42" fmla="*/ 52 w 52"/>
                <a:gd name="T43" fmla="*/ 66 h 66"/>
                <a:gd name="T44" fmla="*/ 41 w 52"/>
                <a:gd name="T45" fmla="*/ 66 h 66"/>
                <a:gd name="T46" fmla="*/ 41 w 52"/>
                <a:gd name="T47" fmla="*/ 27 h 66"/>
                <a:gd name="T48" fmla="*/ 41 w 52"/>
                <a:gd name="T49" fmla="*/ 21 h 66"/>
                <a:gd name="T50" fmla="*/ 40 w 52"/>
                <a:gd name="T51" fmla="*/ 18 h 66"/>
                <a:gd name="T52" fmla="*/ 39 w 52"/>
                <a:gd name="T53" fmla="*/ 17 h 66"/>
                <a:gd name="T54" fmla="*/ 38 w 52"/>
                <a:gd name="T55" fmla="*/ 15 h 66"/>
                <a:gd name="T56" fmla="*/ 38 w 52"/>
                <a:gd name="T57" fmla="*/ 14 h 66"/>
                <a:gd name="T58" fmla="*/ 36 w 52"/>
                <a:gd name="T59" fmla="*/ 12 h 66"/>
                <a:gd name="T60" fmla="*/ 35 w 52"/>
                <a:gd name="T61" fmla="*/ 11 h 66"/>
                <a:gd name="T62" fmla="*/ 31 w 52"/>
                <a:gd name="T63" fmla="*/ 10 h 66"/>
                <a:gd name="T64" fmla="*/ 28 w 52"/>
                <a:gd name="T65" fmla="*/ 9 h 66"/>
                <a:gd name="T66" fmla="*/ 24 w 52"/>
                <a:gd name="T67" fmla="*/ 10 h 66"/>
                <a:gd name="T68" fmla="*/ 21 w 52"/>
                <a:gd name="T69" fmla="*/ 11 h 66"/>
                <a:gd name="T70" fmla="*/ 18 w 52"/>
                <a:gd name="T71" fmla="*/ 12 h 66"/>
                <a:gd name="T72" fmla="*/ 15 w 52"/>
                <a:gd name="T73" fmla="*/ 14 h 66"/>
                <a:gd name="T74" fmla="*/ 14 w 52"/>
                <a:gd name="T75" fmla="*/ 15 h 66"/>
                <a:gd name="T76" fmla="*/ 13 w 52"/>
                <a:gd name="T77" fmla="*/ 17 h 66"/>
                <a:gd name="T78" fmla="*/ 11 w 52"/>
                <a:gd name="T79" fmla="*/ 20 h 66"/>
                <a:gd name="T80" fmla="*/ 11 w 52"/>
                <a:gd name="T81" fmla="*/ 25 h 66"/>
                <a:gd name="T82" fmla="*/ 11 w 52"/>
                <a:gd name="T83" fmla="*/ 31 h 66"/>
                <a:gd name="T84" fmla="*/ 11 w 52"/>
                <a:gd name="T85" fmla="*/ 66 h 66"/>
                <a:gd name="T86" fmla="*/ 0 w 52"/>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 h="66">
                  <a:moveTo>
                    <a:pt x="0" y="66"/>
                  </a:moveTo>
                  <a:lnTo>
                    <a:pt x="0" y="1"/>
                  </a:lnTo>
                  <a:lnTo>
                    <a:pt x="9" y="1"/>
                  </a:lnTo>
                  <a:lnTo>
                    <a:pt x="9" y="11"/>
                  </a:lnTo>
                  <a:lnTo>
                    <a:pt x="11" y="8"/>
                  </a:lnTo>
                  <a:lnTo>
                    <a:pt x="13" y="6"/>
                  </a:lnTo>
                  <a:lnTo>
                    <a:pt x="15" y="5"/>
                  </a:lnTo>
                  <a:lnTo>
                    <a:pt x="18" y="3"/>
                  </a:lnTo>
                  <a:lnTo>
                    <a:pt x="21" y="1"/>
                  </a:lnTo>
                  <a:lnTo>
                    <a:pt x="24" y="1"/>
                  </a:lnTo>
                  <a:lnTo>
                    <a:pt x="27" y="0"/>
                  </a:lnTo>
                  <a:lnTo>
                    <a:pt x="30" y="0"/>
                  </a:lnTo>
                  <a:lnTo>
                    <a:pt x="35" y="1"/>
                  </a:lnTo>
                  <a:lnTo>
                    <a:pt x="40" y="2"/>
                  </a:lnTo>
                  <a:lnTo>
                    <a:pt x="45" y="5"/>
                  </a:lnTo>
                  <a:lnTo>
                    <a:pt x="46" y="6"/>
                  </a:lnTo>
                  <a:lnTo>
                    <a:pt x="48" y="8"/>
                  </a:lnTo>
                  <a:lnTo>
                    <a:pt x="50" y="11"/>
                  </a:lnTo>
                  <a:lnTo>
                    <a:pt x="51" y="15"/>
                  </a:lnTo>
                  <a:lnTo>
                    <a:pt x="52" y="20"/>
                  </a:lnTo>
                  <a:lnTo>
                    <a:pt x="52" y="26"/>
                  </a:lnTo>
                  <a:lnTo>
                    <a:pt x="52" y="66"/>
                  </a:lnTo>
                  <a:lnTo>
                    <a:pt x="41" y="66"/>
                  </a:lnTo>
                  <a:lnTo>
                    <a:pt x="41" y="27"/>
                  </a:lnTo>
                  <a:lnTo>
                    <a:pt x="41" y="21"/>
                  </a:lnTo>
                  <a:lnTo>
                    <a:pt x="40" y="18"/>
                  </a:lnTo>
                  <a:lnTo>
                    <a:pt x="39" y="17"/>
                  </a:lnTo>
                  <a:lnTo>
                    <a:pt x="38" y="15"/>
                  </a:lnTo>
                  <a:lnTo>
                    <a:pt x="38" y="14"/>
                  </a:lnTo>
                  <a:lnTo>
                    <a:pt x="36" y="12"/>
                  </a:lnTo>
                  <a:lnTo>
                    <a:pt x="35" y="11"/>
                  </a:lnTo>
                  <a:lnTo>
                    <a:pt x="31" y="10"/>
                  </a:lnTo>
                  <a:lnTo>
                    <a:pt x="28" y="9"/>
                  </a:lnTo>
                  <a:lnTo>
                    <a:pt x="24" y="10"/>
                  </a:lnTo>
                  <a:lnTo>
                    <a:pt x="21" y="11"/>
                  </a:lnTo>
                  <a:lnTo>
                    <a:pt x="18" y="12"/>
                  </a:lnTo>
                  <a:lnTo>
                    <a:pt x="15" y="14"/>
                  </a:lnTo>
                  <a:lnTo>
                    <a:pt x="14" y="15"/>
                  </a:lnTo>
                  <a:lnTo>
                    <a:pt x="13" y="17"/>
                  </a:lnTo>
                  <a:lnTo>
                    <a:pt x="11" y="20"/>
                  </a:lnTo>
                  <a:lnTo>
                    <a:pt x="11" y="25"/>
                  </a:lnTo>
                  <a:lnTo>
                    <a:pt x="11" y="31"/>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49" name="Freeform 207"/>
            <p:cNvSpPr>
              <a:spLocks/>
            </p:cNvSpPr>
            <p:nvPr/>
          </p:nvSpPr>
          <p:spPr bwMode="auto">
            <a:xfrm>
              <a:off x="1201" y="3802"/>
              <a:ext cx="37" cy="90"/>
            </a:xfrm>
            <a:custGeom>
              <a:avLst/>
              <a:gdLst>
                <a:gd name="T0" fmla="*/ 9 w 37"/>
                <a:gd name="T1" fmla="*/ 90 h 90"/>
                <a:gd name="T2" fmla="*/ 9 w 37"/>
                <a:gd name="T3" fmla="*/ 34 h 90"/>
                <a:gd name="T4" fmla="*/ 0 w 37"/>
                <a:gd name="T5" fmla="*/ 34 h 90"/>
                <a:gd name="T6" fmla="*/ 0 w 37"/>
                <a:gd name="T7" fmla="*/ 25 h 90"/>
                <a:gd name="T8" fmla="*/ 9 w 37"/>
                <a:gd name="T9" fmla="*/ 25 h 90"/>
                <a:gd name="T10" fmla="*/ 9 w 37"/>
                <a:gd name="T11" fmla="*/ 18 h 90"/>
                <a:gd name="T12" fmla="*/ 9 w 37"/>
                <a:gd name="T13" fmla="*/ 13 h 90"/>
                <a:gd name="T14" fmla="*/ 10 w 37"/>
                <a:gd name="T15" fmla="*/ 9 h 90"/>
                <a:gd name="T16" fmla="*/ 11 w 37"/>
                <a:gd name="T17" fmla="*/ 7 h 90"/>
                <a:gd name="T18" fmla="*/ 12 w 37"/>
                <a:gd name="T19" fmla="*/ 5 h 90"/>
                <a:gd name="T20" fmla="*/ 14 w 37"/>
                <a:gd name="T21" fmla="*/ 4 h 90"/>
                <a:gd name="T22" fmla="*/ 16 w 37"/>
                <a:gd name="T23" fmla="*/ 2 h 90"/>
                <a:gd name="T24" fmla="*/ 18 w 37"/>
                <a:gd name="T25" fmla="*/ 1 h 90"/>
                <a:gd name="T26" fmla="*/ 21 w 37"/>
                <a:gd name="T27" fmla="*/ 0 h 90"/>
                <a:gd name="T28" fmla="*/ 24 w 37"/>
                <a:gd name="T29" fmla="*/ 0 h 90"/>
                <a:gd name="T30" fmla="*/ 27 w 37"/>
                <a:gd name="T31" fmla="*/ 0 h 90"/>
                <a:gd name="T32" fmla="*/ 31 w 37"/>
                <a:gd name="T33" fmla="*/ 0 h 90"/>
                <a:gd name="T34" fmla="*/ 37 w 37"/>
                <a:gd name="T35" fmla="*/ 1 h 90"/>
                <a:gd name="T36" fmla="*/ 35 w 37"/>
                <a:gd name="T37" fmla="*/ 10 h 90"/>
                <a:gd name="T38" fmla="*/ 29 w 37"/>
                <a:gd name="T39" fmla="*/ 9 h 90"/>
                <a:gd name="T40" fmla="*/ 27 w 37"/>
                <a:gd name="T41" fmla="*/ 10 h 90"/>
                <a:gd name="T42" fmla="*/ 24 w 37"/>
                <a:gd name="T43" fmla="*/ 10 h 90"/>
                <a:gd name="T44" fmla="*/ 23 w 37"/>
                <a:gd name="T45" fmla="*/ 11 h 90"/>
                <a:gd name="T46" fmla="*/ 22 w 37"/>
                <a:gd name="T47" fmla="*/ 11 h 90"/>
                <a:gd name="T48" fmla="*/ 21 w 37"/>
                <a:gd name="T49" fmla="*/ 13 h 90"/>
                <a:gd name="T50" fmla="*/ 21 w 37"/>
                <a:gd name="T51" fmla="*/ 15 h 90"/>
                <a:gd name="T52" fmla="*/ 20 w 37"/>
                <a:gd name="T53" fmla="*/ 17 h 90"/>
                <a:gd name="T54" fmla="*/ 20 w 37"/>
                <a:gd name="T55" fmla="*/ 19 h 90"/>
                <a:gd name="T56" fmla="*/ 20 w 37"/>
                <a:gd name="T57" fmla="*/ 25 h 90"/>
                <a:gd name="T58" fmla="*/ 32 w 37"/>
                <a:gd name="T59" fmla="*/ 25 h 90"/>
                <a:gd name="T60" fmla="*/ 32 w 37"/>
                <a:gd name="T61" fmla="*/ 34 h 90"/>
                <a:gd name="T62" fmla="*/ 20 w 37"/>
                <a:gd name="T63" fmla="*/ 34 h 90"/>
                <a:gd name="T64" fmla="*/ 20 w 37"/>
                <a:gd name="T65" fmla="*/ 90 h 90"/>
                <a:gd name="T66" fmla="*/ 9 w 37"/>
                <a:gd name="T67" fmla="*/ 90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 h="90">
                  <a:moveTo>
                    <a:pt x="9" y="90"/>
                  </a:moveTo>
                  <a:lnTo>
                    <a:pt x="9" y="34"/>
                  </a:lnTo>
                  <a:lnTo>
                    <a:pt x="0" y="34"/>
                  </a:lnTo>
                  <a:lnTo>
                    <a:pt x="0" y="25"/>
                  </a:lnTo>
                  <a:lnTo>
                    <a:pt x="9" y="25"/>
                  </a:lnTo>
                  <a:lnTo>
                    <a:pt x="9" y="18"/>
                  </a:lnTo>
                  <a:lnTo>
                    <a:pt x="9" y="13"/>
                  </a:lnTo>
                  <a:lnTo>
                    <a:pt x="10" y="9"/>
                  </a:lnTo>
                  <a:lnTo>
                    <a:pt x="11" y="7"/>
                  </a:lnTo>
                  <a:lnTo>
                    <a:pt x="12" y="5"/>
                  </a:lnTo>
                  <a:lnTo>
                    <a:pt x="14" y="4"/>
                  </a:lnTo>
                  <a:lnTo>
                    <a:pt x="16" y="2"/>
                  </a:lnTo>
                  <a:lnTo>
                    <a:pt x="18" y="1"/>
                  </a:lnTo>
                  <a:lnTo>
                    <a:pt x="21" y="0"/>
                  </a:lnTo>
                  <a:lnTo>
                    <a:pt x="24" y="0"/>
                  </a:lnTo>
                  <a:lnTo>
                    <a:pt x="27" y="0"/>
                  </a:lnTo>
                  <a:lnTo>
                    <a:pt x="31" y="0"/>
                  </a:lnTo>
                  <a:lnTo>
                    <a:pt x="37" y="1"/>
                  </a:lnTo>
                  <a:lnTo>
                    <a:pt x="35" y="10"/>
                  </a:lnTo>
                  <a:lnTo>
                    <a:pt x="29" y="9"/>
                  </a:lnTo>
                  <a:lnTo>
                    <a:pt x="27" y="10"/>
                  </a:lnTo>
                  <a:lnTo>
                    <a:pt x="24" y="10"/>
                  </a:lnTo>
                  <a:lnTo>
                    <a:pt x="23" y="11"/>
                  </a:lnTo>
                  <a:lnTo>
                    <a:pt x="22" y="11"/>
                  </a:lnTo>
                  <a:lnTo>
                    <a:pt x="21" y="13"/>
                  </a:lnTo>
                  <a:lnTo>
                    <a:pt x="21" y="15"/>
                  </a:lnTo>
                  <a:lnTo>
                    <a:pt x="20" y="17"/>
                  </a:lnTo>
                  <a:lnTo>
                    <a:pt x="20" y="19"/>
                  </a:lnTo>
                  <a:lnTo>
                    <a:pt x="20" y="25"/>
                  </a:lnTo>
                  <a:lnTo>
                    <a:pt x="32" y="25"/>
                  </a:lnTo>
                  <a:lnTo>
                    <a:pt x="32" y="34"/>
                  </a:lnTo>
                  <a:lnTo>
                    <a:pt x="20" y="34"/>
                  </a:lnTo>
                  <a:lnTo>
                    <a:pt x="20" y="90"/>
                  </a:lnTo>
                  <a:lnTo>
                    <a:pt x="9" y="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0" name="Freeform 208"/>
            <p:cNvSpPr>
              <a:spLocks/>
            </p:cNvSpPr>
            <p:nvPr/>
          </p:nvSpPr>
          <p:spPr bwMode="auto">
            <a:xfrm>
              <a:off x="1242" y="3826"/>
              <a:ext cx="35" cy="66"/>
            </a:xfrm>
            <a:custGeom>
              <a:avLst/>
              <a:gdLst>
                <a:gd name="T0" fmla="*/ 0 w 35"/>
                <a:gd name="T1" fmla="*/ 66 h 66"/>
                <a:gd name="T2" fmla="*/ 0 w 35"/>
                <a:gd name="T3" fmla="*/ 1 h 66"/>
                <a:gd name="T4" fmla="*/ 10 w 35"/>
                <a:gd name="T5" fmla="*/ 1 h 66"/>
                <a:gd name="T6" fmla="*/ 10 w 35"/>
                <a:gd name="T7" fmla="*/ 11 h 66"/>
                <a:gd name="T8" fmla="*/ 11 w 35"/>
                <a:gd name="T9" fmla="*/ 8 h 66"/>
                <a:gd name="T10" fmla="*/ 13 w 35"/>
                <a:gd name="T11" fmla="*/ 5 h 66"/>
                <a:gd name="T12" fmla="*/ 14 w 35"/>
                <a:gd name="T13" fmla="*/ 4 h 66"/>
                <a:gd name="T14" fmla="*/ 17 w 35"/>
                <a:gd name="T15" fmla="*/ 2 h 66"/>
                <a:gd name="T16" fmla="*/ 18 w 35"/>
                <a:gd name="T17" fmla="*/ 1 h 66"/>
                <a:gd name="T18" fmla="*/ 20 w 35"/>
                <a:gd name="T19" fmla="*/ 1 h 66"/>
                <a:gd name="T20" fmla="*/ 24 w 35"/>
                <a:gd name="T21" fmla="*/ 0 h 66"/>
                <a:gd name="T22" fmla="*/ 26 w 35"/>
                <a:gd name="T23" fmla="*/ 0 h 66"/>
                <a:gd name="T24" fmla="*/ 29 w 35"/>
                <a:gd name="T25" fmla="*/ 1 h 66"/>
                <a:gd name="T26" fmla="*/ 32 w 35"/>
                <a:gd name="T27" fmla="*/ 2 h 66"/>
                <a:gd name="T28" fmla="*/ 35 w 35"/>
                <a:gd name="T29" fmla="*/ 4 h 66"/>
                <a:gd name="T30" fmla="*/ 31 w 35"/>
                <a:gd name="T31" fmla="*/ 14 h 66"/>
                <a:gd name="T32" fmla="*/ 27 w 35"/>
                <a:gd name="T33" fmla="*/ 11 h 66"/>
                <a:gd name="T34" fmla="*/ 23 w 35"/>
                <a:gd name="T35" fmla="*/ 11 h 66"/>
                <a:gd name="T36" fmla="*/ 19 w 35"/>
                <a:gd name="T37" fmla="*/ 11 h 66"/>
                <a:gd name="T38" fmla="*/ 17 w 35"/>
                <a:gd name="T39" fmla="*/ 14 h 66"/>
                <a:gd name="T40" fmla="*/ 14 w 35"/>
                <a:gd name="T41" fmla="*/ 16 h 66"/>
                <a:gd name="T42" fmla="*/ 12 w 35"/>
                <a:gd name="T43" fmla="*/ 19 h 66"/>
                <a:gd name="T44" fmla="*/ 11 w 35"/>
                <a:gd name="T45" fmla="*/ 25 h 66"/>
                <a:gd name="T46" fmla="*/ 11 w 35"/>
                <a:gd name="T47" fmla="*/ 29 h 66"/>
                <a:gd name="T48" fmla="*/ 11 w 35"/>
                <a:gd name="T49" fmla="*/ 32 h 66"/>
                <a:gd name="T50" fmla="*/ 11 w 35"/>
                <a:gd name="T51" fmla="*/ 66 h 66"/>
                <a:gd name="T52" fmla="*/ 0 w 35"/>
                <a:gd name="T53" fmla="*/ 66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 h="66">
                  <a:moveTo>
                    <a:pt x="0" y="66"/>
                  </a:moveTo>
                  <a:lnTo>
                    <a:pt x="0" y="1"/>
                  </a:lnTo>
                  <a:lnTo>
                    <a:pt x="10" y="1"/>
                  </a:lnTo>
                  <a:lnTo>
                    <a:pt x="10" y="11"/>
                  </a:lnTo>
                  <a:lnTo>
                    <a:pt x="11" y="8"/>
                  </a:lnTo>
                  <a:lnTo>
                    <a:pt x="13" y="5"/>
                  </a:lnTo>
                  <a:lnTo>
                    <a:pt x="14" y="4"/>
                  </a:lnTo>
                  <a:lnTo>
                    <a:pt x="17" y="2"/>
                  </a:lnTo>
                  <a:lnTo>
                    <a:pt x="18" y="1"/>
                  </a:lnTo>
                  <a:lnTo>
                    <a:pt x="20" y="1"/>
                  </a:lnTo>
                  <a:lnTo>
                    <a:pt x="24" y="0"/>
                  </a:lnTo>
                  <a:lnTo>
                    <a:pt x="26" y="0"/>
                  </a:lnTo>
                  <a:lnTo>
                    <a:pt x="29" y="1"/>
                  </a:lnTo>
                  <a:lnTo>
                    <a:pt x="32" y="2"/>
                  </a:lnTo>
                  <a:lnTo>
                    <a:pt x="35" y="4"/>
                  </a:lnTo>
                  <a:lnTo>
                    <a:pt x="31" y="14"/>
                  </a:lnTo>
                  <a:lnTo>
                    <a:pt x="27" y="11"/>
                  </a:lnTo>
                  <a:lnTo>
                    <a:pt x="23" y="11"/>
                  </a:lnTo>
                  <a:lnTo>
                    <a:pt x="19" y="11"/>
                  </a:lnTo>
                  <a:lnTo>
                    <a:pt x="17" y="14"/>
                  </a:lnTo>
                  <a:lnTo>
                    <a:pt x="14" y="16"/>
                  </a:lnTo>
                  <a:lnTo>
                    <a:pt x="12" y="19"/>
                  </a:lnTo>
                  <a:lnTo>
                    <a:pt x="11" y="25"/>
                  </a:lnTo>
                  <a:lnTo>
                    <a:pt x="11" y="29"/>
                  </a:lnTo>
                  <a:lnTo>
                    <a:pt x="11" y="32"/>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1" name="Freeform 209"/>
            <p:cNvSpPr>
              <a:spLocks/>
            </p:cNvSpPr>
            <p:nvPr/>
          </p:nvSpPr>
          <p:spPr bwMode="auto">
            <a:xfrm>
              <a:off x="1280" y="3826"/>
              <a:ext cx="59" cy="67"/>
            </a:xfrm>
            <a:custGeom>
              <a:avLst/>
              <a:gdLst>
                <a:gd name="T0" fmla="*/ 42 w 59"/>
                <a:gd name="T1" fmla="*/ 60 h 67"/>
                <a:gd name="T2" fmla="*/ 33 w 59"/>
                <a:gd name="T3" fmla="*/ 65 h 67"/>
                <a:gd name="T4" fmla="*/ 28 w 59"/>
                <a:gd name="T5" fmla="*/ 66 h 67"/>
                <a:gd name="T6" fmla="*/ 17 w 59"/>
                <a:gd name="T7" fmla="*/ 66 h 67"/>
                <a:gd name="T8" fmla="*/ 8 w 59"/>
                <a:gd name="T9" fmla="*/ 64 h 67"/>
                <a:gd name="T10" fmla="*/ 5 w 59"/>
                <a:gd name="T11" fmla="*/ 62 h 67"/>
                <a:gd name="T12" fmla="*/ 1 w 59"/>
                <a:gd name="T13" fmla="*/ 58 h 67"/>
                <a:gd name="T14" fmla="*/ 0 w 59"/>
                <a:gd name="T15" fmla="*/ 53 h 67"/>
                <a:gd name="T16" fmla="*/ 0 w 59"/>
                <a:gd name="T17" fmla="*/ 46 h 67"/>
                <a:gd name="T18" fmla="*/ 1 w 59"/>
                <a:gd name="T19" fmla="*/ 40 h 67"/>
                <a:gd name="T20" fmla="*/ 4 w 59"/>
                <a:gd name="T21" fmla="*/ 36 h 67"/>
                <a:gd name="T22" fmla="*/ 11 w 59"/>
                <a:gd name="T23" fmla="*/ 32 h 67"/>
                <a:gd name="T24" fmla="*/ 19 w 59"/>
                <a:gd name="T25" fmla="*/ 29 h 67"/>
                <a:gd name="T26" fmla="*/ 36 w 59"/>
                <a:gd name="T27" fmla="*/ 27 h 67"/>
                <a:gd name="T28" fmla="*/ 44 w 59"/>
                <a:gd name="T29" fmla="*/ 25 h 67"/>
                <a:gd name="T30" fmla="*/ 44 w 59"/>
                <a:gd name="T31" fmla="*/ 19 h 67"/>
                <a:gd name="T32" fmla="*/ 42 w 59"/>
                <a:gd name="T33" fmla="*/ 15 h 67"/>
                <a:gd name="T34" fmla="*/ 38 w 59"/>
                <a:gd name="T35" fmla="*/ 11 h 67"/>
                <a:gd name="T36" fmla="*/ 32 w 59"/>
                <a:gd name="T37" fmla="*/ 9 h 67"/>
                <a:gd name="T38" fmla="*/ 25 w 59"/>
                <a:gd name="T39" fmla="*/ 9 h 67"/>
                <a:gd name="T40" fmla="*/ 19 w 59"/>
                <a:gd name="T41" fmla="*/ 11 h 67"/>
                <a:gd name="T42" fmla="*/ 16 w 59"/>
                <a:gd name="T43" fmla="*/ 13 h 67"/>
                <a:gd name="T44" fmla="*/ 13 w 59"/>
                <a:gd name="T45" fmla="*/ 18 h 67"/>
                <a:gd name="T46" fmla="*/ 1 w 59"/>
                <a:gd name="T47" fmla="*/ 20 h 67"/>
                <a:gd name="T48" fmla="*/ 4 w 59"/>
                <a:gd name="T49" fmla="*/ 14 h 67"/>
                <a:gd name="T50" fmla="*/ 6 w 59"/>
                <a:gd name="T51" fmla="*/ 9 h 67"/>
                <a:gd name="T52" fmla="*/ 10 w 59"/>
                <a:gd name="T53" fmla="*/ 5 h 67"/>
                <a:gd name="T54" fmla="*/ 16 w 59"/>
                <a:gd name="T55" fmla="*/ 2 h 67"/>
                <a:gd name="T56" fmla="*/ 22 w 59"/>
                <a:gd name="T57" fmla="*/ 1 h 67"/>
                <a:gd name="T58" fmla="*/ 35 w 59"/>
                <a:gd name="T59" fmla="*/ 0 h 67"/>
                <a:gd name="T60" fmla="*/ 44 w 59"/>
                <a:gd name="T61" fmla="*/ 2 h 67"/>
                <a:gd name="T62" fmla="*/ 48 w 59"/>
                <a:gd name="T63" fmla="*/ 5 h 67"/>
                <a:gd name="T64" fmla="*/ 51 w 59"/>
                <a:gd name="T65" fmla="*/ 7 h 67"/>
                <a:gd name="T66" fmla="*/ 55 w 59"/>
                <a:gd name="T67" fmla="*/ 15 h 67"/>
                <a:gd name="T68" fmla="*/ 55 w 59"/>
                <a:gd name="T69" fmla="*/ 25 h 67"/>
                <a:gd name="T70" fmla="*/ 55 w 59"/>
                <a:gd name="T71" fmla="*/ 51 h 67"/>
                <a:gd name="T72" fmla="*/ 55 w 59"/>
                <a:gd name="T73" fmla="*/ 58 h 67"/>
                <a:gd name="T74" fmla="*/ 58 w 59"/>
                <a:gd name="T75" fmla="*/ 64 h 67"/>
                <a:gd name="T76" fmla="*/ 47 w 59"/>
                <a:gd name="T77" fmla="*/ 66 h 67"/>
                <a:gd name="T78" fmla="*/ 45 w 59"/>
                <a:gd name="T79" fmla="*/ 58 h 67"/>
                <a:gd name="T80" fmla="*/ 44 w 59"/>
                <a:gd name="T81" fmla="*/ 33 h 67"/>
                <a:gd name="T82" fmla="*/ 32 w 59"/>
                <a:gd name="T83" fmla="*/ 37 h 67"/>
                <a:gd name="T84" fmla="*/ 21 w 59"/>
                <a:gd name="T85" fmla="*/ 39 h 67"/>
                <a:gd name="T86" fmla="*/ 14 w 59"/>
                <a:gd name="T87" fmla="*/ 41 h 67"/>
                <a:gd name="T88" fmla="*/ 13 w 59"/>
                <a:gd name="T89" fmla="*/ 43 h 67"/>
                <a:gd name="T90" fmla="*/ 11 w 59"/>
                <a:gd name="T91" fmla="*/ 46 h 67"/>
                <a:gd name="T92" fmla="*/ 11 w 59"/>
                <a:gd name="T93" fmla="*/ 50 h 67"/>
                <a:gd name="T94" fmla="*/ 13 w 59"/>
                <a:gd name="T95" fmla="*/ 54 h 67"/>
                <a:gd name="T96" fmla="*/ 16 w 59"/>
                <a:gd name="T97" fmla="*/ 57 h 67"/>
                <a:gd name="T98" fmla="*/ 21 w 59"/>
                <a:gd name="T99" fmla="*/ 59 h 67"/>
                <a:gd name="T100" fmla="*/ 27 w 59"/>
                <a:gd name="T101" fmla="*/ 59 h 67"/>
                <a:gd name="T102" fmla="*/ 33 w 59"/>
                <a:gd name="T103" fmla="*/ 57 h 67"/>
                <a:gd name="T104" fmla="*/ 38 w 59"/>
                <a:gd name="T105" fmla="*/ 54 h 67"/>
                <a:gd name="T106" fmla="*/ 41 w 59"/>
                <a:gd name="T107" fmla="*/ 51 h 67"/>
                <a:gd name="T108" fmla="*/ 43 w 59"/>
                <a:gd name="T109" fmla="*/ 46 h 67"/>
                <a:gd name="T110" fmla="*/ 44 w 59"/>
                <a:gd name="T111" fmla="*/ 41 h 67"/>
                <a:gd name="T112" fmla="*/ 44 w 59"/>
                <a:gd name="T113" fmla="*/ 33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9" h="67">
                  <a:moveTo>
                    <a:pt x="45" y="58"/>
                  </a:moveTo>
                  <a:lnTo>
                    <a:pt x="42" y="60"/>
                  </a:lnTo>
                  <a:lnTo>
                    <a:pt x="39" y="62"/>
                  </a:lnTo>
                  <a:lnTo>
                    <a:pt x="33" y="65"/>
                  </a:lnTo>
                  <a:lnTo>
                    <a:pt x="31" y="66"/>
                  </a:lnTo>
                  <a:lnTo>
                    <a:pt x="28" y="66"/>
                  </a:lnTo>
                  <a:lnTo>
                    <a:pt x="21" y="67"/>
                  </a:lnTo>
                  <a:lnTo>
                    <a:pt x="17" y="66"/>
                  </a:lnTo>
                  <a:lnTo>
                    <a:pt x="12" y="66"/>
                  </a:lnTo>
                  <a:lnTo>
                    <a:pt x="8" y="64"/>
                  </a:lnTo>
                  <a:lnTo>
                    <a:pt x="7" y="63"/>
                  </a:lnTo>
                  <a:lnTo>
                    <a:pt x="5" y="62"/>
                  </a:lnTo>
                  <a:lnTo>
                    <a:pt x="3" y="60"/>
                  </a:lnTo>
                  <a:lnTo>
                    <a:pt x="1" y="58"/>
                  </a:lnTo>
                  <a:lnTo>
                    <a:pt x="0" y="56"/>
                  </a:lnTo>
                  <a:lnTo>
                    <a:pt x="0" y="53"/>
                  </a:lnTo>
                  <a:lnTo>
                    <a:pt x="0" y="49"/>
                  </a:lnTo>
                  <a:lnTo>
                    <a:pt x="0" y="46"/>
                  </a:lnTo>
                  <a:lnTo>
                    <a:pt x="0" y="44"/>
                  </a:lnTo>
                  <a:lnTo>
                    <a:pt x="1" y="40"/>
                  </a:lnTo>
                  <a:lnTo>
                    <a:pt x="3" y="39"/>
                  </a:lnTo>
                  <a:lnTo>
                    <a:pt x="4" y="36"/>
                  </a:lnTo>
                  <a:lnTo>
                    <a:pt x="7" y="34"/>
                  </a:lnTo>
                  <a:lnTo>
                    <a:pt x="11" y="32"/>
                  </a:lnTo>
                  <a:lnTo>
                    <a:pt x="15" y="30"/>
                  </a:lnTo>
                  <a:lnTo>
                    <a:pt x="19" y="29"/>
                  </a:lnTo>
                  <a:lnTo>
                    <a:pt x="24" y="29"/>
                  </a:lnTo>
                  <a:lnTo>
                    <a:pt x="36" y="27"/>
                  </a:lnTo>
                  <a:lnTo>
                    <a:pt x="41" y="26"/>
                  </a:lnTo>
                  <a:lnTo>
                    <a:pt x="44" y="25"/>
                  </a:lnTo>
                  <a:lnTo>
                    <a:pt x="44" y="22"/>
                  </a:lnTo>
                  <a:lnTo>
                    <a:pt x="44" y="19"/>
                  </a:lnTo>
                  <a:lnTo>
                    <a:pt x="43" y="16"/>
                  </a:lnTo>
                  <a:lnTo>
                    <a:pt x="42" y="15"/>
                  </a:lnTo>
                  <a:lnTo>
                    <a:pt x="41" y="13"/>
                  </a:lnTo>
                  <a:lnTo>
                    <a:pt x="38" y="11"/>
                  </a:lnTo>
                  <a:lnTo>
                    <a:pt x="36" y="10"/>
                  </a:lnTo>
                  <a:lnTo>
                    <a:pt x="32" y="9"/>
                  </a:lnTo>
                  <a:lnTo>
                    <a:pt x="28" y="9"/>
                  </a:lnTo>
                  <a:lnTo>
                    <a:pt x="25" y="9"/>
                  </a:lnTo>
                  <a:lnTo>
                    <a:pt x="22" y="10"/>
                  </a:lnTo>
                  <a:lnTo>
                    <a:pt x="19" y="11"/>
                  </a:lnTo>
                  <a:lnTo>
                    <a:pt x="18" y="11"/>
                  </a:lnTo>
                  <a:lnTo>
                    <a:pt x="16" y="13"/>
                  </a:lnTo>
                  <a:lnTo>
                    <a:pt x="14" y="15"/>
                  </a:lnTo>
                  <a:lnTo>
                    <a:pt x="13" y="18"/>
                  </a:lnTo>
                  <a:lnTo>
                    <a:pt x="12" y="22"/>
                  </a:lnTo>
                  <a:lnTo>
                    <a:pt x="1" y="20"/>
                  </a:lnTo>
                  <a:lnTo>
                    <a:pt x="2" y="17"/>
                  </a:lnTo>
                  <a:lnTo>
                    <a:pt x="4" y="14"/>
                  </a:lnTo>
                  <a:lnTo>
                    <a:pt x="4" y="11"/>
                  </a:lnTo>
                  <a:lnTo>
                    <a:pt x="6" y="9"/>
                  </a:lnTo>
                  <a:lnTo>
                    <a:pt x="8" y="7"/>
                  </a:lnTo>
                  <a:lnTo>
                    <a:pt x="10" y="5"/>
                  </a:lnTo>
                  <a:lnTo>
                    <a:pt x="13" y="4"/>
                  </a:lnTo>
                  <a:lnTo>
                    <a:pt x="16" y="2"/>
                  </a:lnTo>
                  <a:lnTo>
                    <a:pt x="19" y="1"/>
                  </a:lnTo>
                  <a:lnTo>
                    <a:pt x="22" y="1"/>
                  </a:lnTo>
                  <a:lnTo>
                    <a:pt x="30" y="0"/>
                  </a:lnTo>
                  <a:lnTo>
                    <a:pt x="35" y="0"/>
                  </a:lnTo>
                  <a:lnTo>
                    <a:pt x="38" y="1"/>
                  </a:lnTo>
                  <a:lnTo>
                    <a:pt x="44" y="2"/>
                  </a:lnTo>
                  <a:lnTo>
                    <a:pt x="46" y="3"/>
                  </a:lnTo>
                  <a:lnTo>
                    <a:pt x="48" y="5"/>
                  </a:lnTo>
                  <a:lnTo>
                    <a:pt x="50" y="5"/>
                  </a:lnTo>
                  <a:lnTo>
                    <a:pt x="51" y="7"/>
                  </a:lnTo>
                  <a:lnTo>
                    <a:pt x="53" y="10"/>
                  </a:lnTo>
                  <a:lnTo>
                    <a:pt x="55" y="15"/>
                  </a:lnTo>
                  <a:lnTo>
                    <a:pt x="55" y="18"/>
                  </a:lnTo>
                  <a:lnTo>
                    <a:pt x="55" y="25"/>
                  </a:lnTo>
                  <a:lnTo>
                    <a:pt x="55" y="39"/>
                  </a:lnTo>
                  <a:lnTo>
                    <a:pt x="55" y="51"/>
                  </a:lnTo>
                  <a:lnTo>
                    <a:pt x="55" y="56"/>
                  </a:lnTo>
                  <a:lnTo>
                    <a:pt x="55" y="58"/>
                  </a:lnTo>
                  <a:lnTo>
                    <a:pt x="57" y="62"/>
                  </a:lnTo>
                  <a:lnTo>
                    <a:pt x="58" y="64"/>
                  </a:lnTo>
                  <a:lnTo>
                    <a:pt x="59" y="66"/>
                  </a:lnTo>
                  <a:lnTo>
                    <a:pt x="47" y="66"/>
                  </a:lnTo>
                  <a:lnTo>
                    <a:pt x="46" y="62"/>
                  </a:lnTo>
                  <a:lnTo>
                    <a:pt x="45" y="58"/>
                  </a:lnTo>
                  <a:lnTo>
                    <a:pt x="44" y="33"/>
                  </a:lnTo>
                  <a:lnTo>
                    <a:pt x="37" y="36"/>
                  </a:lnTo>
                  <a:lnTo>
                    <a:pt x="32" y="37"/>
                  </a:lnTo>
                  <a:lnTo>
                    <a:pt x="26" y="38"/>
                  </a:lnTo>
                  <a:lnTo>
                    <a:pt x="21" y="39"/>
                  </a:lnTo>
                  <a:lnTo>
                    <a:pt x="17" y="40"/>
                  </a:lnTo>
                  <a:lnTo>
                    <a:pt x="14" y="41"/>
                  </a:lnTo>
                  <a:lnTo>
                    <a:pt x="14" y="42"/>
                  </a:lnTo>
                  <a:lnTo>
                    <a:pt x="13" y="43"/>
                  </a:lnTo>
                  <a:lnTo>
                    <a:pt x="12" y="45"/>
                  </a:lnTo>
                  <a:lnTo>
                    <a:pt x="11" y="46"/>
                  </a:lnTo>
                  <a:lnTo>
                    <a:pt x="11" y="49"/>
                  </a:lnTo>
                  <a:lnTo>
                    <a:pt x="11" y="50"/>
                  </a:lnTo>
                  <a:lnTo>
                    <a:pt x="12" y="53"/>
                  </a:lnTo>
                  <a:lnTo>
                    <a:pt x="13" y="54"/>
                  </a:lnTo>
                  <a:lnTo>
                    <a:pt x="14" y="56"/>
                  </a:lnTo>
                  <a:lnTo>
                    <a:pt x="16" y="57"/>
                  </a:lnTo>
                  <a:lnTo>
                    <a:pt x="18" y="58"/>
                  </a:lnTo>
                  <a:lnTo>
                    <a:pt x="21" y="59"/>
                  </a:lnTo>
                  <a:lnTo>
                    <a:pt x="24" y="59"/>
                  </a:lnTo>
                  <a:lnTo>
                    <a:pt x="27" y="59"/>
                  </a:lnTo>
                  <a:lnTo>
                    <a:pt x="30" y="58"/>
                  </a:lnTo>
                  <a:lnTo>
                    <a:pt x="33" y="57"/>
                  </a:lnTo>
                  <a:lnTo>
                    <a:pt x="35" y="56"/>
                  </a:lnTo>
                  <a:lnTo>
                    <a:pt x="38" y="54"/>
                  </a:lnTo>
                  <a:lnTo>
                    <a:pt x="39" y="53"/>
                  </a:lnTo>
                  <a:lnTo>
                    <a:pt x="41" y="51"/>
                  </a:lnTo>
                  <a:lnTo>
                    <a:pt x="42" y="49"/>
                  </a:lnTo>
                  <a:lnTo>
                    <a:pt x="43" y="46"/>
                  </a:lnTo>
                  <a:lnTo>
                    <a:pt x="44" y="44"/>
                  </a:lnTo>
                  <a:lnTo>
                    <a:pt x="44" y="41"/>
                  </a:lnTo>
                  <a:lnTo>
                    <a:pt x="44" y="38"/>
                  </a:lnTo>
                  <a:lnTo>
                    <a:pt x="44" y="33"/>
                  </a:lnTo>
                  <a:lnTo>
                    <a:pt x="45" y="5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2" name="Freeform 210"/>
            <p:cNvSpPr>
              <a:spLocks/>
            </p:cNvSpPr>
            <p:nvPr/>
          </p:nvSpPr>
          <p:spPr bwMode="auto">
            <a:xfrm>
              <a:off x="1348" y="3826"/>
              <a:ext cx="53" cy="67"/>
            </a:xfrm>
            <a:custGeom>
              <a:avLst/>
              <a:gdLst>
                <a:gd name="T0" fmla="*/ 11 w 53"/>
                <a:gd name="T1" fmla="*/ 45 h 67"/>
                <a:gd name="T2" fmla="*/ 12 w 53"/>
                <a:gd name="T3" fmla="*/ 50 h 67"/>
                <a:gd name="T4" fmla="*/ 15 w 53"/>
                <a:gd name="T5" fmla="*/ 55 h 67"/>
                <a:gd name="T6" fmla="*/ 21 w 53"/>
                <a:gd name="T7" fmla="*/ 57 h 67"/>
                <a:gd name="T8" fmla="*/ 27 w 53"/>
                <a:gd name="T9" fmla="*/ 58 h 67"/>
                <a:gd name="T10" fmla="*/ 34 w 53"/>
                <a:gd name="T11" fmla="*/ 57 h 67"/>
                <a:gd name="T12" fmla="*/ 39 w 53"/>
                <a:gd name="T13" fmla="*/ 55 h 67"/>
                <a:gd name="T14" fmla="*/ 41 w 53"/>
                <a:gd name="T15" fmla="*/ 52 h 67"/>
                <a:gd name="T16" fmla="*/ 42 w 53"/>
                <a:gd name="T17" fmla="*/ 48 h 67"/>
                <a:gd name="T18" fmla="*/ 41 w 53"/>
                <a:gd name="T19" fmla="*/ 45 h 67"/>
                <a:gd name="T20" fmla="*/ 39 w 53"/>
                <a:gd name="T21" fmla="*/ 42 h 67"/>
                <a:gd name="T22" fmla="*/ 28 w 53"/>
                <a:gd name="T23" fmla="*/ 39 h 67"/>
                <a:gd name="T24" fmla="*/ 11 w 53"/>
                <a:gd name="T25" fmla="*/ 33 h 67"/>
                <a:gd name="T26" fmla="*/ 7 w 53"/>
                <a:gd name="T27" fmla="*/ 31 h 67"/>
                <a:gd name="T28" fmla="*/ 4 w 53"/>
                <a:gd name="T29" fmla="*/ 27 h 67"/>
                <a:gd name="T30" fmla="*/ 1 w 53"/>
                <a:gd name="T31" fmla="*/ 21 h 67"/>
                <a:gd name="T32" fmla="*/ 2 w 53"/>
                <a:gd name="T33" fmla="*/ 15 h 67"/>
                <a:gd name="T34" fmla="*/ 5 w 53"/>
                <a:gd name="T35" fmla="*/ 9 h 67"/>
                <a:gd name="T36" fmla="*/ 9 w 53"/>
                <a:gd name="T37" fmla="*/ 5 h 67"/>
                <a:gd name="T38" fmla="*/ 15 w 53"/>
                <a:gd name="T39" fmla="*/ 1 h 67"/>
                <a:gd name="T40" fmla="*/ 25 w 53"/>
                <a:gd name="T41" fmla="*/ 0 h 67"/>
                <a:gd name="T42" fmla="*/ 39 w 53"/>
                <a:gd name="T43" fmla="*/ 2 h 67"/>
                <a:gd name="T44" fmla="*/ 46 w 53"/>
                <a:gd name="T45" fmla="*/ 6 h 67"/>
                <a:gd name="T46" fmla="*/ 48 w 53"/>
                <a:gd name="T47" fmla="*/ 10 h 67"/>
                <a:gd name="T48" fmla="*/ 51 w 53"/>
                <a:gd name="T49" fmla="*/ 18 h 67"/>
                <a:gd name="T50" fmla="*/ 39 w 53"/>
                <a:gd name="T51" fmla="*/ 17 h 67"/>
                <a:gd name="T52" fmla="*/ 37 w 53"/>
                <a:gd name="T53" fmla="*/ 13 h 67"/>
                <a:gd name="T54" fmla="*/ 34 w 53"/>
                <a:gd name="T55" fmla="*/ 11 h 67"/>
                <a:gd name="T56" fmla="*/ 29 w 53"/>
                <a:gd name="T57" fmla="*/ 9 h 67"/>
                <a:gd name="T58" fmla="*/ 22 w 53"/>
                <a:gd name="T59" fmla="*/ 9 h 67"/>
                <a:gd name="T60" fmla="*/ 17 w 53"/>
                <a:gd name="T61" fmla="*/ 11 h 67"/>
                <a:gd name="T62" fmla="*/ 14 w 53"/>
                <a:gd name="T63" fmla="*/ 13 h 67"/>
                <a:gd name="T64" fmla="*/ 12 w 53"/>
                <a:gd name="T65" fmla="*/ 15 h 67"/>
                <a:gd name="T66" fmla="*/ 12 w 53"/>
                <a:gd name="T67" fmla="*/ 19 h 67"/>
                <a:gd name="T68" fmla="*/ 14 w 53"/>
                <a:gd name="T69" fmla="*/ 22 h 67"/>
                <a:gd name="T70" fmla="*/ 18 w 53"/>
                <a:gd name="T71" fmla="*/ 24 h 67"/>
                <a:gd name="T72" fmla="*/ 37 w 53"/>
                <a:gd name="T73" fmla="*/ 29 h 67"/>
                <a:gd name="T74" fmla="*/ 46 w 53"/>
                <a:gd name="T75" fmla="*/ 33 h 67"/>
                <a:gd name="T76" fmla="*/ 49 w 53"/>
                <a:gd name="T77" fmla="*/ 36 h 67"/>
                <a:gd name="T78" fmla="*/ 52 w 53"/>
                <a:gd name="T79" fmla="*/ 39 h 67"/>
                <a:gd name="T80" fmla="*/ 53 w 53"/>
                <a:gd name="T81" fmla="*/ 44 h 67"/>
                <a:gd name="T82" fmla="*/ 53 w 53"/>
                <a:gd name="T83" fmla="*/ 49 h 67"/>
                <a:gd name="T84" fmla="*/ 50 w 53"/>
                <a:gd name="T85" fmla="*/ 57 h 67"/>
                <a:gd name="T86" fmla="*/ 46 w 53"/>
                <a:gd name="T87" fmla="*/ 61 h 67"/>
                <a:gd name="T88" fmla="*/ 41 w 53"/>
                <a:gd name="T89" fmla="*/ 65 h 67"/>
                <a:gd name="T90" fmla="*/ 34 w 53"/>
                <a:gd name="T91" fmla="*/ 66 h 67"/>
                <a:gd name="T92" fmla="*/ 22 w 53"/>
                <a:gd name="T93" fmla="*/ 66 h 67"/>
                <a:gd name="T94" fmla="*/ 11 w 53"/>
                <a:gd name="T95" fmla="*/ 64 h 67"/>
                <a:gd name="T96" fmla="*/ 8 w 53"/>
                <a:gd name="T97" fmla="*/ 62 h 67"/>
                <a:gd name="T98" fmla="*/ 5 w 53"/>
                <a:gd name="T99" fmla="*/ 59 h 67"/>
                <a:gd name="T100" fmla="*/ 1 w 53"/>
                <a:gd name="T101" fmla="*/ 53 h 67"/>
                <a:gd name="T102" fmla="*/ 0 w 53"/>
                <a:gd name="T103" fmla="*/ 49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 h="67">
                  <a:moveTo>
                    <a:pt x="0" y="46"/>
                  </a:moveTo>
                  <a:lnTo>
                    <a:pt x="11" y="45"/>
                  </a:lnTo>
                  <a:lnTo>
                    <a:pt x="11" y="48"/>
                  </a:lnTo>
                  <a:lnTo>
                    <a:pt x="12" y="50"/>
                  </a:lnTo>
                  <a:lnTo>
                    <a:pt x="14" y="53"/>
                  </a:lnTo>
                  <a:lnTo>
                    <a:pt x="15" y="55"/>
                  </a:lnTo>
                  <a:lnTo>
                    <a:pt x="18" y="56"/>
                  </a:lnTo>
                  <a:lnTo>
                    <a:pt x="21" y="57"/>
                  </a:lnTo>
                  <a:lnTo>
                    <a:pt x="24" y="58"/>
                  </a:lnTo>
                  <a:lnTo>
                    <a:pt x="27" y="58"/>
                  </a:lnTo>
                  <a:lnTo>
                    <a:pt x="31" y="58"/>
                  </a:lnTo>
                  <a:lnTo>
                    <a:pt x="34" y="57"/>
                  </a:lnTo>
                  <a:lnTo>
                    <a:pt x="36" y="56"/>
                  </a:lnTo>
                  <a:lnTo>
                    <a:pt x="39" y="55"/>
                  </a:lnTo>
                  <a:lnTo>
                    <a:pt x="40" y="53"/>
                  </a:lnTo>
                  <a:lnTo>
                    <a:pt x="41" y="52"/>
                  </a:lnTo>
                  <a:lnTo>
                    <a:pt x="42" y="50"/>
                  </a:lnTo>
                  <a:lnTo>
                    <a:pt x="42" y="48"/>
                  </a:lnTo>
                  <a:lnTo>
                    <a:pt x="42" y="46"/>
                  </a:lnTo>
                  <a:lnTo>
                    <a:pt x="41" y="45"/>
                  </a:lnTo>
                  <a:lnTo>
                    <a:pt x="40" y="43"/>
                  </a:lnTo>
                  <a:lnTo>
                    <a:pt x="39" y="42"/>
                  </a:lnTo>
                  <a:lnTo>
                    <a:pt x="35" y="41"/>
                  </a:lnTo>
                  <a:lnTo>
                    <a:pt x="28" y="39"/>
                  </a:lnTo>
                  <a:lnTo>
                    <a:pt x="18" y="36"/>
                  </a:lnTo>
                  <a:lnTo>
                    <a:pt x="11" y="33"/>
                  </a:lnTo>
                  <a:lnTo>
                    <a:pt x="8" y="32"/>
                  </a:lnTo>
                  <a:lnTo>
                    <a:pt x="7" y="31"/>
                  </a:lnTo>
                  <a:lnTo>
                    <a:pt x="5" y="29"/>
                  </a:lnTo>
                  <a:lnTo>
                    <a:pt x="4" y="27"/>
                  </a:lnTo>
                  <a:lnTo>
                    <a:pt x="2" y="23"/>
                  </a:lnTo>
                  <a:lnTo>
                    <a:pt x="1" y="21"/>
                  </a:lnTo>
                  <a:lnTo>
                    <a:pt x="1" y="18"/>
                  </a:lnTo>
                  <a:lnTo>
                    <a:pt x="2" y="15"/>
                  </a:lnTo>
                  <a:lnTo>
                    <a:pt x="4" y="11"/>
                  </a:lnTo>
                  <a:lnTo>
                    <a:pt x="5" y="9"/>
                  </a:lnTo>
                  <a:lnTo>
                    <a:pt x="6" y="7"/>
                  </a:lnTo>
                  <a:lnTo>
                    <a:pt x="9" y="5"/>
                  </a:lnTo>
                  <a:lnTo>
                    <a:pt x="11" y="3"/>
                  </a:lnTo>
                  <a:lnTo>
                    <a:pt x="15" y="1"/>
                  </a:lnTo>
                  <a:lnTo>
                    <a:pt x="20" y="1"/>
                  </a:lnTo>
                  <a:lnTo>
                    <a:pt x="25" y="0"/>
                  </a:lnTo>
                  <a:lnTo>
                    <a:pt x="32" y="1"/>
                  </a:lnTo>
                  <a:lnTo>
                    <a:pt x="39" y="2"/>
                  </a:lnTo>
                  <a:lnTo>
                    <a:pt x="43" y="5"/>
                  </a:lnTo>
                  <a:lnTo>
                    <a:pt x="46" y="6"/>
                  </a:lnTo>
                  <a:lnTo>
                    <a:pt x="47" y="8"/>
                  </a:lnTo>
                  <a:lnTo>
                    <a:pt x="48" y="10"/>
                  </a:lnTo>
                  <a:lnTo>
                    <a:pt x="49" y="12"/>
                  </a:lnTo>
                  <a:lnTo>
                    <a:pt x="51" y="18"/>
                  </a:lnTo>
                  <a:lnTo>
                    <a:pt x="40" y="19"/>
                  </a:lnTo>
                  <a:lnTo>
                    <a:pt x="39" y="17"/>
                  </a:lnTo>
                  <a:lnTo>
                    <a:pt x="39" y="15"/>
                  </a:lnTo>
                  <a:lnTo>
                    <a:pt x="37" y="13"/>
                  </a:lnTo>
                  <a:lnTo>
                    <a:pt x="36" y="11"/>
                  </a:lnTo>
                  <a:lnTo>
                    <a:pt x="34" y="11"/>
                  </a:lnTo>
                  <a:lnTo>
                    <a:pt x="32" y="10"/>
                  </a:lnTo>
                  <a:lnTo>
                    <a:pt x="29" y="9"/>
                  </a:lnTo>
                  <a:lnTo>
                    <a:pt x="26" y="9"/>
                  </a:lnTo>
                  <a:lnTo>
                    <a:pt x="22" y="9"/>
                  </a:lnTo>
                  <a:lnTo>
                    <a:pt x="19" y="10"/>
                  </a:lnTo>
                  <a:lnTo>
                    <a:pt x="17" y="11"/>
                  </a:lnTo>
                  <a:lnTo>
                    <a:pt x="15" y="11"/>
                  </a:lnTo>
                  <a:lnTo>
                    <a:pt x="14" y="13"/>
                  </a:lnTo>
                  <a:lnTo>
                    <a:pt x="13" y="14"/>
                  </a:lnTo>
                  <a:lnTo>
                    <a:pt x="12" y="15"/>
                  </a:lnTo>
                  <a:lnTo>
                    <a:pt x="12" y="17"/>
                  </a:lnTo>
                  <a:lnTo>
                    <a:pt x="12" y="19"/>
                  </a:lnTo>
                  <a:lnTo>
                    <a:pt x="13" y="21"/>
                  </a:lnTo>
                  <a:lnTo>
                    <a:pt x="14" y="22"/>
                  </a:lnTo>
                  <a:lnTo>
                    <a:pt x="15" y="22"/>
                  </a:lnTo>
                  <a:lnTo>
                    <a:pt x="18" y="24"/>
                  </a:lnTo>
                  <a:lnTo>
                    <a:pt x="27" y="27"/>
                  </a:lnTo>
                  <a:lnTo>
                    <a:pt x="37" y="29"/>
                  </a:lnTo>
                  <a:lnTo>
                    <a:pt x="43" y="32"/>
                  </a:lnTo>
                  <a:lnTo>
                    <a:pt x="46" y="33"/>
                  </a:lnTo>
                  <a:lnTo>
                    <a:pt x="47" y="34"/>
                  </a:lnTo>
                  <a:lnTo>
                    <a:pt x="49" y="36"/>
                  </a:lnTo>
                  <a:lnTo>
                    <a:pt x="50" y="38"/>
                  </a:lnTo>
                  <a:lnTo>
                    <a:pt x="52" y="39"/>
                  </a:lnTo>
                  <a:lnTo>
                    <a:pt x="53" y="42"/>
                  </a:lnTo>
                  <a:lnTo>
                    <a:pt x="53" y="44"/>
                  </a:lnTo>
                  <a:lnTo>
                    <a:pt x="53" y="47"/>
                  </a:lnTo>
                  <a:lnTo>
                    <a:pt x="53" y="49"/>
                  </a:lnTo>
                  <a:lnTo>
                    <a:pt x="53" y="52"/>
                  </a:lnTo>
                  <a:lnTo>
                    <a:pt x="50" y="57"/>
                  </a:lnTo>
                  <a:lnTo>
                    <a:pt x="48" y="60"/>
                  </a:lnTo>
                  <a:lnTo>
                    <a:pt x="46" y="61"/>
                  </a:lnTo>
                  <a:lnTo>
                    <a:pt x="43" y="63"/>
                  </a:lnTo>
                  <a:lnTo>
                    <a:pt x="41" y="65"/>
                  </a:lnTo>
                  <a:lnTo>
                    <a:pt x="38" y="66"/>
                  </a:lnTo>
                  <a:lnTo>
                    <a:pt x="34" y="66"/>
                  </a:lnTo>
                  <a:lnTo>
                    <a:pt x="27" y="67"/>
                  </a:lnTo>
                  <a:lnTo>
                    <a:pt x="22" y="66"/>
                  </a:lnTo>
                  <a:lnTo>
                    <a:pt x="16" y="66"/>
                  </a:lnTo>
                  <a:lnTo>
                    <a:pt x="11" y="64"/>
                  </a:lnTo>
                  <a:lnTo>
                    <a:pt x="10" y="63"/>
                  </a:lnTo>
                  <a:lnTo>
                    <a:pt x="8" y="62"/>
                  </a:lnTo>
                  <a:lnTo>
                    <a:pt x="7" y="60"/>
                  </a:lnTo>
                  <a:lnTo>
                    <a:pt x="5" y="59"/>
                  </a:lnTo>
                  <a:lnTo>
                    <a:pt x="3" y="56"/>
                  </a:lnTo>
                  <a:lnTo>
                    <a:pt x="1" y="53"/>
                  </a:lnTo>
                  <a:lnTo>
                    <a:pt x="1" y="51"/>
                  </a:lnTo>
                  <a:lnTo>
                    <a:pt x="0" y="49"/>
                  </a:lnTo>
                  <a:lnTo>
                    <a:pt x="0"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3" name="Freeform 211"/>
            <p:cNvSpPr>
              <a:spLocks/>
            </p:cNvSpPr>
            <p:nvPr/>
          </p:nvSpPr>
          <p:spPr bwMode="auto">
            <a:xfrm>
              <a:off x="1408" y="3805"/>
              <a:ext cx="31" cy="87"/>
            </a:xfrm>
            <a:custGeom>
              <a:avLst/>
              <a:gdLst>
                <a:gd name="T0" fmla="*/ 30 w 31"/>
                <a:gd name="T1" fmla="*/ 77 h 87"/>
                <a:gd name="T2" fmla="*/ 31 w 31"/>
                <a:gd name="T3" fmla="*/ 87 h 87"/>
                <a:gd name="T4" fmla="*/ 27 w 31"/>
                <a:gd name="T5" fmla="*/ 87 h 87"/>
                <a:gd name="T6" fmla="*/ 23 w 31"/>
                <a:gd name="T7" fmla="*/ 87 h 87"/>
                <a:gd name="T8" fmla="*/ 18 w 31"/>
                <a:gd name="T9" fmla="*/ 87 h 87"/>
                <a:gd name="T10" fmla="*/ 16 w 31"/>
                <a:gd name="T11" fmla="*/ 87 h 87"/>
                <a:gd name="T12" fmla="*/ 14 w 31"/>
                <a:gd name="T13" fmla="*/ 86 h 87"/>
                <a:gd name="T14" fmla="*/ 13 w 31"/>
                <a:gd name="T15" fmla="*/ 84 h 87"/>
                <a:gd name="T16" fmla="*/ 11 w 31"/>
                <a:gd name="T17" fmla="*/ 84 h 87"/>
                <a:gd name="T18" fmla="*/ 10 w 31"/>
                <a:gd name="T19" fmla="*/ 82 h 87"/>
                <a:gd name="T20" fmla="*/ 10 w 31"/>
                <a:gd name="T21" fmla="*/ 81 h 87"/>
                <a:gd name="T22" fmla="*/ 9 w 31"/>
                <a:gd name="T23" fmla="*/ 79 h 87"/>
                <a:gd name="T24" fmla="*/ 8 w 31"/>
                <a:gd name="T25" fmla="*/ 76 h 87"/>
                <a:gd name="T26" fmla="*/ 8 w 31"/>
                <a:gd name="T27" fmla="*/ 68 h 87"/>
                <a:gd name="T28" fmla="*/ 8 w 31"/>
                <a:gd name="T29" fmla="*/ 31 h 87"/>
                <a:gd name="T30" fmla="*/ 0 w 31"/>
                <a:gd name="T31" fmla="*/ 31 h 87"/>
                <a:gd name="T32" fmla="*/ 0 w 31"/>
                <a:gd name="T33" fmla="*/ 22 h 87"/>
                <a:gd name="T34" fmla="*/ 8 w 31"/>
                <a:gd name="T35" fmla="*/ 22 h 87"/>
                <a:gd name="T36" fmla="*/ 8 w 31"/>
                <a:gd name="T37" fmla="*/ 7 h 87"/>
                <a:gd name="T38" fmla="*/ 19 w 31"/>
                <a:gd name="T39" fmla="*/ 0 h 87"/>
                <a:gd name="T40" fmla="*/ 19 w 31"/>
                <a:gd name="T41" fmla="*/ 22 h 87"/>
                <a:gd name="T42" fmla="*/ 30 w 31"/>
                <a:gd name="T43" fmla="*/ 22 h 87"/>
                <a:gd name="T44" fmla="*/ 30 w 31"/>
                <a:gd name="T45" fmla="*/ 31 h 87"/>
                <a:gd name="T46" fmla="*/ 19 w 31"/>
                <a:gd name="T47" fmla="*/ 31 h 87"/>
                <a:gd name="T48" fmla="*/ 19 w 31"/>
                <a:gd name="T49" fmla="*/ 69 h 87"/>
                <a:gd name="T50" fmla="*/ 19 w 31"/>
                <a:gd name="T51" fmla="*/ 72 h 87"/>
                <a:gd name="T52" fmla="*/ 20 w 31"/>
                <a:gd name="T53" fmla="*/ 74 h 87"/>
                <a:gd name="T54" fmla="*/ 20 w 31"/>
                <a:gd name="T55" fmla="*/ 76 h 87"/>
                <a:gd name="T56" fmla="*/ 21 w 31"/>
                <a:gd name="T57" fmla="*/ 77 h 87"/>
                <a:gd name="T58" fmla="*/ 23 w 31"/>
                <a:gd name="T59" fmla="*/ 77 h 87"/>
                <a:gd name="T60" fmla="*/ 25 w 31"/>
                <a:gd name="T61" fmla="*/ 77 h 87"/>
                <a:gd name="T62" fmla="*/ 30 w 31"/>
                <a:gd name="T63" fmla="*/ 77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87">
                  <a:moveTo>
                    <a:pt x="30" y="77"/>
                  </a:moveTo>
                  <a:lnTo>
                    <a:pt x="31" y="87"/>
                  </a:lnTo>
                  <a:lnTo>
                    <a:pt x="27" y="87"/>
                  </a:lnTo>
                  <a:lnTo>
                    <a:pt x="23" y="87"/>
                  </a:lnTo>
                  <a:lnTo>
                    <a:pt x="18" y="87"/>
                  </a:lnTo>
                  <a:lnTo>
                    <a:pt x="16" y="87"/>
                  </a:lnTo>
                  <a:lnTo>
                    <a:pt x="14" y="86"/>
                  </a:lnTo>
                  <a:lnTo>
                    <a:pt x="13" y="84"/>
                  </a:lnTo>
                  <a:lnTo>
                    <a:pt x="11" y="84"/>
                  </a:lnTo>
                  <a:lnTo>
                    <a:pt x="10" y="82"/>
                  </a:lnTo>
                  <a:lnTo>
                    <a:pt x="10" y="81"/>
                  </a:lnTo>
                  <a:lnTo>
                    <a:pt x="9" y="79"/>
                  </a:lnTo>
                  <a:lnTo>
                    <a:pt x="8" y="76"/>
                  </a:lnTo>
                  <a:lnTo>
                    <a:pt x="8" y="68"/>
                  </a:lnTo>
                  <a:lnTo>
                    <a:pt x="8" y="31"/>
                  </a:lnTo>
                  <a:lnTo>
                    <a:pt x="0" y="31"/>
                  </a:lnTo>
                  <a:lnTo>
                    <a:pt x="0" y="22"/>
                  </a:lnTo>
                  <a:lnTo>
                    <a:pt x="8" y="22"/>
                  </a:lnTo>
                  <a:lnTo>
                    <a:pt x="8" y="7"/>
                  </a:lnTo>
                  <a:lnTo>
                    <a:pt x="19" y="0"/>
                  </a:lnTo>
                  <a:lnTo>
                    <a:pt x="19" y="22"/>
                  </a:lnTo>
                  <a:lnTo>
                    <a:pt x="30" y="22"/>
                  </a:lnTo>
                  <a:lnTo>
                    <a:pt x="30" y="31"/>
                  </a:lnTo>
                  <a:lnTo>
                    <a:pt x="19" y="31"/>
                  </a:lnTo>
                  <a:lnTo>
                    <a:pt x="19" y="69"/>
                  </a:lnTo>
                  <a:lnTo>
                    <a:pt x="19" y="72"/>
                  </a:lnTo>
                  <a:lnTo>
                    <a:pt x="20" y="74"/>
                  </a:lnTo>
                  <a:lnTo>
                    <a:pt x="20" y="76"/>
                  </a:lnTo>
                  <a:lnTo>
                    <a:pt x="21" y="77"/>
                  </a:lnTo>
                  <a:lnTo>
                    <a:pt x="23" y="77"/>
                  </a:lnTo>
                  <a:lnTo>
                    <a:pt x="25" y="77"/>
                  </a:lnTo>
                  <a:lnTo>
                    <a:pt x="30" y="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4" name="Freeform 212"/>
            <p:cNvSpPr>
              <a:spLocks/>
            </p:cNvSpPr>
            <p:nvPr/>
          </p:nvSpPr>
          <p:spPr bwMode="auto">
            <a:xfrm>
              <a:off x="1449" y="3826"/>
              <a:ext cx="34" cy="66"/>
            </a:xfrm>
            <a:custGeom>
              <a:avLst/>
              <a:gdLst>
                <a:gd name="T0" fmla="*/ 0 w 34"/>
                <a:gd name="T1" fmla="*/ 66 h 66"/>
                <a:gd name="T2" fmla="*/ 0 w 34"/>
                <a:gd name="T3" fmla="*/ 1 h 66"/>
                <a:gd name="T4" fmla="*/ 9 w 34"/>
                <a:gd name="T5" fmla="*/ 1 h 66"/>
                <a:gd name="T6" fmla="*/ 9 w 34"/>
                <a:gd name="T7" fmla="*/ 11 h 66"/>
                <a:gd name="T8" fmla="*/ 11 w 34"/>
                <a:gd name="T9" fmla="*/ 8 h 66"/>
                <a:gd name="T10" fmla="*/ 13 w 34"/>
                <a:gd name="T11" fmla="*/ 5 h 66"/>
                <a:gd name="T12" fmla="*/ 14 w 34"/>
                <a:gd name="T13" fmla="*/ 4 h 66"/>
                <a:gd name="T14" fmla="*/ 16 w 34"/>
                <a:gd name="T15" fmla="*/ 2 h 66"/>
                <a:gd name="T16" fmla="*/ 17 w 34"/>
                <a:gd name="T17" fmla="*/ 1 h 66"/>
                <a:gd name="T18" fmla="*/ 20 w 34"/>
                <a:gd name="T19" fmla="*/ 1 h 66"/>
                <a:gd name="T20" fmla="*/ 23 w 34"/>
                <a:gd name="T21" fmla="*/ 0 h 66"/>
                <a:gd name="T22" fmla="*/ 26 w 34"/>
                <a:gd name="T23" fmla="*/ 0 h 66"/>
                <a:gd name="T24" fmla="*/ 28 w 34"/>
                <a:gd name="T25" fmla="*/ 1 h 66"/>
                <a:gd name="T26" fmla="*/ 31 w 34"/>
                <a:gd name="T27" fmla="*/ 2 h 66"/>
                <a:gd name="T28" fmla="*/ 34 w 34"/>
                <a:gd name="T29" fmla="*/ 4 h 66"/>
                <a:gd name="T30" fmla="*/ 31 w 34"/>
                <a:gd name="T31" fmla="*/ 14 h 66"/>
                <a:gd name="T32" fmla="*/ 27 w 34"/>
                <a:gd name="T33" fmla="*/ 11 h 66"/>
                <a:gd name="T34" fmla="*/ 23 w 34"/>
                <a:gd name="T35" fmla="*/ 11 h 66"/>
                <a:gd name="T36" fmla="*/ 19 w 34"/>
                <a:gd name="T37" fmla="*/ 11 h 66"/>
                <a:gd name="T38" fmla="*/ 16 w 34"/>
                <a:gd name="T39" fmla="*/ 14 h 66"/>
                <a:gd name="T40" fmla="*/ 14 w 34"/>
                <a:gd name="T41" fmla="*/ 16 h 66"/>
                <a:gd name="T42" fmla="*/ 12 w 34"/>
                <a:gd name="T43" fmla="*/ 19 h 66"/>
                <a:gd name="T44" fmla="*/ 10 w 34"/>
                <a:gd name="T45" fmla="*/ 25 h 66"/>
                <a:gd name="T46" fmla="*/ 10 w 34"/>
                <a:gd name="T47" fmla="*/ 29 h 66"/>
                <a:gd name="T48" fmla="*/ 10 w 34"/>
                <a:gd name="T49" fmla="*/ 32 h 66"/>
                <a:gd name="T50" fmla="*/ 10 w 34"/>
                <a:gd name="T51" fmla="*/ 66 h 66"/>
                <a:gd name="T52" fmla="*/ 0 w 34"/>
                <a:gd name="T53" fmla="*/ 66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66">
                  <a:moveTo>
                    <a:pt x="0" y="66"/>
                  </a:moveTo>
                  <a:lnTo>
                    <a:pt x="0" y="1"/>
                  </a:lnTo>
                  <a:lnTo>
                    <a:pt x="9" y="1"/>
                  </a:lnTo>
                  <a:lnTo>
                    <a:pt x="9" y="11"/>
                  </a:lnTo>
                  <a:lnTo>
                    <a:pt x="11" y="8"/>
                  </a:lnTo>
                  <a:lnTo>
                    <a:pt x="13" y="5"/>
                  </a:lnTo>
                  <a:lnTo>
                    <a:pt x="14" y="4"/>
                  </a:lnTo>
                  <a:lnTo>
                    <a:pt x="16" y="2"/>
                  </a:lnTo>
                  <a:lnTo>
                    <a:pt x="17" y="1"/>
                  </a:lnTo>
                  <a:lnTo>
                    <a:pt x="20" y="1"/>
                  </a:lnTo>
                  <a:lnTo>
                    <a:pt x="23" y="0"/>
                  </a:lnTo>
                  <a:lnTo>
                    <a:pt x="26" y="0"/>
                  </a:lnTo>
                  <a:lnTo>
                    <a:pt x="28" y="1"/>
                  </a:lnTo>
                  <a:lnTo>
                    <a:pt x="31" y="2"/>
                  </a:lnTo>
                  <a:lnTo>
                    <a:pt x="34" y="4"/>
                  </a:lnTo>
                  <a:lnTo>
                    <a:pt x="31" y="14"/>
                  </a:lnTo>
                  <a:lnTo>
                    <a:pt x="27" y="11"/>
                  </a:lnTo>
                  <a:lnTo>
                    <a:pt x="23" y="11"/>
                  </a:lnTo>
                  <a:lnTo>
                    <a:pt x="19" y="11"/>
                  </a:lnTo>
                  <a:lnTo>
                    <a:pt x="16" y="14"/>
                  </a:lnTo>
                  <a:lnTo>
                    <a:pt x="14" y="16"/>
                  </a:lnTo>
                  <a:lnTo>
                    <a:pt x="12" y="19"/>
                  </a:lnTo>
                  <a:lnTo>
                    <a:pt x="10" y="25"/>
                  </a:lnTo>
                  <a:lnTo>
                    <a:pt x="10" y="29"/>
                  </a:lnTo>
                  <a:lnTo>
                    <a:pt x="10" y="32"/>
                  </a:lnTo>
                  <a:lnTo>
                    <a:pt x="10"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5" name="Freeform 213"/>
            <p:cNvSpPr>
              <a:spLocks/>
            </p:cNvSpPr>
            <p:nvPr/>
          </p:nvSpPr>
          <p:spPr bwMode="auto">
            <a:xfrm>
              <a:off x="1490" y="3827"/>
              <a:ext cx="52" cy="66"/>
            </a:xfrm>
            <a:custGeom>
              <a:avLst/>
              <a:gdLst>
                <a:gd name="T0" fmla="*/ 41 w 52"/>
                <a:gd name="T1" fmla="*/ 65 h 66"/>
                <a:gd name="T2" fmla="*/ 41 w 52"/>
                <a:gd name="T3" fmla="*/ 55 h 66"/>
                <a:gd name="T4" fmla="*/ 40 w 52"/>
                <a:gd name="T5" fmla="*/ 58 h 66"/>
                <a:gd name="T6" fmla="*/ 38 w 52"/>
                <a:gd name="T7" fmla="*/ 60 h 66"/>
                <a:gd name="T8" fmla="*/ 35 w 52"/>
                <a:gd name="T9" fmla="*/ 62 h 66"/>
                <a:gd name="T10" fmla="*/ 33 w 52"/>
                <a:gd name="T11" fmla="*/ 63 h 66"/>
                <a:gd name="T12" fmla="*/ 31 w 52"/>
                <a:gd name="T13" fmla="*/ 65 h 66"/>
                <a:gd name="T14" fmla="*/ 28 w 52"/>
                <a:gd name="T15" fmla="*/ 65 h 66"/>
                <a:gd name="T16" fmla="*/ 24 w 52"/>
                <a:gd name="T17" fmla="*/ 66 h 66"/>
                <a:gd name="T18" fmla="*/ 21 w 52"/>
                <a:gd name="T19" fmla="*/ 66 h 66"/>
                <a:gd name="T20" fmla="*/ 16 w 52"/>
                <a:gd name="T21" fmla="*/ 65 h 66"/>
                <a:gd name="T22" fmla="*/ 10 w 52"/>
                <a:gd name="T23" fmla="*/ 64 h 66"/>
                <a:gd name="T24" fmla="*/ 8 w 52"/>
                <a:gd name="T25" fmla="*/ 63 h 66"/>
                <a:gd name="T26" fmla="*/ 7 w 52"/>
                <a:gd name="T27" fmla="*/ 62 h 66"/>
                <a:gd name="T28" fmla="*/ 4 w 52"/>
                <a:gd name="T29" fmla="*/ 59 h 66"/>
                <a:gd name="T30" fmla="*/ 3 w 52"/>
                <a:gd name="T31" fmla="*/ 57 h 66"/>
                <a:gd name="T32" fmla="*/ 1 w 52"/>
                <a:gd name="T33" fmla="*/ 55 h 66"/>
                <a:gd name="T34" fmla="*/ 0 w 52"/>
                <a:gd name="T35" fmla="*/ 51 h 66"/>
                <a:gd name="T36" fmla="*/ 0 w 52"/>
                <a:gd name="T37" fmla="*/ 46 h 66"/>
                <a:gd name="T38" fmla="*/ 0 w 52"/>
                <a:gd name="T39" fmla="*/ 40 h 66"/>
                <a:gd name="T40" fmla="*/ 0 w 52"/>
                <a:gd name="T41" fmla="*/ 0 h 66"/>
                <a:gd name="T42" fmla="*/ 10 w 52"/>
                <a:gd name="T43" fmla="*/ 0 h 66"/>
                <a:gd name="T44" fmla="*/ 10 w 52"/>
                <a:gd name="T45" fmla="*/ 36 h 66"/>
                <a:gd name="T46" fmla="*/ 10 w 52"/>
                <a:gd name="T47" fmla="*/ 43 h 66"/>
                <a:gd name="T48" fmla="*/ 10 w 52"/>
                <a:gd name="T49" fmla="*/ 46 h 66"/>
                <a:gd name="T50" fmla="*/ 11 w 52"/>
                <a:gd name="T51" fmla="*/ 48 h 66"/>
                <a:gd name="T52" fmla="*/ 13 w 52"/>
                <a:gd name="T53" fmla="*/ 52 h 66"/>
                <a:gd name="T54" fmla="*/ 14 w 52"/>
                <a:gd name="T55" fmla="*/ 53 h 66"/>
                <a:gd name="T56" fmla="*/ 15 w 52"/>
                <a:gd name="T57" fmla="*/ 55 h 66"/>
                <a:gd name="T58" fmla="*/ 17 w 52"/>
                <a:gd name="T59" fmla="*/ 55 h 66"/>
                <a:gd name="T60" fmla="*/ 19 w 52"/>
                <a:gd name="T61" fmla="*/ 56 h 66"/>
                <a:gd name="T62" fmla="*/ 24 w 52"/>
                <a:gd name="T63" fmla="*/ 57 h 66"/>
                <a:gd name="T64" fmla="*/ 28 w 52"/>
                <a:gd name="T65" fmla="*/ 56 h 66"/>
                <a:gd name="T66" fmla="*/ 31 w 52"/>
                <a:gd name="T67" fmla="*/ 55 h 66"/>
                <a:gd name="T68" fmla="*/ 31 w 52"/>
                <a:gd name="T69" fmla="*/ 55 h 66"/>
                <a:gd name="T70" fmla="*/ 33 w 52"/>
                <a:gd name="T71" fmla="*/ 55 h 66"/>
                <a:gd name="T72" fmla="*/ 34 w 52"/>
                <a:gd name="T73" fmla="*/ 53 h 66"/>
                <a:gd name="T74" fmla="*/ 37 w 52"/>
                <a:gd name="T75" fmla="*/ 52 h 66"/>
                <a:gd name="T76" fmla="*/ 38 w 52"/>
                <a:gd name="T77" fmla="*/ 49 h 66"/>
                <a:gd name="T78" fmla="*/ 39 w 52"/>
                <a:gd name="T79" fmla="*/ 48 h 66"/>
                <a:gd name="T80" fmla="*/ 40 w 52"/>
                <a:gd name="T81" fmla="*/ 42 h 66"/>
                <a:gd name="T82" fmla="*/ 41 w 52"/>
                <a:gd name="T83" fmla="*/ 39 h 66"/>
                <a:gd name="T84" fmla="*/ 41 w 52"/>
                <a:gd name="T85" fmla="*/ 35 h 66"/>
                <a:gd name="T86" fmla="*/ 41 w 52"/>
                <a:gd name="T87" fmla="*/ 0 h 66"/>
                <a:gd name="T88" fmla="*/ 52 w 52"/>
                <a:gd name="T89" fmla="*/ 0 h 66"/>
                <a:gd name="T90" fmla="*/ 52 w 52"/>
                <a:gd name="T91" fmla="*/ 65 h 66"/>
                <a:gd name="T92" fmla="*/ 41 w 52"/>
                <a:gd name="T93" fmla="*/ 65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 h="66">
                  <a:moveTo>
                    <a:pt x="41" y="65"/>
                  </a:moveTo>
                  <a:lnTo>
                    <a:pt x="41" y="55"/>
                  </a:lnTo>
                  <a:lnTo>
                    <a:pt x="40" y="58"/>
                  </a:lnTo>
                  <a:lnTo>
                    <a:pt x="38" y="60"/>
                  </a:lnTo>
                  <a:lnTo>
                    <a:pt x="35" y="62"/>
                  </a:lnTo>
                  <a:lnTo>
                    <a:pt x="33" y="63"/>
                  </a:lnTo>
                  <a:lnTo>
                    <a:pt x="31" y="65"/>
                  </a:lnTo>
                  <a:lnTo>
                    <a:pt x="28" y="65"/>
                  </a:lnTo>
                  <a:lnTo>
                    <a:pt x="24" y="66"/>
                  </a:lnTo>
                  <a:lnTo>
                    <a:pt x="21" y="66"/>
                  </a:lnTo>
                  <a:lnTo>
                    <a:pt x="16" y="65"/>
                  </a:lnTo>
                  <a:lnTo>
                    <a:pt x="10" y="64"/>
                  </a:lnTo>
                  <a:lnTo>
                    <a:pt x="8" y="63"/>
                  </a:lnTo>
                  <a:lnTo>
                    <a:pt x="7" y="62"/>
                  </a:lnTo>
                  <a:lnTo>
                    <a:pt x="4" y="59"/>
                  </a:lnTo>
                  <a:lnTo>
                    <a:pt x="3" y="57"/>
                  </a:lnTo>
                  <a:lnTo>
                    <a:pt x="1" y="55"/>
                  </a:lnTo>
                  <a:lnTo>
                    <a:pt x="0" y="51"/>
                  </a:lnTo>
                  <a:lnTo>
                    <a:pt x="0" y="46"/>
                  </a:lnTo>
                  <a:lnTo>
                    <a:pt x="0" y="40"/>
                  </a:lnTo>
                  <a:lnTo>
                    <a:pt x="0" y="0"/>
                  </a:lnTo>
                  <a:lnTo>
                    <a:pt x="10" y="0"/>
                  </a:lnTo>
                  <a:lnTo>
                    <a:pt x="10" y="36"/>
                  </a:lnTo>
                  <a:lnTo>
                    <a:pt x="10" y="43"/>
                  </a:lnTo>
                  <a:lnTo>
                    <a:pt x="10" y="46"/>
                  </a:lnTo>
                  <a:lnTo>
                    <a:pt x="11" y="48"/>
                  </a:lnTo>
                  <a:lnTo>
                    <a:pt x="13" y="52"/>
                  </a:lnTo>
                  <a:lnTo>
                    <a:pt x="14" y="53"/>
                  </a:lnTo>
                  <a:lnTo>
                    <a:pt x="15" y="55"/>
                  </a:lnTo>
                  <a:lnTo>
                    <a:pt x="17" y="55"/>
                  </a:lnTo>
                  <a:lnTo>
                    <a:pt x="19" y="56"/>
                  </a:lnTo>
                  <a:lnTo>
                    <a:pt x="24" y="57"/>
                  </a:lnTo>
                  <a:lnTo>
                    <a:pt x="28" y="56"/>
                  </a:lnTo>
                  <a:lnTo>
                    <a:pt x="31" y="55"/>
                  </a:lnTo>
                  <a:lnTo>
                    <a:pt x="33" y="55"/>
                  </a:lnTo>
                  <a:lnTo>
                    <a:pt x="34" y="53"/>
                  </a:lnTo>
                  <a:lnTo>
                    <a:pt x="37" y="52"/>
                  </a:lnTo>
                  <a:lnTo>
                    <a:pt x="38" y="49"/>
                  </a:lnTo>
                  <a:lnTo>
                    <a:pt x="39" y="48"/>
                  </a:lnTo>
                  <a:lnTo>
                    <a:pt x="40" y="42"/>
                  </a:lnTo>
                  <a:lnTo>
                    <a:pt x="41" y="39"/>
                  </a:lnTo>
                  <a:lnTo>
                    <a:pt x="41" y="35"/>
                  </a:lnTo>
                  <a:lnTo>
                    <a:pt x="41" y="0"/>
                  </a:lnTo>
                  <a:lnTo>
                    <a:pt x="52" y="0"/>
                  </a:lnTo>
                  <a:lnTo>
                    <a:pt x="52" y="65"/>
                  </a:lnTo>
                  <a:lnTo>
                    <a:pt x="41"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6" name="Freeform 214"/>
            <p:cNvSpPr>
              <a:spLocks/>
            </p:cNvSpPr>
            <p:nvPr/>
          </p:nvSpPr>
          <p:spPr bwMode="auto">
            <a:xfrm>
              <a:off x="1555" y="3826"/>
              <a:ext cx="56" cy="67"/>
            </a:xfrm>
            <a:custGeom>
              <a:avLst/>
              <a:gdLst>
                <a:gd name="T0" fmla="*/ 56 w 56"/>
                <a:gd name="T1" fmla="*/ 43 h 67"/>
                <a:gd name="T2" fmla="*/ 53 w 56"/>
                <a:gd name="T3" fmla="*/ 53 h 67"/>
                <a:gd name="T4" fmla="*/ 47 w 56"/>
                <a:gd name="T5" fmla="*/ 61 h 67"/>
                <a:gd name="T6" fmla="*/ 39 w 56"/>
                <a:gd name="T7" fmla="*/ 66 h 67"/>
                <a:gd name="T8" fmla="*/ 30 w 56"/>
                <a:gd name="T9" fmla="*/ 67 h 67"/>
                <a:gd name="T10" fmla="*/ 18 w 56"/>
                <a:gd name="T11" fmla="*/ 65 h 67"/>
                <a:gd name="T12" fmla="*/ 13 w 56"/>
                <a:gd name="T13" fmla="*/ 63 h 67"/>
                <a:gd name="T14" fmla="*/ 8 w 56"/>
                <a:gd name="T15" fmla="*/ 59 h 67"/>
                <a:gd name="T16" fmla="*/ 5 w 56"/>
                <a:gd name="T17" fmla="*/ 54 h 67"/>
                <a:gd name="T18" fmla="*/ 0 w 56"/>
                <a:gd name="T19" fmla="*/ 42 h 67"/>
                <a:gd name="T20" fmla="*/ 0 w 56"/>
                <a:gd name="T21" fmla="*/ 34 h 67"/>
                <a:gd name="T22" fmla="*/ 1 w 56"/>
                <a:gd name="T23" fmla="*/ 24 h 67"/>
                <a:gd name="T24" fmla="*/ 4 w 56"/>
                <a:gd name="T25" fmla="*/ 15 h 67"/>
                <a:gd name="T26" fmla="*/ 8 w 56"/>
                <a:gd name="T27" fmla="*/ 9 h 67"/>
                <a:gd name="T28" fmla="*/ 11 w 56"/>
                <a:gd name="T29" fmla="*/ 6 h 67"/>
                <a:gd name="T30" fmla="*/ 18 w 56"/>
                <a:gd name="T31" fmla="*/ 2 h 67"/>
                <a:gd name="T32" fmla="*/ 25 w 56"/>
                <a:gd name="T33" fmla="*/ 0 h 67"/>
                <a:gd name="T34" fmla="*/ 35 w 56"/>
                <a:gd name="T35" fmla="*/ 1 h 67"/>
                <a:gd name="T36" fmla="*/ 43 w 56"/>
                <a:gd name="T37" fmla="*/ 3 h 67"/>
                <a:gd name="T38" fmla="*/ 47 w 56"/>
                <a:gd name="T39" fmla="*/ 5 h 67"/>
                <a:gd name="T40" fmla="*/ 51 w 56"/>
                <a:gd name="T41" fmla="*/ 10 h 67"/>
                <a:gd name="T42" fmla="*/ 53 w 56"/>
                <a:gd name="T43" fmla="*/ 14 h 67"/>
                <a:gd name="T44" fmla="*/ 55 w 56"/>
                <a:gd name="T45" fmla="*/ 18 h 67"/>
                <a:gd name="T46" fmla="*/ 45 w 56"/>
                <a:gd name="T47" fmla="*/ 22 h 67"/>
                <a:gd name="T48" fmla="*/ 42 w 56"/>
                <a:gd name="T49" fmla="*/ 16 h 67"/>
                <a:gd name="T50" fmla="*/ 39 w 56"/>
                <a:gd name="T51" fmla="*/ 12 h 67"/>
                <a:gd name="T52" fmla="*/ 35 w 56"/>
                <a:gd name="T53" fmla="*/ 10 h 67"/>
                <a:gd name="T54" fmla="*/ 30 w 56"/>
                <a:gd name="T55" fmla="*/ 9 h 67"/>
                <a:gd name="T56" fmla="*/ 24 w 56"/>
                <a:gd name="T57" fmla="*/ 10 h 67"/>
                <a:gd name="T58" fmla="*/ 19 w 56"/>
                <a:gd name="T59" fmla="*/ 12 h 67"/>
                <a:gd name="T60" fmla="*/ 14 w 56"/>
                <a:gd name="T61" fmla="*/ 18 h 67"/>
                <a:gd name="T62" fmla="*/ 12 w 56"/>
                <a:gd name="T63" fmla="*/ 28 h 67"/>
                <a:gd name="T64" fmla="*/ 12 w 56"/>
                <a:gd name="T65" fmla="*/ 39 h 67"/>
                <a:gd name="T66" fmla="*/ 14 w 56"/>
                <a:gd name="T67" fmla="*/ 49 h 67"/>
                <a:gd name="T68" fmla="*/ 17 w 56"/>
                <a:gd name="T69" fmla="*/ 53 h 67"/>
                <a:gd name="T70" fmla="*/ 21 w 56"/>
                <a:gd name="T71" fmla="*/ 56 h 67"/>
                <a:gd name="T72" fmla="*/ 25 w 56"/>
                <a:gd name="T73" fmla="*/ 58 h 67"/>
                <a:gd name="T74" fmla="*/ 32 w 56"/>
                <a:gd name="T75" fmla="*/ 58 h 67"/>
                <a:gd name="T76" fmla="*/ 38 w 56"/>
                <a:gd name="T77" fmla="*/ 56 h 67"/>
                <a:gd name="T78" fmla="*/ 42 w 56"/>
                <a:gd name="T79" fmla="*/ 53 h 67"/>
                <a:gd name="T80" fmla="*/ 44 w 56"/>
                <a:gd name="T81" fmla="*/ 49 h 67"/>
                <a:gd name="T82" fmla="*/ 45 w 56"/>
                <a:gd name="T83" fmla="*/ 42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 h="67">
                  <a:moveTo>
                    <a:pt x="45" y="42"/>
                  </a:moveTo>
                  <a:lnTo>
                    <a:pt x="56" y="43"/>
                  </a:lnTo>
                  <a:lnTo>
                    <a:pt x="55" y="49"/>
                  </a:lnTo>
                  <a:lnTo>
                    <a:pt x="53" y="53"/>
                  </a:lnTo>
                  <a:lnTo>
                    <a:pt x="51" y="57"/>
                  </a:lnTo>
                  <a:lnTo>
                    <a:pt x="47" y="61"/>
                  </a:lnTo>
                  <a:lnTo>
                    <a:pt x="43" y="63"/>
                  </a:lnTo>
                  <a:lnTo>
                    <a:pt x="39" y="66"/>
                  </a:lnTo>
                  <a:lnTo>
                    <a:pt x="35" y="66"/>
                  </a:lnTo>
                  <a:lnTo>
                    <a:pt x="30" y="67"/>
                  </a:lnTo>
                  <a:lnTo>
                    <a:pt x="23" y="66"/>
                  </a:lnTo>
                  <a:lnTo>
                    <a:pt x="18" y="65"/>
                  </a:lnTo>
                  <a:lnTo>
                    <a:pt x="15" y="64"/>
                  </a:lnTo>
                  <a:lnTo>
                    <a:pt x="13" y="63"/>
                  </a:lnTo>
                  <a:lnTo>
                    <a:pt x="11" y="60"/>
                  </a:lnTo>
                  <a:lnTo>
                    <a:pt x="8" y="59"/>
                  </a:lnTo>
                  <a:lnTo>
                    <a:pt x="7" y="56"/>
                  </a:lnTo>
                  <a:lnTo>
                    <a:pt x="5" y="54"/>
                  </a:lnTo>
                  <a:lnTo>
                    <a:pt x="2" y="48"/>
                  </a:lnTo>
                  <a:lnTo>
                    <a:pt x="0" y="42"/>
                  </a:lnTo>
                  <a:lnTo>
                    <a:pt x="0" y="38"/>
                  </a:lnTo>
                  <a:lnTo>
                    <a:pt x="0" y="34"/>
                  </a:lnTo>
                  <a:lnTo>
                    <a:pt x="0" y="29"/>
                  </a:lnTo>
                  <a:lnTo>
                    <a:pt x="1" y="24"/>
                  </a:lnTo>
                  <a:lnTo>
                    <a:pt x="2" y="20"/>
                  </a:lnTo>
                  <a:lnTo>
                    <a:pt x="4" y="15"/>
                  </a:lnTo>
                  <a:lnTo>
                    <a:pt x="6" y="12"/>
                  </a:lnTo>
                  <a:lnTo>
                    <a:pt x="8" y="9"/>
                  </a:lnTo>
                  <a:lnTo>
                    <a:pt x="10" y="8"/>
                  </a:lnTo>
                  <a:lnTo>
                    <a:pt x="11" y="6"/>
                  </a:lnTo>
                  <a:lnTo>
                    <a:pt x="14" y="4"/>
                  </a:lnTo>
                  <a:lnTo>
                    <a:pt x="18" y="2"/>
                  </a:lnTo>
                  <a:lnTo>
                    <a:pt x="21" y="1"/>
                  </a:lnTo>
                  <a:lnTo>
                    <a:pt x="25" y="0"/>
                  </a:lnTo>
                  <a:lnTo>
                    <a:pt x="30" y="0"/>
                  </a:lnTo>
                  <a:lnTo>
                    <a:pt x="35" y="1"/>
                  </a:lnTo>
                  <a:lnTo>
                    <a:pt x="39" y="1"/>
                  </a:lnTo>
                  <a:lnTo>
                    <a:pt x="43" y="3"/>
                  </a:lnTo>
                  <a:lnTo>
                    <a:pt x="45" y="4"/>
                  </a:lnTo>
                  <a:lnTo>
                    <a:pt x="47" y="5"/>
                  </a:lnTo>
                  <a:lnTo>
                    <a:pt x="50" y="8"/>
                  </a:lnTo>
                  <a:lnTo>
                    <a:pt x="51" y="10"/>
                  </a:lnTo>
                  <a:lnTo>
                    <a:pt x="52" y="11"/>
                  </a:lnTo>
                  <a:lnTo>
                    <a:pt x="53" y="14"/>
                  </a:lnTo>
                  <a:lnTo>
                    <a:pt x="54" y="16"/>
                  </a:lnTo>
                  <a:lnTo>
                    <a:pt x="55" y="18"/>
                  </a:lnTo>
                  <a:lnTo>
                    <a:pt x="55" y="20"/>
                  </a:lnTo>
                  <a:lnTo>
                    <a:pt x="45" y="22"/>
                  </a:lnTo>
                  <a:lnTo>
                    <a:pt x="44" y="19"/>
                  </a:lnTo>
                  <a:lnTo>
                    <a:pt x="42" y="16"/>
                  </a:lnTo>
                  <a:lnTo>
                    <a:pt x="41" y="14"/>
                  </a:lnTo>
                  <a:lnTo>
                    <a:pt x="39" y="12"/>
                  </a:lnTo>
                  <a:lnTo>
                    <a:pt x="38" y="11"/>
                  </a:lnTo>
                  <a:lnTo>
                    <a:pt x="35" y="10"/>
                  </a:lnTo>
                  <a:lnTo>
                    <a:pt x="33" y="9"/>
                  </a:lnTo>
                  <a:lnTo>
                    <a:pt x="30" y="9"/>
                  </a:lnTo>
                  <a:lnTo>
                    <a:pt x="26" y="9"/>
                  </a:lnTo>
                  <a:lnTo>
                    <a:pt x="24" y="10"/>
                  </a:lnTo>
                  <a:lnTo>
                    <a:pt x="23" y="11"/>
                  </a:lnTo>
                  <a:lnTo>
                    <a:pt x="19" y="12"/>
                  </a:lnTo>
                  <a:lnTo>
                    <a:pt x="17" y="15"/>
                  </a:lnTo>
                  <a:lnTo>
                    <a:pt x="14" y="18"/>
                  </a:lnTo>
                  <a:lnTo>
                    <a:pt x="13" y="22"/>
                  </a:lnTo>
                  <a:lnTo>
                    <a:pt x="12" y="28"/>
                  </a:lnTo>
                  <a:lnTo>
                    <a:pt x="11" y="33"/>
                  </a:lnTo>
                  <a:lnTo>
                    <a:pt x="12" y="39"/>
                  </a:lnTo>
                  <a:lnTo>
                    <a:pt x="13" y="45"/>
                  </a:lnTo>
                  <a:lnTo>
                    <a:pt x="14" y="49"/>
                  </a:lnTo>
                  <a:lnTo>
                    <a:pt x="15" y="51"/>
                  </a:lnTo>
                  <a:lnTo>
                    <a:pt x="17" y="53"/>
                  </a:lnTo>
                  <a:lnTo>
                    <a:pt x="19" y="55"/>
                  </a:lnTo>
                  <a:lnTo>
                    <a:pt x="21" y="56"/>
                  </a:lnTo>
                  <a:lnTo>
                    <a:pt x="22" y="56"/>
                  </a:lnTo>
                  <a:lnTo>
                    <a:pt x="25" y="58"/>
                  </a:lnTo>
                  <a:lnTo>
                    <a:pt x="29" y="58"/>
                  </a:lnTo>
                  <a:lnTo>
                    <a:pt x="32" y="58"/>
                  </a:lnTo>
                  <a:lnTo>
                    <a:pt x="35" y="57"/>
                  </a:lnTo>
                  <a:lnTo>
                    <a:pt x="38" y="56"/>
                  </a:lnTo>
                  <a:lnTo>
                    <a:pt x="40" y="54"/>
                  </a:lnTo>
                  <a:lnTo>
                    <a:pt x="42" y="53"/>
                  </a:lnTo>
                  <a:lnTo>
                    <a:pt x="42" y="52"/>
                  </a:lnTo>
                  <a:lnTo>
                    <a:pt x="44" y="49"/>
                  </a:lnTo>
                  <a:lnTo>
                    <a:pt x="45" y="46"/>
                  </a:lnTo>
                  <a:lnTo>
                    <a:pt x="45"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7" name="Freeform 215"/>
            <p:cNvSpPr>
              <a:spLocks/>
            </p:cNvSpPr>
            <p:nvPr/>
          </p:nvSpPr>
          <p:spPr bwMode="auto">
            <a:xfrm>
              <a:off x="1614" y="3805"/>
              <a:ext cx="32" cy="87"/>
            </a:xfrm>
            <a:custGeom>
              <a:avLst/>
              <a:gdLst>
                <a:gd name="T0" fmla="*/ 31 w 32"/>
                <a:gd name="T1" fmla="*/ 77 h 87"/>
                <a:gd name="T2" fmla="*/ 32 w 32"/>
                <a:gd name="T3" fmla="*/ 87 h 87"/>
                <a:gd name="T4" fmla="*/ 27 w 32"/>
                <a:gd name="T5" fmla="*/ 87 h 87"/>
                <a:gd name="T6" fmla="*/ 24 w 32"/>
                <a:gd name="T7" fmla="*/ 87 h 87"/>
                <a:gd name="T8" fmla="*/ 18 w 32"/>
                <a:gd name="T9" fmla="*/ 87 h 87"/>
                <a:gd name="T10" fmla="*/ 17 w 32"/>
                <a:gd name="T11" fmla="*/ 87 h 87"/>
                <a:gd name="T12" fmla="*/ 14 w 32"/>
                <a:gd name="T13" fmla="*/ 86 h 87"/>
                <a:gd name="T14" fmla="*/ 13 w 32"/>
                <a:gd name="T15" fmla="*/ 84 h 87"/>
                <a:gd name="T16" fmla="*/ 12 w 32"/>
                <a:gd name="T17" fmla="*/ 84 h 87"/>
                <a:gd name="T18" fmla="*/ 10 w 32"/>
                <a:gd name="T19" fmla="*/ 82 h 87"/>
                <a:gd name="T20" fmla="*/ 10 w 32"/>
                <a:gd name="T21" fmla="*/ 81 h 87"/>
                <a:gd name="T22" fmla="*/ 10 w 32"/>
                <a:gd name="T23" fmla="*/ 79 h 87"/>
                <a:gd name="T24" fmla="*/ 9 w 32"/>
                <a:gd name="T25" fmla="*/ 76 h 87"/>
                <a:gd name="T26" fmla="*/ 9 w 32"/>
                <a:gd name="T27" fmla="*/ 68 h 87"/>
                <a:gd name="T28" fmla="*/ 9 w 32"/>
                <a:gd name="T29" fmla="*/ 31 h 87"/>
                <a:gd name="T30" fmla="*/ 0 w 32"/>
                <a:gd name="T31" fmla="*/ 31 h 87"/>
                <a:gd name="T32" fmla="*/ 0 w 32"/>
                <a:gd name="T33" fmla="*/ 22 h 87"/>
                <a:gd name="T34" fmla="*/ 9 w 32"/>
                <a:gd name="T35" fmla="*/ 22 h 87"/>
                <a:gd name="T36" fmla="*/ 9 w 32"/>
                <a:gd name="T37" fmla="*/ 7 h 87"/>
                <a:gd name="T38" fmla="*/ 20 w 32"/>
                <a:gd name="T39" fmla="*/ 0 h 87"/>
                <a:gd name="T40" fmla="*/ 20 w 32"/>
                <a:gd name="T41" fmla="*/ 22 h 87"/>
                <a:gd name="T42" fmla="*/ 31 w 32"/>
                <a:gd name="T43" fmla="*/ 22 h 87"/>
                <a:gd name="T44" fmla="*/ 31 w 32"/>
                <a:gd name="T45" fmla="*/ 31 h 87"/>
                <a:gd name="T46" fmla="*/ 20 w 32"/>
                <a:gd name="T47" fmla="*/ 31 h 87"/>
                <a:gd name="T48" fmla="*/ 20 w 32"/>
                <a:gd name="T49" fmla="*/ 69 h 87"/>
                <a:gd name="T50" fmla="*/ 20 w 32"/>
                <a:gd name="T51" fmla="*/ 72 h 87"/>
                <a:gd name="T52" fmla="*/ 20 w 32"/>
                <a:gd name="T53" fmla="*/ 74 h 87"/>
                <a:gd name="T54" fmla="*/ 21 w 32"/>
                <a:gd name="T55" fmla="*/ 76 h 87"/>
                <a:gd name="T56" fmla="*/ 22 w 32"/>
                <a:gd name="T57" fmla="*/ 77 h 87"/>
                <a:gd name="T58" fmla="*/ 24 w 32"/>
                <a:gd name="T59" fmla="*/ 77 h 87"/>
                <a:gd name="T60" fmla="*/ 26 w 32"/>
                <a:gd name="T61" fmla="*/ 77 h 87"/>
                <a:gd name="T62" fmla="*/ 31 w 32"/>
                <a:gd name="T63" fmla="*/ 77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 h="87">
                  <a:moveTo>
                    <a:pt x="31" y="77"/>
                  </a:moveTo>
                  <a:lnTo>
                    <a:pt x="32" y="87"/>
                  </a:lnTo>
                  <a:lnTo>
                    <a:pt x="27" y="87"/>
                  </a:lnTo>
                  <a:lnTo>
                    <a:pt x="24" y="87"/>
                  </a:lnTo>
                  <a:lnTo>
                    <a:pt x="18" y="87"/>
                  </a:lnTo>
                  <a:lnTo>
                    <a:pt x="17" y="87"/>
                  </a:lnTo>
                  <a:lnTo>
                    <a:pt x="14" y="86"/>
                  </a:lnTo>
                  <a:lnTo>
                    <a:pt x="13" y="84"/>
                  </a:lnTo>
                  <a:lnTo>
                    <a:pt x="12" y="84"/>
                  </a:lnTo>
                  <a:lnTo>
                    <a:pt x="10" y="82"/>
                  </a:lnTo>
                  <a:lnTo>
                    <a:pt x="10" y="81"/>
                  </a:lnTo>
                  <a:lnTo>
                    <a:pt x="10" y="79"/>
                  </a:lnTo>
                  <a:lnTo>
                    <a:pt x="9" y="76"/>
                  </a:lnTo>
                  <a:lnTo>
                    <a:pt x="9" y="68"/>
                  </a:lnTo>
                  <a:lnTo>
                    <a:pt x="9" y="31"/>
                  </a:lnTo>
                  <a:lnTo>
                    <a:pt x="0" y="31"/>
                  </a:lnTo>
                  <a:lnTo>
                    <a:pt x="0" y="22"/>
                  </a:lnTo>
                  <a:lnTo>
                    <a:pt x="9" y="22"/>
                  </a:lnTo>
                  <a:lnTo>
                    <a:pt x="9" y="7"/>
                  </a:lnTo>
                  <a:lnTo>
                    <a:pt x="20" y="0"/>
                  </a:lnTo>
                  <a:lnTo>
                    <a:pt x="20" y="22"/>
                  </a:lnTo>
                  <a:lnTo>
                    <a:pt x="31" y="22"/>
                  </a:lnTo>
                  <a:lnTo>
                    <a:pt x="31" y="31"/>
                  </a:lnTo>
                  <a:lnTo>
                    <a:pt x="20" y="31"/>
                  </a:lnTo>
                  <a:lnTo>
                    <a:pt x="20" y="69"/>
                  </a:lnTo>
                  <a:lnTo>
                    <a:pt x="20" y="72"/>
                  </a:lnTo>
                  <a:lnTo>
                    <a:pt x="20" y="74"/>
                  </a:lnTo>
                  <a:lnTo>
                    <a:pt x="21" y="76"/>
                  </a:lnTo>
                  <a:lnTo>
                    <a:pt x="22" y="77"/>
                  </a:lnTo>
                  <a:lnTo>
                    <a:pt x="24" y="77"/>
                  </a:lnTo>
                  <a:lnTo>
                    <a:pt x="26" y="77"/>
                  </a:lnTo>
                  <a:lnTo>
                    <a:pt x="31" y="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8" name="Freeform 216"/>
            <p:cNvSpPr>
              <a:spLocks/>
            </p:cNvSpPr>
            <p:nvPr/>
          </p:nvSpPr>
          <p:spPr bwMode="auto">
            <a:xfrm>
              <a:off x="1655" y="3827"/>
              <a:ext cx="52" cy="66"/>
            </a:xfrm>
            <a:custGeom>
              <a:avLst/>
              <a:gdLst>
                <a:gd name="T0" fmla="*/ 42 w 52"/>
                <a:gd name="T1" fmla="*/ 65 h 66"/>
                <a:gd name="T2" fmla="*/ 42 w 52"/>
                <a:gd name="T3" fmla="*/ 55 h 66"/>
                <a:gd name="T4" fmla="*/ 40 w 52"/>
                <a:gd name="T5" fmla="*/ 58 h 66"/>
                <a:gd name="T6" fmla="*/ 38 w 52"/>
                <a:gd name="T7" fmla="*/ 60 h 66"/>
                <a:gd name="T8" fmla="*/ 36 w 52"/>
                <a:gd name="T9" fmla="*/ 62 h 66"/>
                <a:gd name="T10" fmla="*/ 33 w 52"/>
                <a:gd name="T11" fmla="*/ 63 h 66"/>
                <a:gd name="T12" fmla="*/ 31 w 52"/>
                <a:gd name="T13" fmla="*/ 65 h 66"/>
                <a:gd name="T14" fmla="*/ 28 w 52"/>
                <a:gd name="T15" fmla="*/ 65 h 66"/>
                <a:gd name="T16" fmla="*/ 25 w 52"/>
                <a:gd name="T17" fmla="*/ 66 h 66"/>
                <a:gd name="T18" fmla="*/ 22 w 52"/>
                <a:gd name="T19" fmla="*/ 66 h 66"/>
                <a:gd name="T20" fmla="*/ 16 w 52"/>
                <a:gd name="T21" fmla="*/ 65 h 66"/>
                <a:gd name="T22" fmla="*/ 11 w 52"/>
                <a:gd name="T23" fmla="*/ 64 h 66"/>
                <a:gd name="T24" fmla="*/ 9 w 52"/>
                <a:gd name="T25" fmla="*/ 63 h 66"/>
                <a:gd name="T26" fmla="*/ 7 w 52"/>
                <a:gd name="T27" fmla="*/ 62 h 66"/>
                <a:gd name="T28" fmla="*/ 4 w 52"/>
                <a:gd name="T29" fmla="*/ 59 h 66"/>
                <a:gd name="T30" fmla="*/ 3 w 52"/>
                <a:gd name="T31" fmla="*/ 57 h 66"/>
                <a:gd name="T32" fmla="*/ 2 w 52"/>
                <a:gd name="T33" fmla="*/ 55 h 66"/>
                <a:gd name="T34" fmla="*/ 0 w 52"/>
                <a:gd name="T35" fmla="*/ 51 h 66"/>
                <a:gd name="T36" fmla="*/ 0 w 52"/>
                <a:gd name="T37" fmla="*/ 46 h 66"/>
                <a:gd name="T38" fmla="*/ 0 w 52"/>
                <a:gd name="T39" fmla="*/ 40 h 66"/>
                <a:gd name="T40" fmla="*/ 0 w 52"/>
                <a:gd name="T41" fmla="*/ 0 h 66"/>
                <a:gd name="T42" fmla="*/ 10 w 52"/>
                <a:gd name="T43" fmla="*/ 0 h 66"/>
                <a:gd name="T44" fmla="*/ 10 w 52"/>
                <a:gd name="T45" fmla="*/ 36 h 66"/>
                <a:gd name="T46" fmla="*/ 10 w 52"/>
                <a:gd name="T47" fmla="*/ 43 h 66"/>
                <a:gd name="T48" fmla="*/ 11 w 52"/>
                <a:gd name="T49" fmla="*/ 46 h 66"/>
                <a:gd name="T50" fmla="*/ 11 w 52"/>
                <a:gd name="T51" fmla="*/ 48 h 66"/>
                <a:gd name="T52" fmla="*/ 13 w 52"/>
                <a:gd name="T53" fmla="*/ 52 h 66"/>
                <a:gd name="T54" fmla="*/ 14 w 52"/>
                <a:gd name="T55" fmla="*/ 53 h 66"/>
                <a:gd name="T56" fmla="*/ 16 w 52"/>
                <a:gd name="T57" fmla="*/ 55 h 66"/>
                <a:gd name="T58" fmla="*/ 17 w 52"/>
                <a:gd name="T59" fmla="*/ 55 h 66"/>
                <a:gd name="T60" fmla="*/ 20 w 52"/>
                <a:gd name="T61" fmla="*/ 56 h 66"/>
                <a:gd name="T62" fmla="*/ 24 w 52"/>
                <a:gd name="T63" fmla="*/ 57 h 66"/>
                <a:gd name="T64" fmla="*/ 29 w 52"/>
                <a:gd name="T65" fmla="*/ 56 h 66"/>
                <a:gd name="T66" fmla="*/ 31 w 52"/>
                <a:gd name="T67" fmla="*/ 55 h 66"/>
                <a:gd name="T68" fmla="*/ 32 w 52"/>
                <a:gd name="T69" fmla="*/ 55 h 66"/>
                <a:gd name="T70" fmla="*/ 33 w 52"/>
                <a:gd name="T71" fmla="*/ 55 h 66"/>
                <a:gd name="T72" fmla="*/ 35 w 52"/>
                <a:gd name="T73" fmla="*/ 53 h 66"/>
                <a:gd name="T74" fmla="*/ 37 w 52"/>
                <a:gd name="T75" fmla="*/ 52 h 66"/>
                <a:gd name="T76" fmla="*/ 38 w 52"/>
                <a:gd name="T77" fmla="*/ 49 h 66"/>
                <a:gd name="T78" fmla="*/ 39 w 52"/>
                <a:gd name="T79" fmla="*/ 48 h 66"/>
                <a:gd name="T80" fmla="*/ 41 w 52"/>
                <a:gd name="T81" fmla="*/ 42 h 66"/>
                <a:gd name="T82" fmla="*/ 41 w 52"/>
                <a:gd name="T83" fmla="*/ 39 h 66"/>
                <a:gd name="T84" fmla="*/ 41 w 52"/>
                <a:gd name="T85" fmla="*/ 35 h 66"/>
                <a:gd name="T86" fmla="*/ 41 w 52"/>
                <a:gd name="T87" fmla="*/ 0 h 66"/>
                <a:gd name="T88" fmla="*/ 52 w 52"/>
                <a:gd name="T89" fmla="*/ 0 h 66"/>
                <a:gd name="T90" fmla="*/ 52 w 52"/>
                <a:gd name="T91" fmla="*/ 65 h 66"/>
                <a:gd name="T92" fmla="*/ 42 w 52"/>
                <a:gd name="T93" fmla="*/ 65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 h="66">
                  <a:moveTo>
                    <a:pt x="42" y="65"/>
                  </a:moveTo>
                  <a:lnTo>
                    <a:pt x="42" y="55"/>
                  </a:lnTo>
                  <a:lnTo>
                    <a:pt x="40" y="58"/>
                  </a:lnTo>
                  <a:lnTo>
                    <a:pt x="38" y="60"/>
                  </a:lnTo>
                  <a:lnTo>
                    <a:pt x="36" y="62"/>
                  </a:lnTo>
                  <a:lnTo>
                    <a:pt x="33" y="63"/>
                  </a:lnTo>
                  <a:lnTo>
                    <a:pt x="31" y="65"/>
                  </a:lnTo>
                  <a:lnTo>
                    <a:pt x="28" y="65"/>
                  </a:lnTo>
                  <a:lnTo>
                    <a:pt x="25" y="66"/>
                  </a:lnTo>
                  <a:lnTo>
                    <a:pt x="22" y="66"/>
                  </a:lnTo>
                  <a:lnTo>
                    <a:pt x="16" y="65"/>
                  </a:lnTo>
                  <a:lnTo>
                    <a:pt x="11" y="64"/>
                  </a:lnTo>
                  <a:lnTo>
                    <a:pt x="9" y="63"/>
                  </a:lnTo>
                  <a:lnTo>
                    <a:pt x="7" y="62"/>
                  </a:lnTo>
                  <a:lnTo>
                    <a:pt x="4" y="59"/>
                  </a:lnTo>
                  <a:lnTo>
                    <a:pt x="3" y="57"/>
                  </a:lnTo>
                  <a:lnTo>
                    <a:pt x="2" y="55"/>
                  </a:lnTo>
                  <a:lnTo>
                    <a:pt x="0" y="51"/>
                  </a:lnTo>
                  <a:lnTo>
                    <a:pt x="0" y="46"/>
                  </a:lnTo>
                  <a:lnTo>
                    <a:pt x="0" y="40"/>
                  </a:lnTo>
                  <a:lnTo>
                    <a:pt x="0" y="0"/>
                  </a:lnTo>
                  <a:lnTo>
                    <a:pt x="10" y="0"/>
                  </a:lnTo>
                  <a:lnTo>
                    <a:pt x="10" y="36"/>
                  </a:lnTo>
                  <a:lnTo>
                    <a:pt x="10" y="43"/>
                  </a:lnTo>
                  <a:lnTo>
                    <a:pt x="11" y="46"/>
                  </a:lnTo>
                  <a:lnTo>
                    <a:pt x="11" y="48"/>
                  </a:lnTo>
                  <a:lnTo>
                    <a:pt x="13" y="52"/>
                  </a:lnTo>
                  <a:lnTo>
                    <a:pt x="14" y="53"/>
                  </a:lnTo>
                  <a:lnTo>
                    <a:pt x="16" y="55"/>
                  </a:lnTo>
                  <a:lnTo>
                    <a:pt x="17" y="55"/>
                  </a:lnTo>
                  <a:lnTo>
                    <a:pt x="20" y="56"/>
                  </a:lnTo>
                  <a:lnTo>
                    <a:pt x="24" y="57"/>
                  </a:lnTo>
                  <a:lnTo>
                    <a:pt x="29" y="56"/>
                  </a:lnTo>
                  <a:lnTo>
                    <a:pt x="31" y="55"/>
                  </a:lnTo>
                  <a:lnTo>
                    <a:pt x="32" y="55"/>
                  </a:lnTo>
                  <a:lnTo>
                    <a:pt x="33" y="55"/>
                  </a:lnTo>
                  <a:lnTo>
                    <a:pt x="35" y="53"/>
                  </a:lnTo>
                  <a:lnTo>
                    <a:pt x="37" y="52"/>
                  </a:lnTo>
                  <a:lnTo>
                    <a:pt x="38" y="49"/>
                  </a:lnTo>
                  <a:lnTo>
                    <a:pt x="39" y="48"/>
                  </a:lnTo>
                  <a:lnTo>
                    <a:pt x="41" y="42"/>
                  </a:lnTo>
                  <a:lnTo>
                    <a:pt x="41" y="39"/>
                  </a:lnTo>
                  <a:lnTo>
                    <a:pt x="41" y="35"/>
                  </a:lnTo>
                  <a:lnTo>
                    <a:pt x="41" y="0"/>
                  </a:lnTo>
                  <a:lnTo>
                    <a:pt x="52" y="0"/>
                  </a:lnTo>
                  <a:lnTo>
                    <a:pt x="52" y="65"/>
                  </a:lnTo>
                  <a:lnTo>
                    <a:pt x="42"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59" name="Freeform 217"/>
            <p:cNvSpPr>
              <a:spLocks/>
            </p:cNvSpPr>
            <p:nvPr/>
          </p:nvSpPr>
          <p:spPr bwMode="auto">
            <a:xfrm>
              <a:off x="1724" y="3826"/>
              <a:ext cx="34" cy="66"/>
            </a:xfrm>
            <a:custGeom>
              <a:avLst/>
              <a:gdLst>
                <a:gd name="T0" fmla="*/ 0 w 34"/>
                <a:gd name="T1" fmla="*/ 66 h 66"/>
                <a:gd name="T2" fmla="*/ 0 w 34"/>
                <a:gd name="T3" fmla="*/ 1 h 66"/>
                <a:gd name="T4" fmla="*/ 10 w 34"/>
                <a:gd name="T5" fmla="*/ 1 h 66"/>
                <a:gd name="T6" fmla="*/ 10 w 34"/>
                <a:gd name="T7" fmla="*/ 11 h 66"/>
                <a:gd name="T8" fmla="*/ 11 w 34"/>
                <a:gd name="T9" fmla="*/ 8 h 66"/>
                <a:gd name="T10" fmla="*/ 14 w 34"/>
                <a:gd name="T11" fmla="*/ 5 h 66"/>
                <a:gd name="T12" fmla="*/ 15 w 34"/>
                <a:gd name="T13" fmla="*/ 4 h 66"/>
                <a:gd name="T14" fmla="*/ 17 w 34"/>
                <a:gd name="T15" fmla="*/ 2 h 66"/>
                <a:gd name="T16" fmla="*/ 18 w 34"/>
                <a:gd name="T17" fmla="*/ 1 h 66"/>
                <a:gd name="T18" fmla="*/ 20 w 34"/>
                <a:gd name="T19" fmla="*/ 1 h 66"/>
                <a:gd name="T20" fmla="*/ 24 w 34"/>
                <a:gd name="T21" fmla="*/ 0 h 66"/>
                <a:gd name="T22" fmla="*/ 27 w 34"/>
                <a:gd name="T23" fmla="*/ 0 h 66"/>
                <a:gd name="T24" fmla="*/ 29 w 34"/>
                <a:gd name="T25" fmla="*/ 1 h 66"/>
                <a:gd name="T26" fmla="*/ 32 w 34"/>
                <a:gd name="T27" fmla="*/ 2 h 66"/>
                <a:gd name="T28" fmla="*/ 34 w 34"/>
                <a:gd name="T29" fmla="*/ 4 h 66"/>
                <a:gd name="T30" fmla="*/ 31 w 34"/>
                <a:gd name="T31" fmla="*/ 14 h 66"/>
                <a:gd name="T32" fmla="*/ 27 w 34"/>
                <a:gd name="T33" fmla="*/ 11 h 66"/>
                <a:gd name="T34" fmla="*/ 23 w 34"/>
                <a:gd name="T35" fmla="*/ 11 h 66"/>
                <a:gd name="T36" fmla="*/ 20 w 34"/>
                <a:gd name="T37" fmla="*/ 11 h 66"/>
                <a:gd name="T38" fmla="*/ 17 w 34"/>
                <a:gd name="T39" fmla="*/ 14 h 66"/>
                <a:gd name="T40" fmla="*/ 14 w 34"/>
                <a:gd name="T41" fmla="*/ 16 h 66"/>
                <a:gd name="T42" fmla="*/ 13 w 34"/>
                <a:gd name="T43" fmla="*/ 19 h 66"/>
                <a:gd name="T44" fmla="*/ 11 w 34"/>
                <a:gd name="T45" fmla="*/ 25 h 66"/>
                <a:gd name="T46" fmla="*/ 11 w 34"/>
                <a:gd name="T47" fmla="*/ 29 h 66"/>
                <a:gd name="T48" fmla="*/ 10 w 34"/>
                <a:gd name="T49" fmla="*/ 32 h 66"/>
                <a:gd name="T50" fmla="*/ 10 w 34"/>
                <a:gd name="T51" fmla="*/ 66 h 66"/>
                <a:gd name="T52" fmla="*/ 0 w 34"/>
                <a:gd name="T53" fmla="*/ 66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66">
                  <a:moveTo>
                    <a:pt x="0" y="66"/>
                  </a:moveTo>
                  <a:lnTo>
                    <a:pt x="0" y="1"/>
                  </a:lnTo>
                  <a:lnTo>
                    <a:pt x="10" y="1"/>
                  </a:lnTo>
                  <a:lnTo>
                    <a:pt x="10" y="11"/>
                  </a:lnTo>
                  <a:lnTo>
                    <a:pt x="11" y="8"/>
                  </a:lnTo>
                  <a:lnTo>
                    <a:pt x="14" y="5"/>
                  </a:lnTo>
                  <a:lnTo>
                    <a:pt x="15" y="4"/>
                  </a:lnTo>
                  <a:lnTo>
                    <a:pt x="17" y="2"/>
                  </a:lnTo>
                  <a:lnTo>
                    <a:pt x="18" y="1"/>
                  </a:lnTo>
                  <a:lnTo>
                    <a:pt x="20" y="1"/>
                  </a:lnTo>
                  <a:lnTo>
                    <a:pt x="24" y="0"/>
                  </a:lnTo>
                  <a:lnTo>
                    <a:pt x="27" y="0"/>
                  </a:lnTo>
                  <a:lnTo>
                    <a:pt x="29" y="1"/>
                  </a:lnTo>
                  <a:lnTo>
                    <a:pt x="32" y="2"/>
                  </a:lnTo>
                  <a:lnTo>
                    <a:pt x="34" y="4"/>
                  </a:lnTo>
                  <a:lnTo>
                    <a:pt x="31" y="14"/>
                  </a:lnTo>
                  <a:lnTo>
                    <a:pt x="27" y="11"/>
                  </a:lnTo>
                  <a:lnTo>
                    <a:pt x="23" y="11"/>
                  </a:lnTo>
                  <a:lnTo>
                    <a:pt x="20" y="11"/>
                  </a:lnTo>
                  <a:lnTo>
                    <a:pt x="17" y="14"/>
                  </a:lnTo>
                  <a:lnTo>
                    <a:pt x="14" y="16"/>
                  </a:lnTo>
                  <a:lnTo>
                    <a:pt x="13" y="19"/>
                  </a:lnTo>
                  <a:lnTo>
                    <a:pt x="11" y="25"/>
                  </a:lnTo>
                  <a:lnTo>
                    <a:pt x="11" y="29"/>
                  </a:lnTo>
                  <a:lnTo>
                    <a:pt x="10" y="32"/>
                  </a:lnTo>
                  <a:lnTo>
                    <a:pt x="10"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0" name="Freeform 218"/>
            <p:cNvSpPr>
              <a:spLocks/>
            </p:cNvSpPr>
            <p:nvPr/>
          </p:nvSpPr>
          <p:spPr bwMode="auto">
            <a:xfrm>
              <a:off x="1762" y="3826"/>
              <a:ext cx="59" cy="67"/>
            </a:xfrm>
            <a:custGeom>
              <a:avLst/>
              <a:gdLst>
                <a:gd name="T0" fmla="*/ 58 w 59"/>
                <a:gd name="T1" fmla="*/ 46 h 67"/>
                <a:gd name="T2" fmla="*/ 55 w 59"/>
                <a:gd name="T3" fmla="*/ 55 h 67"/>
                <a:gd name="T4" fmla="*/ 52 w 59"/>
                <a:gd name="T5" fmla="*/ 59 h 67"/>
                <a:gd name="T6" fmla="*/ 48 w 59"/>
                <a:gd name="T7" fmla="*/ 62 h 67"/>
                <a:gd name="T8" fmla="*/ 44 w 59"/>
                <a:gd name="T9" fmla="*/ 64 h 67"/>
                <a:gd name="T10" fmla="*/ 36 w 59"/>
                <a:gd name="T11" fmla="*/ 66 h 67"/>
                <a:gd name="T12" fmla="*/ 24 w 59"/>
                <a:gd name="T13" fmla="*/ 66 h 67"/>
                <a:gd name="T14" fmla="*/ 15 w 59"/>
                <a:gd name="T15" fmla="*/ 64 h 67"/>
                <a:gd name="T16" fmla="*/ 10 w 59"/>
                <a:gd name="T17" fmla="*/ 60 h 67"/>
                <a:gd name="T18" fmla="*/ 4 w 59"/>
                <a:gd name="T19" fmla="*/ 54 h 67"/>
                <a:gd name="T20" fmla="*/ 2 w 59"/>
                <a:gd name="T21" fmla="*/ 48 h 67"/>
                <a:gd name="T22" fmla="*/ 0 w 59"/>
                <a:gd name="T23" fmla="*/ 42 h 67"/>
                <a:gd name="T24" fmla="*/ 0 w 59"/>
                <a:gd name="T25" fmla="*/ 34 h 67"/>
                <a:gd name="T26" fmla="*/ 0 w 59"/>
                <a:gd name="T27" fmla="*/ 26 h 67"/>
                <a:gd name="T28" fmla="*/ 2 w 59"/>
                <a:gd name="T29" fmla="*/ 20 h 67"/>
                <a:gd name="T30" fmla="*/ 6 w 59"/>
                <a:gd name="T31" fmla="*/ 11 h 67"/>
                <a:gd name="T32" fmla="*/ 10 w 59"/>
                <a:gd name="T33" fmla="*/ 7 h 67"/>
                <a:gd name="T34" fmla="*/ 15 w 59"/>
                <a:gd name="T35" fmla="*/ 4 h 67"/>
                <a:gd name="T36" fmla="*/ 20 w 59"/>
                <a:gd name="T37" fmla="*/ 1 h 67"/>
                <a:gd name="T38" fmla="*/ 27 w 59"/>
                <a:gd name="T39" fmla="*/ 0 h 67"/>
                <a:gd name="T40" fmla="*/ 36 w 59"/>
                <a:gd name="T41" fmla="*/ 1 h 67"/>
                <a:gd name="T42" fmla="*/ 44 w 59"/>
                <a:gd name="T43" fmla="*/ 4 h 67"/>
                <a:gd name="T44" fmla="*/ 48 w 59"/>
                <a:gd name="T45" fmla="*/ 7 h 67"/>
                <a:gd name="T46" fmla="*/ 53 w 59"/>
                <a:gd name="T47" fmla="*/ 11 h 67"/>
                <a:gd name="T48" fmla="*/ 55 w 59"/>
                <a:gd name="T49" fmla="*/ 16 h 67"/>
                <a:gd name="T50" fmla="*/ 58 w 59"/>
                <a:gd name="T51" fmla="*/ 22 h 67"/>
                <a:gd name="T52" fmla="*/ 58 w 59"/>
                <a:gd name="T53" fmla="*/ 29 h 67"/>
                <a:gd name="T54" fmla="*/ 59 w 59"/>
                <a:gd name="T55" fmla="*/ 36 h 67"/>
                <a:gd name="T56" fmla="*/ 11 w 59"/>
                <a:gd name="T57" fmla="*/ 42 h 67"/>
                <a:gd name="T58" fmla="*/ 14 w 59"/>
                <a:gd name="T59" fmla="*/ 49 h 67"/>
                <a:gd name="T60" fmla="*/ 20 w 59"/>
                <a:gd name="T61" fmla="*/ 55 h 67"/>
                <a:gd name="T62" fmla="*/ 27 w 59"/>
                <a:gd name="T63" fmla="*/ 58 h 67"/>
                <a:gd name="T64" fmla="*/ 33 w 59"/>
                <a:gd name="T65" fmla="*/ 58 h 67"/>
                <a:gd name="T66" fmla="*/ 38 w 59"/>
                <a:gd name="T67" fmla="*/ 56 h 67"/>
                <a:gd name="T68" fmla="*/ 43 w 59"/>
                <a:gd name="T69" fmla="*/ 53 h 67"/>
                <a:gd name="T70" fmla="*/ 46 w 59"/>
                <a:gd name="T71" fmla="*/ 48 h 67"/>
                <a:gd name="T72" fmla="*/ 48 w 59"/>
                <a:gd name="T73" fmla="*/ 45 h 67"/>
                <a:gd name="T74" fmla="*/ 48 w 59"/>
                <a:gd name="T75" fmla="*/ 28 h 67"/>
                <a:gd name="T76" fmla="*/ 46 w 59"/>
                <a:gd name="T77" fmla="*/ 20 h 67"/>
                <a:gd name="T78" fmla="*/ 43 w 59"/>
                <a:gd name="T79" fmla="*/ 15 h 67"/>
                <a:gd name="T80" fmla="*/ 38 w 59"/>
                <a:gd name="T81" fmla="*/ 11 h 67"/>
                <a:gd name="T82" fmla="*/ 30 w 59"/>
                <a:gd name="T83" fmla="*/ 9 h 67"/>
                <a:gd name="T84" fmla="*/ 23 w 59"/>
                <a:gd name="T85" fmla="*/ 10 h 67"/>
                <a:gd name="T86" fmla="*/ 17 w 59"/>
                <a:gd name="T87" fmla="*/ 14 h 67"/>
                <a:gd name="T88" fmla="*/ 13 w 59"/>
                <a:gd name="T89" fmla="*/ 20 h 67"/>
                <a:gd name="T90" fmla="*/ 11 w 59"/>
                <a:gd name="T91" fmla="*/ 28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7">
                  <a:moveTo>
                    <a:pt x="48" y="45"/>
                  </a:moveTo>
                  <a:lnTo>
                    <a:pt x="58" y="46"/>
                  </a:lnTo>
                  <a:lnTo>
                    <a:pt x="57" y="51"/>
                  </a:lnTo>
                  <a:lnTo>
                    <a:pt x="55" y="55"/>
                  </a:lnTo>
                  <a:lnTo>
                    <a:pt x="54" y="57"/>
                  </a:lnTo>
                  <a:lnTo>
                    <a:pt x="52" y="59"/>
                  </a:lnTo>
                  <a:lnTo>
                    <a:pt x="51" y="60"/>
                  </a:lnTo>
                  <a:lnTo>
                    <a:pt x="48" y="62"/>
                  </a:lnTo>
                  <a:lnTo>
                    <a:pt x="47" y="63"/>
                  </a:lnTo>
                  <a:lnTo>
                    <a:pt x="44" y="64"/>
                  </a:lnTo>
                  <a:lnTo>
                    <a:pt x="41" y="66"/>
                  </a:lnTo>
                  <a:lnTo>
                    <a:pt x="36" y="66"/>
                  </a:lnTo>
                  <a:lnTo>
                    <a:pt x="31" y="67"/>
                  </a:lnTo>
                  <a:lnTo>
                    <a:pt x="24" y="66"/>
                  </a:lnTo>
                  <a:lnTo>
                    <a:pt x="17" y="65"/>
                  </a:lnTo>
                  <a:lnTo>
                    <a:pt x="15" y="64"/>
                  </a:lnTo>
                  <a:lnTo>
                    <a:pt x="13" y="63"/>
                  </a:lnTo>
                  <a:lnTo>
                    <a:pt x="10" y="60"/>
                  </a:lnTo>
                  <a:lnTo>
                    <a:pt x="8" y="59"/>
                  </a:lnTo>
                  <a:lnTo>
                    <a:pt x="4" y="54"/>
                  </a:lnTo>
                  <a:lnTo>
                    <a:pt x="3" y="51"/>
                  </a:lnTo>
                  <a:lnTo>
                    <a:pt x="2" y="48"/>
                  </a:lnTo>
                  <a:lnTo>
                    <a:pt x="1" y="45"/>
                  </a:lnTo>
                  <a:lnTo>
                    <a:pt x="0" y="42"/>
                  </a:lnTo>
                  <a:lnTo>
                    <a:pt x="0" y="38"/>
                  </a:lnTo>
                  <a:lnTo>
                    <a:pt x="0" y="34"/>
                  </a:lnTo>
                  <a:lnTo>
                    <a:pt x="0" y="30"/>
                  </a:lnTo>
                  <a:lnTo>
                    <a:pt x="0" y="26"/>
                  </a:lnTo>
                  <a:lnTo>
                    <a:pt x="1" y="23"/>
                  </a:lnTo>
                  <a:lnTo>
                    <a:pt x="2" y="20"/>
                  </a:lnTo>
                  <a:lnTo>
                    <a:pt x="4" y="14"/>
                  </a:lnTo>
                  <a:lnTo>
                    <a:pt x="6" y="11"/>
                  </a:lnTo>
                  <a:lnTo>
                    <a:pt x="8" y="9"/>
                  </a:lnTo>
                  <a:lnTo>
                    <a:pt x="10" y="7"/>
                  </a:lnTo>
                  <a:lnTo>
                    <a:pt x="13" y="5"/>
                  </a:lnTo>
                  <a:lnTo>
                    <a:pt x="15" y="4"/>
                  </a:lnTo>
                  <a:lnTo>
                    <a:pt x="17" y="2"/>
                  </a:lnTo>
                  <a:lnTo>
                    <a:pt x="20" y="1"/>
                  </a:lnTo>
                  <a:lnTo>
                    <a:pt x="24" y="1"/>
                  </a:lnTo>
                  <a:lnTo>
                    <a:pt x="27" y="0"/>
                  </a:lnTo>
                  <a:lnTo>
                    <a:pt x="30" y="0"/>
                  </a:lnTo>
                  <a:lnTo>
                    <a:pt x="36" y="1"/>
                  </a:lnTo>
                  <a:lnTo>
                    <a:pt x="41" y="2"/>
                  </a:lnTo>
                  <a:lnTo>
                    <a:pt x="44" y="4"/>
                  </a:lnTo>
                  <a:lnTo>
                    <a:pt x="46" y="5"/>
                  </a:lnTo>
                  <a:lnTo>
                    <a:pt x="48" y="7"/>
                  </a:lnTo>
                  <a:lnTo>
                    <a:pt x="51" y="9"/>
                  </a:lnTo>
                  <a:lnTo>
                    <a:pt x="53" y="11"/>
                  </a:lnTo>
                  <a:lnTo>
                    <a:pt x="55" y="14"/>
                  </a:lnTo>
                  <a:lnTo>
                    <a:pt x="55" y="16"/>
                  </a:lnTo>
                  <a:lnTo>
                    <a:pt x="57" y="19"/>
                  </a:lnTo>
                  <a:lnTo>
                    <a:pt x="58" y="22"/>
                  </a:lnTo>
                  <a:lnTo>
                    <a:pt x="58" y="26"/>
                  </a:lnTo>
                  <a:lnTo>
                    <a:pt x="58" y="29"/>
                  </a:lnTo>
                  <a:lnTo>
                    <a:pt x="59" y="33"/>
                  </a:lnTo>
                  <a:lnTo>
                    <a:pt x="59" y="36"/>
                  </a:lnTo>
                  <a:lnTo>
                    <a:pt x="11" y="36"/>
                  </a:lnTo>
                  <a:lnTo>
                    <a:pt x="11" y="42"/>
                  </a:lnTo>
                  <a:lnTo>
                    <a:pt x="13" y="46"/>
                  </a:lnTo>
                  <a:lnTo>
                    <a:pt x="14" y="49"/>
                  </a:lnTo>
                  <a:lnTo>
                    <a:pt x="17" y="53"/>
                  </a:lnTo>
                  <a:lnTo>
                    <a:pt x="20" y="55"/>
                  </a:lnTo>
                  <a:lnTo>
                    <a:pt x="23" y="57"/>
                  </a:lnTo>
                  <a:lnTo>
                    <a:pt x="27" y="58"/>
                  </a:lnTo>
                  <a:lnTo>
                    <a:pt x="31" y="58"/>
                  </a:lnTo>
                  <a:lnTo>
                    <a:pt x="33" y="58"/>
                  </a:lnTo>
                  <a:lnTo>
                    <a:pt x="36" y="57"/>
                  </a:lnTo>
                  <a:lnTo>
                    <a:pt x="38" y="56"/>
                  </a:lnTo>
                  <a:lnTo>
                    <a:pt x="41" y="55"/>
                  </a:lnTo>
                  <a:lnTo>
                    <a:pt x="43" y="53"/>
                  </a:lnTo>
                  <a:lnTo>
                    <a:pt x="44" y="51"/>
                  </a:lnTo>
                  <a:lnTo>
                    <a:pt x="46" y="48"/>
                  </a:lnTo>
                  <a:lnTo>
                    <a:pt x="48" y="45"/>
                  </a:lnTo>
                  <a:lnTo>
                    <a:pt x="11" y="28"/>
                  </a:lnTo>
                  <a:lnTo>
                    <a:pt x="48" y="28"/>
                  </a:lnTo>
                  <a:lnTo>
                    <a:pt x="47" y="24"/>
                  </a:lnTo>
                  <a:lnTo>
                    <a:pt x="46" y="20"/>
                  </a:lnTo>
                  <a:lnTo>
                    <a:pt x="44" y="18"/>
                  </a:lnTo>
                  <a:lnTo>
                    <a:pt x="43" y="15"/>
                  </a:lnTo>
                  <a:lnTo>
                    <a:pt x="41" y="12"/>
                  </a:lnTo>
                  <a:lnTo>
                    <a:pt x="38" y="11"/>
                  </a:lnTo>
                  <a:lnTo>
                    <a:pt x="34" y="9"/>
                  </a:lnTo>
                  <a:lnTo>
                    <a:pt x="30" y="9"/>
                  </a:lnTo>
                  <a:lnTo>
                    <a:pt x="26" y="9"/>
                  </a:lnTo>
                  <a:lnTo>
                    <a:pt x="23" y="10"/>
                  </a:lnTo>
                  <a:lnTo>
                    <a:pt x="20" y="11"/>
                  </a:lnTo>
                  <a:lnTo>
                    <a:pt x="17" y="14"/>
                  </a:lnTo>
                  <a:lnTo>
                    <a:pt x="15" y="17"/>
                  </a:lnTo>
                  <a:lnTo>
                    <a:pt x="13" y="20"/>
                  </a:lnTo>
                  <a:lnTo>
                    <a:pt x="12" y="23"/>
                  </a:lnTo>
                  <a:lnTo>
                    <a:pt x="11" y="28"/>
                  </a:lnTo>
                  <a:lnTo>
                    <a:pt x="48"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66107" name="Group 219"/>
          <p:cNvGrpSpPr>
            <a:grpSpLocks/>
          </p:cNvGrpSpPr>
          <p:nvPr/>
        </p:nvGrpSpPr>
        <p:grpSpPr bwMode="auto">
          <a:xfrm>
            <a:off x="1749425" y="2108200"/>
            <a:ext cx="1477963" cy="1462088"/>
            <a:chOff x="1057" y="2470"/>
            <a:chExt cx="931" cy="921"/>
          </a:xfrm>
        </p:grpSpPr>
        <p:sp>
          <p:nvSpPr>
            <p:cNvPr id="12305" name="Freeform 220"/>
            <p:cNvSpPr>
              <a:spLocks/>
            </p:cNvSpPr>
            <p:nvPr/>
          </p:nvSpPr>
          <p:spPr bwMode="auto">
            <a:xfrm>
              <a:off x="1057" y="2470"/>
              <a:ext cx="931" cy="921"/>
            </a:xfrm>
            <a:custGeom>
              <a:avLst/>
              <a:gdLst>
                <a:gd name="T0" fmla="*/ 553 w 931"/>
                <a:gd name="T1" fmla="*/ 30 h 921"/>
                <a:gd name="T2" fmla="*/ 674 w 931"/>
                <a:gd name="T3" fmla="*/ 73 h 921"/>
                <a:gd name="T4" fmla="*/ 778 w 931"/>
                <a:gd name="T5" fmla="*/ 151 h 921"/>
                <a:gd name="T6" fmla="*/ 857 w 931"/>
                <a:gd name="T7" fmla="*/ 255 h 921"/>
                <a:gd name="T8" fmla="*/ 901 w 931"/>
                <a:gd name="T9" fmla="*/ 374 h 921"/>
                <a:gd name="T10" fmla="*/ 906 w 931"/>
                <a:gd name="T11" fmla="*/ 505 h 921"/>
                <a:gd name="T12" fmla="*/ 876 w 931"/>
                <a:gd name="T13" fmla="*/ 629 h 921"/>
                <a:gd name="T14" fmla="*/ 809 w 931"/>
                <a:gd name="T15" fmla="*/ 738 h 921"/>
                <a:gd name="T16" fmla="*/ 710 w 931"/>
                <a:gd name="T17" fmla="*/ 827 h 921"/>
                <a:gd name="T18" fmla="*/ 595 w 931"/>
                <a:gd name="T19" fmla="*/ 881 h 921"/>
                <a:gd name="T20" fmla="*/ 465 w 931"/>
                <a:gd name="T21" fmla="*/ 899 h 921"/>
                <a:gd name="T22" fmla="*/ 335 w 931"/>
                <a:gd name="T23" fmla="*/ 881 h 921"/>
                <a:gd name="T24" fmla="*/ 220 w 931"/>
                <a:gd name="T25" fmla="*/ 827 h 921"/>
                <a:gd name="T26" fmla="*/ 121 w 931"/>
                <a:gd name="T27" fmla="*/ 738 h 921"/>
                <a:gd name="T28" fmla="*/ 55 w 931"/>
                <a:gd name="T29" fmla="*/ 629 h 921"/>
                <a:gd name="T30" fmla="*/ 24 w 931"/>
                <a:gd name="T31" fmla="*/ 505 h 921"/>
                <a:gd name="T32" fmla="*/ 30 w 931"/>
                <a:gd name="T33" fmla="*/ 374 h 921"/>
                <a:gd name="T34" fmla="*/ 73 w 931"/>
                <a:gd name="T35" fmla="*/ 255 h 921"/>
                <a:gd name="T36" fmla="*/ 152 w 931"/>
                <a:gd name="T37" fmla="*/ 151 h 921"/>
                <a:gd name="T38" fmla="*/ 257 w 931"/>
                <a:gd name="T39" fmla="*/ 73 h 921"/>
                <a:gd name="T40" fmla="*/ 377 w 931"/>
                <a:gd name="T41" fmla="*/ 30 h 921"/>
                <a:gd name="T42" fmla="*/ 465 w 931"/>
                <a:gd name="T43" fmla="*/ 0 h 921"/>
                <a:gd name="T44" fmla="*/ 602 w 931"/>
                <a:gd name="T45" fmla="*/ 19 h 921"/>
                <a:gd name="T46" fmla="*/ 722 w 931"/>
                <a:gd name="T47" fmla="*/ 76 h 921"/>
                <a:gd name="T48" fmla="*/ 826 w 931"/>
                <a:gd name="T49" fmla="*/ 170 h 921"/>
                <a:gd name="T50" fmla="*/ 897 w 931"/>
                <a:gd name="T51" fmla="*/ 284 h 921"/>
                <a:gd name="T52" fmla="*/ 928 w 931"/>
                <a:gd name="T53" fmla="*/ 414 h 921"/>
                <a:gd name="T54" fmla="*/ 922 w 931"/>
                <a:gd name="T55" fmla="*/ 552 h 921"/>
                <a:gd name="T56" fmla="*/ 877 w 931"/>
                <a:gd name="T57" fmla="*/ 677 h 921"/>
                <a:gd name="T58" fmla="*/ 794 w 931"/>
                <a:gd name="T59" fmla="*/ 786 h 921"/>
                <a:gd name="T60" fmla="*/ 684 w 931"/>
                <a:gd name="T61" fmla="*/ 869 h 921"/>
                <a:gd name="T62" fmla="*/ 558 w 931"/>
                <a:gd name="T63" fmla="*/ 913 h 921"/>
                <a:gd name="T64" fmla="*/ 418 w 931"/>
                <a:gd name="T65" fmla="*/ 919 h 921"/>
                <a:gd name="T66" fmla="*/ 286 w 931"/>
                <a:gd name="T67" fmla="*/ 887 h 921"/>
                <a:gd name="T68" fmla="*/ 171 w 931"/>
                <a:gd name="T69" fmla="*/ 818 h 921"/>
                <a:gd name="T70" fmla="*/ 76 w 931"/>
                <a:gd name="T71" fmla="*/ 715 h 921"/>
                <a:gd name="T72" fmla="*/ 19 w 931"/>
                <a:gd name="T73" fmla="*/ 596 h 921"/>
                <a:gd name="T74" fmla="*/ 0 w 931"/>
                <a:gd name="T75" fmla="*/ 461 h 921"/>
                <a:gd name="T76" fmla="*/ 19 w 931"/>
                <a:gd name="T77" fmla="*/ 325 h 921"/>
                <a:gd name="T78" fmla="*/ 76 w 931"/>
                <a:gd name="T79" fmla="*/ 206 h 921"/>
                <a:gd name="T80" fmla="*/ 171 w 931"/>
                <a:gd name="T81" fmla="*/ 103 h 921"/>
                <a:gd name="T82" fmla="*/ 286 w 931"/>
                <a:gd name="T83" fmla="*/ 34 h 921"/>
                <a:gd name="T84" fmla="*/ 418 w 931"/>
                <a:gd name="T85" fmla="*/ 2 h 9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1" h="921">
                  <a:moveTo>
                    <a:pt x="465" y="23"/>
                  </a:moveTo>
                  <a:lnTo>
                    <a:pt x="510" y="25"/>
                  </a:lnTo>
                  <a:lnTo>
                    <a:pt x="553" y="30"/>
                  </a:lnTo>
                  <a:lnTo>
                    <a:pt x="595" y="40"/>
                  </a:lnTo>
                  <a:lnTo>
                    <a:pt x="636" y="55"/>
                  </a:lnTo>
                  <a:lnTo>
                    <a:pt x="674" y="73"/>
                  </a:lnTo>
                  <a:lnTo>
                    <a:pt x="710" y="95"/>
                  </a:lnTo>
                  <a:lnTo>
                    <a:pt x="746" y="121"/>
                  </a:lnTo>
                  <a:lnTo>
                    <a:pt x="778" y="151"/>
                  </a:lnTo>
                  <a:lnTo>
                    <a:pt x="809" y="184"/>
                  </a:lnTo>
                  <a:lnTo>
                    <a:pt x="835" y="219"/>
                  </a:lnTo>
                  <a:lnTo>
                    <a:pt x="857" y="255"/>
                  </a:lnTo>
                  <a:lnTo>
                    <a:pt x="876" y="292"/>
                  </a:lnTo>
                  <a:lnTo>
                    <a:pt x="890" y="332"/>
                  </a:lnTo>
                  <a:lnTo>
                    <a:pt x="901" y="374"/>
                  </a:lnTo>
                  <a:lnTo>
                    <a:pt x="906" y="416"/>
                  </a:lnTo>
                  <a:lnTo>
                    <a:pt x="908" y="461"/>
                  </a:lnTo>
                  <a:lnTo>
                    <a:pt x="906" y="505"/>
                  </a:lnTo>
                  <a:lnTo>
                    <a:pt x="901" y="548"/>
                  </a:lnTo>
                  <a:lnTo>
                    <a:pt x="890" y="589"/>
                  </a:lnTo>
                  <a:lnTo>
                    <a:pt x="876" y="629"/>
                  </a:lnTo>
                  <a:lnTo>
                    <a:pt x="857" y="666"/>
                  </a:lnTo>
                  <a:lnTo>
                    <a:pt x="835" y="703"/>
                  </a:lnTo>
                  <a:lnTo>
                    <a:pt x="809" y="738"/>
                  </a:lnTo>
                  <a:lnTo>
                    <a:pt x="778" y="770"/>
                  </a:lnTo>
                  <a:lnTo>
                    <a:pt x="746" y="800"/>
                  </a:lnTo>
                  <a:lnTo>
                    <a:pt x="710" y="827"/>
                  </a:lnTo>
                  <a:lnTo>
                    <a:pt x="674" y="848"/>
                  </a:lnTo>
                  <a:lnTo>
                    <a:pt x="636" y="866"/>
                  </a:lnTo>
                  <a:lnTo>
                    <a:pt x="595" y="881"/>
                  </a:lnTo>
                  <a:lnTo>
                    <a:pt x="553" y="891"/>
                  </a:lnTo>
                  <a:lnTo>
                    <a:pt x="510" y="896"/>
                  </a:lnTo>
                  <a:lnTo>
                    <a:pt x="465" y="899"/>
                  </a:lnTo>
                  <a:lnTo>
                    <a:pt x="420" y="896"/>
                  </a:lnTo>
                  <a:lnTo>
                    <a:pt x="377" y="891"/>
                  </a:lnTo>
                  <a:lnTo>
                    <a:pt x="335" y="881"/>
                  </a:lnTo>
                  <a:lnTo>
                    <a:pt x="295" y="866"/>
                  </a:lnTo>
                  <a:lnTo>
                    <a:pt x="257" y="848"/>
                  </a:lnTo>
                  <a:lnTo>
                    <a:pt x="220" y="827"/>
                  </a:lnTo>
                  <a:lnTo>
                    <a:pt x="185" y="800"/>
                  </a:lnTo>
                  <a:lnTo>
                    <a:pt x="152" y="770"/>
                  </a:lnTo>
                  <a:lnTo>
                    <a:pt x="121" y="738"/>
                  </a:lnTo>
                  <a:lnTo>
                    <a:pt x="95" y="703"/>
                  </a:lnTo>
                  <a:lnTo>
                    <a:pt x="73" y="666"/>
                  </a:lnTo>
                  <a:lnTo>
                    <a:pt x="55" y="629"/>
                  </a:lnTo>
                  <a:lnTo>
                    <a:pt x="41" y="589"/>
                  </a:lnTo>
                  <a:lnTo>
                    <a:pt x="30" y="548"/>
                  </a:lnTo>
                  <a:lnTo>
                    <a:pt x="24" y="505"/>
                  </a:lnTo>
                  <a:lnTo>
                    <a:pt x="22" y="461"/>
                  </a:lnTo>
                  <a:lnTo>
                    <a:pt x="24" y="416"/>
                  </a:lnTo>
                  <a:lnTo>
                    <a:pt x="30" y="374"/>
                  </a:lnTo>
                  <a:lnTo>
                    <a:pt x="41" y="332"/>
                  </a:lnTo>
                  <a:lnTo>
                    <a:pt x="55" y="292"/>
                  </a:lnTo>
                  <a:lnTo>
                    <a:pt x="73" y="255"/>
                  </a:lnTo>
                  <a:lnTo>
                    <a:pt x="95" y="219"/>
                  </a:lnTo>
                  <a:lnTo>
                    <a:pt x="121" y="184"/>
                  </a:lnTo>
                  <a:lnTo>
                    <a:pt x="152" y="151"/>
                  </a:lnTo>
                  <a:lnTo>
                    <a:pt x="185" y="121"/>
                  </a:lnTo>
                  <a:lnTo>
                    <a:pt x="220" y="95"/>
                  </a:lnTo>
                  <a:lnTo>
                    <a:pt x="257" y="73"/>
                  </a:lnTo>
                  <a:lnTo>
                    <a:pt x="295" y="55"/>
                  </a:lnTo>
                  <a:lnTo>
                    <a:pt x="335" y="40"/>
                  </a:lnTo>
                  <a:lnTo>
                    <a:pt x="377" y="30"/>
                  </a:lnTo>
                  <a:lnTo>
                    <a:pt x="420" y="25"/>
                  </a:lnTo>
                  <a:lnTo>
                    <a:pt x="465" y="23"/>
                  </a:lnTo>
                  <a:lnTo>
                    <a:pt x="465" y="0"/>
                  </a:lnTo>
                  <a:lnTo>
                    <a:pt x="512" y="2"/>
                  </a:lnTo>
                  <a:lnTo>
                    <a:pt x="558" y="9"/>
                  </a:lnTo>
                  <a:lnTo>
                    <a:pt x="602" y="19"/>
                  </a:lnTo>
                  <a:lnTo>
                    <a:pt x="644" y="34"/>
                  </a:lnTo>
                  <a:lnTo>
                    <a:pt x="684" y="53"/>
                  </a:lnTo>
                  <a:lnTo>
                    <a:pt x="722" y="76"/>
                  </a:lnTo>
                  <a:lnTo>
                    <a:pt x="760" y="103"/>
                  </a:lnTo>
                  <a:lnTo>
                    <a:pt x="794" y="135"/>
                  </a:lnTo>
                  <a:lnTo>
                    <a:pt x="826" y="170"/>
                  </a:lnTo>
                  <a:lnTo>
                    <a:pt x="854" y="206"/>
                  </a:lnTo>
                  <a:lnTo>
                    <a:pt x="877" y="244"/>
                  </a:lnTo>
                  <a:lnTo>
                    <a:pt x="897" y="284"/>
                  </a:lnTo>
                  <a:lnTo>
                    <a:pt x="911" y="325"/>
                  </a:lnTo>
                  <a:lnTo>
                    <a:pt x="922" y="369"/>
                  </a:lnTo>
                  <a:lnTo>
                    <a:pt x="928" y="414"/>
                  </a:lnTo>
                  <a:lnTo>
                    <a:pt x="931" y="461"/>
                  </a:lnTo>
                  <a:lnTo>
                    <a:pt x="928" y="508"/>
                  </a:lnTo>
                  <a:lnTo>
                    <a:pt x="922" y="552"/>
                  </a:lnTo>
                  <a:lnTo>
                    <a:pt x="911" y="596"/>
                  </a:lnTo>
                  <a:lnTo>
                    <a:pt x="897" y="638"/>
                  </a:lnTo>
                  <a:lnTo>
                    <a:pt x="877" y="677"/>
                  </a:lnTo>
                  <a:lnTo>
                    <a:pt x="854" y="715"/>
                  </a:lnTo>
                  <a:lnTo>
                    <a:pt x="826" y="752"/>
                  </a:lnTo>
                  <a:lnTo>
                    <a:pt x="794" y="786"/>
                  </a:lnTo>
                  <a:lnTo>
                    <a:pt x="760" y="818"/>
                  </a:lnTo>
                  <a:lnTo>
                    <a:pt x="722" y="845"/>
                  </a:lnTo>
                  <a:lnTo>
                    <a:pt x="684" y="869"/>
                  </a:lnTo>
                  <a:lnTo>
                    <a:pt x="644" y="887"/>
                  </a:lnTo>
                  <a:lnTo>
                    <a:pt x="602" y="903"/>
                  </a:lnTo>
                  <a:lnTo>
                    <a:pt x="558" y="913"/>
                  </a:lnTo>
                  <a:lnTo>
                    <a:pt x="512" y="919"/>
                  </a:lnTo>
                  <a:lnTo>
                    <a:pt x="465" y="921"/>
                  </a:lnTo>
                  <a:lnTo>
                    <a:pt x="418" y="919"/>
                  </a:lnTo>
                  <a:lnTo>
                    <a:pt x="372" y="913"/>
                  </a:lnTo>
                  <a:lnTo>
                    <a:pt x="329" y="903"/>
                  </a:lnTo>
                  <a:lnTo>
                    <a:pt x="286" y="887"/>
                  </a:lnTo>
                  <a:lnTo>
                    <a:pt x="246" y="869"/>
                  </a:lnTo>
                  <a:lnTo>
                    <a:pt x="208" y="845"/>
                  </a:lnTo>
                  <a:lnTo>
                    <a:pt x="171" y="818"/>
                  </a:lnTo>
                  <a:lnTo>
                    <a:pt x="136" y="786"/>
                  </a:lnTo>
                  <a:lnTo>
                    <a:pt x="104" y="752"/>
                  </a:lnTo>
                  <a:lnTo>
                    <a:pt x="76" y="715"/>
                  </a:lnTo>
                  <a:lnTo>
                    <a:pt x="53" y="677"/>
                  </a:lnTo>
                  <a:lnTo>
                    <a:pt x="34" y="638"/>
                  </a:lnTo>
                  <a:lnTo>
                    <a:pt x="19" y="596"/>
                  </a:lnTo>
                  <a:lnTo>
                    <a:pt x="8" y="552"/>
                  </a:lnTo>
                  <a:lnTo>
                    <a:pt x="2" y="508"/>
                  </a:lnTo>
                  <a:lnTo>
                    <a:pt x="0" y="461"/>
                  </a:lnTo>
                  <a:lnTo>
                    <a:pt x="2" y="414"/>
                  </a:lnTo>
                  <a:lnTo>
                    <a:pt x="8" y="369"/>
                  </a:lnTo>
                  <a:lnTo>
                    <a:pt x="19" y="325"/>
                  </a:lnTo>
                  <a:lnTo>
                    <a:pt x="34" y="284"/>
                  </a:lnTo>
                  <a:lnTo>
                    <a:pt x="53" y="244"/>
                  </a:lnTo>
                  <a:lnTo>
                    <a:pt x="76" y="206"/>
                  </a:lnTo>
                  <a:lnTo>
                    <a:pt x="104" y="170"/>
                  </a:lnTo>
                  <a:lnTo>
                    <a:pt x="136" y="135"/>
                  </a:lnTo>
                  <a:lnTo>
                    <a:pt x="171" y="103"/>
                  </a:lnTo>
                  <a:lnTo>
                    <a:pt x="208" y="76"/>
                  </a:lnTo>
                  <a:lnTo>
                    <a:pt x="246" y="53"/>
                  </a:lnTo>
                  <a:lnTo>
                    <a:pt x="286" y="34"/>
                  </a:lnTo>
                  <a:lnTo>
                    <a:pt x="329" y="19"/>
                  </a:lnTo>
                  <a:lnTo>
                    <a:pt x="372" y="9"/>
                  </a:lnTo>
                  <a:lnTo>
                    <a:pt x="418" y="2"/>
                  </a:lnTo>
                  <a:lnTo>
                    <a:pt x="465" y="0"/>
                  </a:lnTo>
                  <a:lnTo>
                    <a:pt x="465" y="23"/>
                  </a:lnTo>
                  <a:close/>
                </a:path>
              </a:pathLst>
            </a:custGeom>
            <a:solidFill>
              <a:srgbClr val="FFF8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12306" name="Group 221"/>
            <p:cNvGrpSpPr>
              <a:grpSpLocks/>
            </p:cNvGrpSpPr>
            <p:nvPr/>
          </p:nvGrpSpPr>
          <p:grpSpPr bwMode="auto">
            <a:xfrm>
              <a:off x="1067" y="2481"/>
              <a:ext cx="910" cy="899"/>
              <a:chOff x="1067" y="2481"/>
              <a:chExt cx="910" cy="899"/>
            </a:xfrm>
          </p:grpSpPr>
          <p:sp>
            <p:nvSpPr>
              <p:cNvPr id="12307" name="Oval 222"/>
              <p:cNvSpPr>
                <a:spLocks noChangeArrowheads="1"/>
              </p:cNvSpPr>
              <p:nvPr/>
            </p:nvSpPr>
            <p:spPr bwMode="auto">
              <a:xfrm>
                <a:off x="1067" y="2481"/>
                <a:ext cx="910" cy="899"/>
              </a:xfrm>
              <a:prstGeom prst="ellipse">
                <a:avLst/>
              </a:prstGeom>
              <a:solidFill>
                <a:srgbClr val="FFF8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08" name="Freeform 223"/>
              <p:cNvSpPr>
                <a:spLocks/>
              </p:cNvSpPr>
              <p:nvPr/>
            </p:nvSpPr>
            <p:spPr bwMode="auto">
              <a:xfrm>
                <a:off x="1190" y="3085"/>
                <a:ext cx="56" cy="68"/>
              </a:xfrm>
              <a:custGeom>
                <a:avLst/>
                <a:gdLst>
                  <a:gd name="T0" fmla="*/ 56 w 56"/>
                  <a:gd name="T1" fmla="*/ 44 h 68"/>
                  <a:gd name="T2" fmla="*/ 53 w 56"/>
                  <a:gd name="T3" fmla="*/ 54 h 68"/>
                  <a:gd name="T4" fmla="*/ 47 w 56"/>
                  <a:gd name="T5" fmla="*/ 61 h 68"/>
                  <a:gd name="T6" fmla="*/ 39 w 56"/>
                  <a:gd name="T7" fmla="*/ 65 h 68"/>
                  <a:gd name="T8" fmla="*/ 29 w 56"/>
                  <a:gd name="T9" fmla="*/ 68 h 68"/>
                  <a:gd name="T10" fmla="*/ 17 w 56"/>
                  <a:gd name="T11" fmla="*/ 65 h 68"/>
                  <a:gd name="T12" fmla="*/ 12 w 56"/>
                  <a:gd name="T13" fmla="*/ 62 h 68"/>
                  <a:gd name="T14" fmla="*/ 8 w 56"/>
                  <a:gd name="T15" fmla="*/ 58 h 68"/>
                  <a:gd name="T16" fmla="*/ 4 w 56"/>
                  <a:gd name="T17" fmla="*/ 54 h 68"/>
                  <a:gd name="T18" fmla="*/ 1 w 56"/>
                  <a:gd name="T19" fmla="*/ 41 h 68"/>
                  <a:gd name="T20" fmla="*/ 0 w 56"/>
                  <a:gd name="T21" fmla="*/ 34 h 68"/>
                  <a:gd name="T22" fmla="*/ 1 w 56"/>
                  <a:gd name="T23" fmla="*/ 24 h 68"/>
                  <a:gd name="T24" fmla="*/ 3 w 56"/>
                  <a:gd name="T25" fmla="*/ 16 h 68"/>
                  <a:gd name="T26" fmla="*/ 8 w 56"/>
                  <a:gd name="T27" fmla="*/ 9 h 68"/>
                  <a:gd name="T28" fmla="*/ 11 w 56"/>
                  <a:gd name="T29" fmla="*/ 6 h 68"/>
                  <a:gd name="T30" fmla="*/ 18 w 56"/>
                  <a:gd name="T31" fmla="*/ 3 h 68"/>
                  <a:gd name="T32" fmla="*/ 25 w 56"/>
                  <a:gd name="T33" fmla="*/ 0 h 68"/>
                  <a:gd name="T34" fmla="*/ 34 w 56"/>
                  <a:gd name="T35" fmla="*/ 0 h 68"/>
                  <a:gd name="T36" fmla="*/ 42 w 56"/>
                  <a:gd name="T37" fmla="*/ 3 h 68"/>
                  <a:gd name="T38" fmla="*/ 46 w 56"/>
                  <a:gd name="T39" fmla="*/ 6 h 68"/>
                  <a:gd name="T40" fmla="*/ 50 w 56"/>
                  <a:gd name="T41" fmla="*/ 10 h 68"/>
                  <a:gd name="T42" fmla="*/ 53 w 56"/>
                  <a:gd name="T43" fmla="*/ 13 h 68"/>
                  <a:gd name="T44" fmla="*/ 54 w 56"/>
                  <a:gd name="T45" fmla="*/ 18 h 68"/>
                  <a:gd name="T46" fmla="*/ 44 w 56"/>
                  <a:gd name="T47" fmla="*/ 22 h 68"/>
                  <a:gd name="T48" fmla="*/ 42 w 56"/>
                  <a:gd name="T49" fmla="*/ 17 h 68"/>
                  <a:gd name="T50" fmla="*/ 39 w 56"/>
                  <a:gd name="T51" fmla="*/ 13 h 68"/>
                  <a:gd name="T52" fmla="*/ 35 w 56"/>
                  <a:gd name="T53" fmla="*/ 10 h 68"/>
                  <a:gd name="T54" fmla="*/ 29 w 56"/>
                  <a:gd name="T55" fmla="*/ 9 h 68"/>
                  <a:gd name="T56" fmla="*/ 24 w 56"/>
                  <a:gd name="T57" fmla="*/ 10 h 68"/>
                  <a:gd name="T58" fmla="*/ 19 w 56"/>
                  <a:gd name="T59" fmla="*/ 13 h 68"/>
                  <a:gd name="T60" fmla="*/ 14 w 56"/>
                  <a:gd name="T61" fmla="*/ 18 h 68"/>
                  <a:gd name="T62" fmla="*/ 11 w 56"/>
                  <a:gd name="T63" fmla="*/ 27 h 68"/>
                  <a:gd name="T64" fmla="*/ 11 w 56"/>
                  <a:gd name="T65" fmla="*/ 40 h 68"/>
                  <a:gd name="T66" fmla="*/ 14 w 56"/>
                  <a:gd name="T67" fmla="*/ 49 h 68"/>
                  <a:gd name="T68" fmla="*/ 16 w 56"/>
                  <a:gd name="T69" fmla="*/ 52 h 68"/>
                  <a:gd name="T70" fmla="*/ 20 w 56"/>
                  <a:gd name="T71" fmla="*/ 56 h 68"/>
                  <a:gd name="T72" fmla="*/ 25 w 56"/>
                  <a:gd name="T73" fmla="*/ 58 h 68"/>
                  <a:gd name="T74" fmla="*/ 32 w 56"/>
                  <a:gd name="T75" fmla="*/ 58 h 68"/>
                  <a:gd name="T76" fmla="*/ 37 w 56"/>
                  <a:gd name="T77" fmla="*/ 56 h 68"/>
                  <a:gd name="T78" fmla="*/ 41 w 56"/>
                  <a:gd name="T79" fmla="*/ 54 h 68"/>
                  <a:gd name="T80" fmla="*/ 43 w 56"/>
                  <a:gd name="T81" fmla="*/ 49 h 68"/>
                  <a:gd name="T82" fmla="*/ 45 w 56"/>
                  <a:gd name="T83" fmla="*/ 42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 h="68">
                    <a:moveTo>
                      <a:pt x="45" y="42"/>
                    </a:moveTo>
                    <a:lnTo>
                      <a:pt x="56" y="44"/>
                    </a:lnTo>
                    <a:lnTo>
                      <a:pt x="55" y="49"/>
                    </a:lnTo>
                    <a:lnTo>
                      <a:pt x="53" y="54"/>
                    </a:lnTo>
                    <a:lnTo>
                      <a:pt x="50" y="58"/>
                    </a:lnTo>
                    <a:lnTo>
                      <a:pt x="47" y="61"/>
                    </a:lnTo>
                    <a:lnTo>
                      <a:pt x="43" y="64"/>
                    </a:lnTo>
                    <a:lnTo>
                      <a:pt x="39" y="65"/>
                    </a:lnTo>
                    <a:lnTo>
                      <a:pt x="34" y="67"/>
                    </a:lnTo>
                    <a:lnTo>
                      <a:pt x="29" y="68"/>
                    </a:lnTo>
                    <a:lnTo>
                      <a:pt x="23" y="67"/>
                    </a:lnTo>
                    <a:lnTo>
                      <a:pt x="17" y="65"/>
                    </a:lnTo>
                    <a:lnTo>
                      <a:pt x="15" y="64"/>
                    </a:lnTo>
                    <a:lnTo>
                      <a:pt x="12" y="62"/>
                    </a:lnTo>
                    <a:lnTo>
                      <a:pt x="10" y="61"/>
                    </a:lnTo>
                    <a:lnTo>
                      <a:pt x="8" y="58"/>
                    </a:lnTo>
                    <a:lnTo>
                      <a:pt x="6" y="56"/>
                    </a:lnTo>
                    <a:lnTo>
                      <a:pt x="4" y="54"/>
                    </a:lnTo>
                    <a:lnTo>
                      <a:pt x="1" y="48"/>
                    </a:lnTo>
                    <a:lnTo>
                      <a:pt x="1" y="41"/>
                    </a:lnTo>
                    <a:lnTo>
                      <a:pt x="0" y="38"/>
                    </a:lnTo>
                    <a:lnTo>
                      <a:pt x="0" y="34"/>
                    </a:lnTo>
                    <a:lnTo>
                      <a:pt x="0" y="29"/>
                    </a:lnTo>
                    <a:lnTo>
                      <a:pt x="1" y="24"/>
                    </a:lnTo>
                    <a:lnTo>
                      <a:pt x="1" y="20"/>
                    </a:lnTo>
                    <a:lnTo>
                      <a:pt x="3" y="16"/>
                    </a:lnTo>
                    <a:lnTo>
                      <a:pt x="5" y="12"/>
                    </a:lnTo>
                    <a:lnTo>
                      <a:pt x="8" y="9"/>
                    </a:lnTo>
                    <a:lnTo>
                      <a:pt x="9" y="7"/>
                    </a:lnTo>
                    <a:lnTo>
                      <a:pt x="11" y="6"/>
                    </a:lnTo>
                    <a:lnTo>
                      <a:pt x="14" y="4"/>
                    </a:lnTo>
                    <a:lnTo>
                      <a:pt x="18" y="3"/>
                    </a:lnTo>
                    <a:lnTo>
                      <a:pt x="21" y="1"/>
                    </a:lnTo>
                    <a:lnTo>
                      <a:pt x="25" y="0"/>
                    </a:lnTo>
                    <a:lnTo>
                      <a:pt x="29" y="0"/>
                    </a:lnTo>
                    <a:lnTo>
                      <a:pt x="34" y="0"/>
                    </a:lnTo>
                    <a:lnTo>
                      <a:pt x="39" y="2"/>
                    </a:lnTo>
                    <a:lnTo>
                      <a:pt x="42" y="3"/>
                    </a:lnTo>
                    <a:lnTo>
                      <a:pt x="45" y="4"/>
                    </a:lnTo>
                    <a:lnTo>
                      <a:pt x="46" y="6"/>
                    </a:lnTo>
                    <a:lnTo>
                      <a:pt x="49" y="8"/>
                    </a:lnTo>
                    <a:lnTo>
                      <a:pt x="50" y="10"/>
                    </a:lnTo>
                    <a:lnTo>
                      <a:pt x="52" y="12"/>
                    </a:lnTo>
                    <a:lnTo>
                      <a:pt x="53" y="13"/>
                    </a:lnTo>
                    <a:lnTo>
                      <a:pt x="53" y="16"/>
                    </a:lnTo>
                    <a:lnTo>
                      <a:pt x="54" y="18"/>
                    </a:lnTo>
                    <a:lnTo>
                      <a:pt x="55" y="20"/>
                    </a:lnTo>
                    <a:lnTo>
                      <a:pt x="44" y="22"/>
                    </a:lnTo>
                    <a:lnTo>
                      <a:pt x="43" y="19"/>
                    </a:lnTo>
                    <a:lnTo>
                      <a:pt x="42" y="17"/>
                    </a:lnTo>
                    <a:lnTo>
                      <a:pt x="41" y="14"/>
                    </a:lnTo>
                    <a:lnTo>
                      <a:pt x="39" y="13"/>
                    </a:lnTo>
                    <a:lnTo>
                      <a:pt x="37" y="11"/>
                    </a:lnTo>
                    <a:lnTo>
                      <a:pt x="35" y="10"/>
                    </a:lnTo>
                    <a:lnTo>
                      <a:pt x="32" y="10"/>
                    </a:lnTo>
                    <a:lnTo>
                      <a:pt x="29" y="9"/>
                    </a:lnTo>
                    <a:lnTo>
                      <a:pt x="25" y="10"/>
                    </a:lnTo>
                    <a:lnTo>
                      <a:pt x="24" y="10"/>
                    </a:lnTo>
                    <a:lnTo>
                      <a:pt x="22" y="10"/>
                    </a:lnTo>
                    <a:lnTo>
                      <a:pt x="19" y="13"/>
                    </a:lnTo>
                    <a:lnTo>
                      <a:pt x="16" y="15"/>
                    </a:lnTo>
                    <a:lnTo>
                      <a:pt x="14" y="18"/>
                    </a:lnTo>
                    <a:lnTo>
                      <a:pt x="12" y="23"/>
                    </a:lnTo>
                    <a:lnTo>
                      <a:pt x="11" y="27"/>
                    </a:lnTo>
                    <a:lnTo>
                      <a:pt x="11" y="34"/>
                    </a:lnTo>
                    <a:lnTo>
                      <a:pt x="11" y="40"/>
                    </a:lnTo>
                    <a:lnTo>
                      <a:pt x="12" y="45"/>
                    </a:lnTo>
                    <a:lnTo>
                      <a:pt x="14" y="49"/>
                    </a:lnTo>
                    <a:lnTo>
                      <a:pt x="15" y="51"/>
                    </a:lnTo>
                    <a:lnTo>
                      <a:pt x="16" y="52"/>
                    </a:lnTo>
                    <a:lnTo>
                      <a:pt x="18" y="55"/>
                    </a:lnTo>
                    <a:lnTo>
                      <a:pt x="20" y="56"/>
                    </a:lnTo>
                    <a:lnTo>
                      <a:pt x="22" y="57"/>
                    </a:lnTo>
                    <a:lnTo>
                      <a:pt x="25" y="58"/>
                    </a:lnTo>
                    <a:lnTo>
                      <a:pt x="29" y="58"/>
                    </a:lnTo>
                    <a:lnTo>
                      <a:pt x="32" y="58"/>
                    </a:lnTo>
                    <a:lnTo>
                      <a:pt x="35" y="58"/>
                    </a:lnTo>
                    <a:lnTo>
                      <a:pt x="37" y="56"/>
                    </a:lnTo>
                    <a:lnTo>
                      <a:pt x="39" y="54"/>
                    </a:lnTo>
                    <a:lnTo>
                      <a:pt x="41" y="54"/>
                    </a:lnTo>
                    <a:lnTo>
                      <a:pt x="42" y="52"/>
                    </a:lnTo>
                    <a:lnTo>
                      <a:pt x="43" y="49"/>
                    </a:lnTo>
                    <a:lnTo>
                      <a:pt x="44" y="46"/>
                    </a:lnTo>
                    <a:lnTo>
                      <a:pt x="45"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09" name="Freeform 224"/>
              <p:cNvSpPr>
                <a:spLocks/>
              </p:cNvSpPr>
              <p:nvPr/>
            </p:nvSpPr>
            <p:spPr bwMode="auto">
              <a:xfrm>
                <a:off x="1251" y="3085"/>
                <a:ext cx="60" cy="68"/>
              </a:xfrm>
              <a:custGeom>
                <a:avLst/>
                <a:gdLst>
                  <a:gd name="T0" fmla="*/ 0 w 60"/>
                  <a:gd name="T1" fmla="*/ 30 h 68"/>
                  <a:gd name="T2" fmla="*/ 2 w 60"/>
                  <a:gd name="T3" fmla="*/ 22 h 68"/>
                  <a:gd name="T4" fmla="*/ 4 w 60"/>
                  <a:gd name="T5" fmla="*/ 15 h 68"/>
                  <a:gd name="T6" fmla="*/ 8 w 60"/>
                  <a:gd name="T7" fmla="*/ 10 h 68"/>
                  <a:gd name="T8" fmla="*/ 12 w 60"/>
                  <a:gd name="T9" fmla="*/ 6 h 68"/>
                  <a:gd name="T10" fmla="*/ 19 w 60"/>
                  <a:gd name="T11" fmla="*/ 2 h 68"/>
                  <a:gd name="T12" fmla="*/ 27 w 60"/>
                  <a:gd name="T13" fmla="*/ 0 h 68"/>
                  <a:gd name="T14" fmla="*/ 36 w 60"/>
                  <a:gd name="T15" fmla="*/ 0 h 68"/>
                  <a:gd name="T16" fmla="*/ 45 w 60"/>
                  <a:gd name="T17" fmla="*/ 3 h 68"/>
                  <a:gd name="T18" fmla="*/ 50 w 60"/>
                  <a:gd name="T19" fmla="*/ 6 h 68"/>
                  <a:gd name="T20" fmla="*/ 53 w 60"/>
                  <a:gd name="T21" fmla="*/ 11 h 68"/>
                  <a:gd name="T22" fmla="*/ 57 w 60"/>
                  <a:gd name="T23" fmla="*/ 17 h 68"/>
                  <a:gd name="T24" fmla="*/ 59 w 60"/>
                  <a:gd name="T25" fmla="*/ 22 h 68"/>
                  <a:gd name="T26" fmla="*/ 60 w 60"/>
                  <a:gd name="T27" fmla="*/ 29 h 68"/>
                  <a:gd name="T28" fmla="*/ 60 w 60"/>
                  <a:gd name="T29" fmla="*/ 39 h 68"/>
                  <a:gd name="T30" fmla="*/ 58 w 60"/>
                  <a:gd name="T31" fmla="*/ 48 h 68"/>
                  <a:gd name="T32" fmla="*/ 54 w 60"/>
                  <a:gd name="T33" fmla="*/ 56 h 68"/>
                  <a:gd name="T34" fmla="*/ 49 w 60"/>
                  <a:gd name="T35" fmla="*/ 61 h 68"/>
                  <a:gd name="T36" fmla="*/ 42 w 60"/>
                  <a:gd name="T37" fmla="*/ 65 h 68"/>
                  <a:gd name="T38" fmla="*/ 38 w 60"/>
                  <a:gd name="T39" fmla="*/ 66 h 68"/>
                  <a:gd name="T40" fmla="*/ 30 w 60"/>
                  <a:gd name="T41" fmla="*/ 68 h 68"/>
                  <a:gd name="T42" fmla="*/ 24 w 60"/>
                  <a:gd name="T43" fmla="*/ 67 h 68"/>
                  <a:gd name="T44" fmla="*/ 16 w 60"/>
                  <a:gd name="T45" fmla="*/ 64 h 68"/>
                  <a:gd name="T46" fmla="*/ 10 w 60"/>
                  <a:gd name="T47" fmla="*/ 61 h 68"/>
                  <a:gd name="T48" fmla="*/ 6 w 60"/>
                  <a:gd name="T49" fmla="*/ 56 h 68"/>
                  <a:gd name="T50" fmla="*/ 3 w 60"/>
                  <a:gd name="T51" fmla="*/ 51 h 68"/>
                  <a:gd name="T52" fmla="*/ 1 w 60"/>
                  <a:gd name="T53" fmla="*/ 45 h 68"/>
                  <a:gd name="T54" fmla="*/ 0 w 60"/>
                  <a:gd name="T55" fmla="*/ 37 h 68"/>
                  <a:gd name="T56" fmla="*/ 0 w 60"/>
                  <a:gd name="T57" fmla="*/ 34 h 68"/>
                  <a:gd name="T58" fmla="*/ 12 w 60"/>
                  <a:gd name="T59" fmla="*/ 40 h 68"/>
                  <a:gd name="T60" fmla="*/ 13 w 60"/>
                  <a:gd name="T61" fmla="*/ 47 h 68"/>
                  <a:gd name="T62" fmla="*/ 16 w 60"/>
                  <a:gd name="T63" fmla="*/ 51 h 68"/>
                  <a:gd name="T64" fmla="*/ 19 w 60"/>
                  <a:gd name="T65" fmla="*/ 55 h 68"/>
                  <a:gd name="T66" fmla="*/ 26 w 60"/>
                  <a:gd name="T67" fmla="*/ 58 h 68"/>
                  <a:gd name="T68" fmla="*/ 34 w 60"/>
                  <a:gd name="T69" fmla="*/ 58 h 68"/>
                  <a:gd name="T70" fmla="*/ 41 w 60"/>
                  <a:gd name="T71" fmla="*/ 54 h 68"/>
                  <a:gd name="T72" fmla="*/ 45 w 60"/>
                  <a:gd name="T73" fmla="*/ 51 h 68"/>
                  <a:gd name="T74" fmla="*/ 47 w 60"/>
                  <a:gd name="T75" fmla="*/ 44 h 68"/>
                  <a:gd name="T76" fmla="*/ 49 w 60"/>
                  <a:gd name="T77" fmla="*/ 34 h 68"/>
                  <a:gd name="T78" fmla="*/ 47 w 60"/>
                  <a:gd name="T79" fmla="*/ 23 h 68"/>
                  <a:gd name="T80" fmla="*/ 46 w 60"/>
                  <a:gd name="T81" fmla="*/ 19 h 68"/>
                  <a:gd name="T82" fmla="*/ 41 w 60"/>
                  <a:gd name="T83" fmla="*/ 13 h 68"/>
                  <a:gd name="T84" fmla="*/ 34 w 60"/>
                  <a:gd name="T85" fmla="*/ 10 h 68"/>
                  <a:gd name="T86" fmla="*/ 26 w 60"/>
                  <a:gd name="T87" fmla="*/ 10 h 68"/>
                  <a:gd name="T88" fmla="*/ 23 w 60"/>
                  <a:gd name="T89" fmla="*/ 10 h 68"/>
                  <a:gd name="T90" fmla="*/ 16 w 60"/>
                  <a:gd name="T91" fmla="*/ 15 h 68"/>
                  <a:gd name="T92" fmla="*/ 14 w 60"/>
                  <a:gd name="T93" fmla="*/ 19 h 68"/>
                  <a:gd name="T94" fmla="*/ 12 w 60"/>
                  <a:gd name="T95" fmla="*/ 28 h 68"/>
                  <a:gd name="T96" fmla="*/ 0 w 60"/>
                  <a:gd name="T97" fmla="*/ 34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68">
                    <a:moveTo>
                      <a:pt x="0" y="34"/>
                    </a:moveTo>
                    <a:lnTo>
                      <a:pt x="0" y="30"/>
                    </a:lnTo>
                    <a:lnTo>
                      <a:pt x="1" y="25"/>
                    </a:lnTo>
                    <a:lnTo>
                      <a:pt x="2" y="22"/>
                    </a:lnTo>
                    <a:lnTo>
                      <a:pt x="2" y="18"/>
                    </a:lnTo>
                    <a:lnTo>
                      <a:pt x="4" y="15"/>
                    </a:lnTo>
                    <a:lnTo>
                      <a:pt x="5" y="12"/>
                    </a:lnTo>
                    <a:lnTo>
                      <a:pt x="8" y="10"/>
                    </a:lnTo>
                    <a:lnTo>
                      <a:pt x="10" y="7"/>
                    </a:lnTo>
                    <a:lnTo>
                      <a:pt x="12" y="6"/>
                    </a:lnTo>
                    <a:lnTo>
                      <a:pt x="14" y="4"/>
                    </a:lnTo>
                    <a:lnTo>
                      <a:pt x="19" y="2"/>
                    </a:lnTo>
                    <a:lnTo>
                      <a:pt x="24" y="0"/>
                    </a:lnTo>
                    <a:lnTo>
                      <a:pt x="27" y="0"/>
                    </a:lnTo>
                    <a:lnTo>
                      <a:pt x="30" y="0"/>
                    </a:lnTo>
                    <a:lnTo>
                      <a:pt x="36" y="0"/>
                    </a:lnTo>
                    <a:lnTo>
                      <a:pt x="42" y="3"/>
                    </a:lnTo>
                    <a:lnTo>
                      <a:pt x="45" y="3"/>
                    </a:lnTo>
                    <a:lnTo>
                      <a:pt x="47" y="5"/>
                    </a:lnTo>
                    <a:lnTo>
                      <a:pt x="50" y="6"/>
                    </a:lnTo>
                    <a:lnTo>
                      <a:pt x="52" y="9"/>
                    </a:lnTo>
                    <a:lnTo>
                      <a:pt x="53" y="11"/>
                    </a:lnTo>
                    <a:lnTo>
                      <a:pt x="56" y="13"/>
                    </a:lnTo>
                    <a:lnTo>
                      <a:pt x="57" y="17"/>
                    </a:lnTo>
                    <a:lnTo>
                      <a:pt x="58" y="19"/>
                    </a:lnTo>
                    <a:lnTo>
                      <a:pt x="59" y="22"/>
                    </a:lnTo>
                    <a:lnTo>
                      <a:pt x="60" y="26"/>
                    </a:lnTo>
                    <a:lnTo>
                      <a:pt x="60" y="29"/>
                    </a:lnTo>
                    <a:lnTo>
                      <a:pt x="60" y="33"/>
                    </a:lnTo>
                    <a:lnTo>
                      <a:pt x="60" y="39"/>
                    </a:lnTo>
                    <a:lnTo>
                      <a:pt x="59" y="44"/>
                    </a:lnTo>
                    <a:lnTo>
                      <a:pt x="58" y="48"/>
                    </a:lnTo>
                    <a:lnTo>
                      <a:pt x="57" y="52"/>
                    </a:lnTo>
                    <a:lnTo>
                      <a:pt x="54" y="56"/>
                    </a:lnTo>
                    <a:lnTo>
                      <a:pt x="52" y="58"/>
                    </a:lnTo>
                    <a:lnTo>
                      <a:pt x="49" y="61"/>
                    </a:lnTo>
                    <a:lnTo>
                      <a:pt x="46" y="63"/>
                    </a:lnTo>
                    <a:lnTo>
                      <a:pt x="42" y="65"/>
                    </a:lnTo>
                    <a:lnTo>
                      <a:pt x="40" y="66"/>
                    </a:lnTo>
                    <a:lnTo>
                      <a:pt x="38" y="66"/>
                    </a:lnTo>
                    <a:lnTo>
                      <a:pt x="34" y="67"/>
                    </a:lnTo>
                    <a:lnTo>
                      <a:pt x="30" y="68"/>
                    </a:lnTo>
                    <a:lnTo>
                      <a:pt x="27" y="67"/>
                    </a:lnTo>
                    <a:lnTo>
                      <a:pt x="24" y="67"/>
                    </a:lnTo>
                    <a:lnTo>
                      <a:pt x="18" y="65"/>
                    </a:lnTo>
                    <a:lnTo>
                      <a:pt x="16" y="64"/>
                    </a:lnTo>
                    <a:lnTo>
                      <a:pt x="12" y="62"/>
                    </a:lnTo>
                    <a:lnTo>
                      <a:pt x="10" y="61"/>
                    </a:lnTo>
                    <a:lnTo>
                      <a:pt x="9" y="58"/>
                    </a:lnTo>
                    <a:lnTo>
                      <a:pt x="6" y="56"/>
                    </a:lnTo>
                    <a:lnTo>
                      <a:pt x="5" y="54"/>
                    </a:lnTo>
                    <a:lnTo>
                      <a:pt x="3" y="51"/>
                    </a:lnTo>
                    <a:lnTo>
                      <a:pt x="2" y="48"/>
                    </a:lnTo>
                    <a:lnTo>
                      <a:pt x="1" y="45"/>
                    </a:lnTo>
                    <a:lnTo>
                      <a:pt x="1" y="41"/>
                    </a:lnTo>
                    <a:lnTo>
                      <a:pt x="0" y="37"/>
                    </a:lnTo>
                    <a:lnTo>
                      <a:pt x="0" y="34"/>
                    </a:lnTo>
                    <a:lnTo>
                      <a:pt x="11" y="34"/>
                    </a:lnTo>
                    <a:lnTo>
                      <a:pt x="12" y="40"/>
                    </a:lnTo>
                    <a:lnTo>
                      <a:pt x="12" y="44"/>
                    </a:lnTo>
                    <a:lnTo>
                      <a:pt x="13" y="47"/>
                    </a:lnTo>
                    <a:lnTo>
                      <a:pt x="14" y="49"/>
                    </a:lnTo>
                    <a:lnTo>
                      <a:pt x="16" y="51"/>
                    </a:lnTo>
                    <a:lnTo>
                      <a:pt x="16" y="52"/>
                    </a:lnTo>
                    <a:lnTo>
                      <a:pt x="19" y="55"/>
                    </a:lnTo>
                    <a:lnTo>
                      <a:pt x="23" y="57"/>
                    </a:lnTo>
                    <a:lnTo>
                      <a:pt x="26" y="58"/>
                    </a:lnTo>
                    <a:lnTo>
                      <a:pt x="30" y="58"/>
                    </a:lnTo>
                    <a:lnTo>
                      <a:pt x="34" y="58"/>
                    </a:lnTo>
                    <a:lnTo>
                      <a:pt x="37" y="57"/>
                    </a:lnTo>
                    <a:lnTo>
                      <a:pt x="41" y="54"/>
                    </a:lnTo>
                    <a:lnTo>
                      <a:pt x="43" y="52"/>
                    </a:lnTo>
                    <a:lnTo>
                      <a:pt x="45" y="51"/>
                    </a:lnTo>
                    <a:lnTo>
                      <a:pt x="46" y="48"/>
                    </a:lnTo>
                    <a:lnTo>
                      <a:pt x="47" y="44"/>
                    </a:lnTo>
                    <a:lnTo>
                      <a:pt x="49" y="39"/>
                    </a:lnTo>
                    <a:lnTo>
                      <a:pt x="49" y="34"/>
                    </a:lnTo>
                    <a:lnTo>
                      <a:pt x="49" y="27"/>
                    </a:lnTo>
                    <a:lnTo>
                      <a:pt x="47" y="23"/>
                    </a:lnTo>
                    <a:lnTo>
                      <a:pt x="47" y="20"/>
                    </a:lnTo>
                    <a:lnTo>
                      <a:pt x="46" y="19"/>
                    </a:lnTo>
                    <a:lnTo>
                      <a:pt x="43" y="15"/>
                    </a:lnTo>
                    <a:lnTo>
                      <a:pt x="41" y="13"/>
                    </a:lnTo>
                    <a:lnTo>
                      <a:pt x="37" y="10"/>
                    </a:lnTo>
                    <a:lnTo>
                      <a:pt x="34" y="10"/>
                    </a:lnTo>
                    <a:lnTo>
                      <a:pt x="30" y="9"/>
                    </a:lnTo>
                    <a:lnTo>
                      <a:pt x="26" y="10"/>
                    </a:lnTo>
                    <a:lnTo>
                      <a:pt x="24" y="10"/>
                    </a:lnTo>
                    <a:lnTo>
                      <a:pt x="23" y="10"/>
                    </a:lnTo>
                    <a:lnTo>
                      <a:pt x="19" y="13"/>
                    </a:lnTo>
                    <a:lnTo>
                      <a:pt x="16" y="15"/>
                    </a:lnTo>
                    <a:lnTo>
                      <a:pt x="16" y="17"/>
                    </a:lnTo>
                    <a:lnTo>
                      <a:pt x="14" y="19"/>
                    </a:lnTo>
                    <a:lnTo>
                      <a:pt x="12" y="23"/>
                    </a:lnTo>
                    <a:lnTo>
                      <a:pt x="12" y="28"/>
                    </a:lnTo>
                    <a:lnTo>
                      <a:pt x="11" y="34"/>
                    </a:lnTo>
                    <a:lnTo>
                      <a:pt x="0"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10" name="Freeform 225"/>
              <p:cNvSpPr>
                <a:spLocks/>
              </p:cNvSpPr>
              <p:nvPr/>
            </p:nvSpPr>
            <p:spPr bwMode="auto">
              <a:xfrm>
                <a:off x="1324" y="3085"/>
                <a:ext cx="87" cy="66"/>
              </a:xfrm>
              <a:custGeom>
                <a:avLst/>
                <a:gdLst>
                  <a:gd name="T0" fmla="*/ 0 w 87"/>
                  <a:gd name="T1" fmla="*/ 2 h 66"/>
                  <a:gd name="T2" fmla="*/ 10 w 87"/>
                  <a:gd name="T3" fmla="*/ 10 h 66"/>
                  <a:gd name="T4" fmla="*/ 13 w 87"/>
                  <a:gd name="T5" fmla="*/ 6 h 66"/>
                  <a:gd name="T6" fmla="*/ 18 w 87"/>
                  <a:gd name="T7" fmla="*/ 3 h 66"/>
                  <a:gd name="T8" fmla="*/ 23 w 87"/>
                  <a:gd name="T9" fmla="*/ 1 h 66"/>
                  <a:gd name="T10" fmla="*/ 29 w 87"/>
                  <a:gd name="T11" fmla="*/ 0 h 66"/>
                  <a:gd name="T12" fmla="*/ 35 w 87"/>
                  <a:gd name="T13" fmla="*/ 1 h 66"/>
                  <a:gd name="T14" fmla="*/ 41 w 87"/>
                  <a:gd name="T15" fmla="*/ 3 h 66"/>
                  <a:gd name="T16" fmla="*/ 45 w 87"/>
                  <a:gd name="T17" fmla="*/ 6 h 66"/>
                  <a:gd name="T18" fmla="*/ 47 w 87"/>
                  <a:gd name="T19" fmla="*/ 11 h 66"/>
                  <a:gd name="T20" fmla="*/ 56 w 87"/>
                  <a:gd name="T21" fmla="*/ 3 h 66"/>
                  <a:gd name="T22" fmla="*/ 61 w 87"/>
                  <a:gd name="T23" fmla="*/ 1 h 66"/>
                  <a:gd name="T24" fmla="*/ 67 w 87"/>
                  <a:gd name="T25" fmla="*/ 0 h 66"/>
                  <a:gd name="T26" fmla="*/ 76 w 87"/>
                  <a:gd name="T27" fmla="*/ 2 h 66"/>
                  <a:gd name="T28" fmla="*/ 82 w 87"/>
                  <a:gd name="T29" fmla="*/ 6 h 66"/>
                  <a:gd name="T30" fmla="*/ 86 w 87"/>
                  <a:gd name="T31" fmla="*/ 12 h 66"/>
                  <a:gd name="T32" fmla="*/ 87 w 87"/>
                  <a:gd name="T33" fmla="*/ 22 h 66"/>
                  <a:gd name="T34" fmla="*/ 77 w 87"/>
                  <a:gd name="T35" fmla="*/ 66 h 66"/>
                  <a:gd name="T36" fmla="*/ 76 w 87"/>
                  <a:gd name="T37" fmla="*/ 20 h 66"/>
                  <a:gd name="T38" fmla="*/ 75 w 87"/>
                  <a:gd name="T39" fmla="*/ 16 h 66"/>
                  <a:gd name="T40" fmla="*/ 73 w 87"/>
                  <a:gd name="T41" fmla="*/ 13 h 66"/>
                  <a:gd name="T42" fmla="*/ 71 w 87"/>
                  <a:gd name="T43" fmla="*/ 11 h 66"/>
                  <a:gd name="T44" fmla="*/ 66 w 87"/>
                  <a:gd name="T45" fmla="*/ 10 h 66"/>
                  <a:gd name="T46" fmla="*/ 62 w 87"/>
                  <a:gd name="T47" fmla="*/ 10 h 66"/>
                  <a:gd name="T48" fmla="*/ 56 w 87"/>
                  <a:gd name="T49" fmla="*/ 12 h 66"/>
                  <a:gd name="T50" fmla="*/ 52 w 87"/>
                  <a:gd name="T51" fmla="*/ 17 h 66"/>
                  <a:gd name="T52" fmla="*/ 49 w 87"/>
                  <a:gd name="T53" fmla="*/ 23 h 66"/>
                  <a:gd name="T54" fmla="*/ 49 w 87"/>
                  <a:gd name="T55" fmla="*/ 66 h 66"/>
                  <a:gd name="T56" fmla="*/ 38 w 87"/>
                  <a:gd name="T57" fmla="*/ 24 h 66"/>
                  <a:gd name="T58" fmla="*/ 38 w 87"/>
                  <a:gd name="T59" fmla="*/ 19 h 66"/>
                  <a:gd name="T60" fmla="*/ 37 w 87"/>
                  <a:gd name="T61" fmla="*/ 15 h 66"/>
                  <a:gd name="T62" fmla="*/ 34 w 87"/>
                  <a:gd name="T63" fmla="*/ 12 h 66"/>
                  <a:gd name="T64" fmla="*/ 29 w 87"/>
                  <a:gd name="T65" fmla="*/ 10 h 66"/>
                  <a:gd name="T66" fmla="*/ 22 w 87"/>
                  <a:gd name="T67" fmla="*/ 10 h 66"/>
                  <a:gd name="T68" fmla="*/ 16 w 87"/>
                  <a:gd name="T69" fmla="*/ 13 h 66"/>
                  <a:gd name="T70" fmla="*/ 14 w 87"/>
                  <a:gd name="T71" fmla="*/ 17 h 66"/>
                  <a:gd name="T72" fmla="*/ 11 w 87"/>
                  <a:gd name="T73" fmla="*/ 25 h 66"/>
                  <a:gd name="T74" fmla="*/ 11 w 87"/>
                  <a:gd name="T75" fmla="*/ 33 h 66"/>
                  <a:gd name="T76" fmla="*/ 0 w 87"/>
                  <a:gd name="T77" fmla="*/ 66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7" h="66">
                    <a:moveTo>
                      <a:pt x="0" y="66"/>
                    </a:moveTo>
                    <a:lnTo>
                      <a:pt x="0" y="2"/>
                    </a:lnTo>
                    <a:lnTo>
                      <a:pt x="10" y="2"/>
                    </a:lnTo>
                    <a:lnTo>
                      <a:pt x="10" y="10"/>
                    </a:lnTo>
                    <a:lnTo>
                      <a:pt x="11" y="8"/>
                    </a:lnTo>
                    <a:lnTo>
                      <a:pt x="13" y="6"/>
                    </a:lnTo>
                    <a:lnTo>
                      <a:pt x="15" y="5"/>
                    </a:lnTo>
                    <a:lnTo>
                      <a:pt x="18" y="3"/>
                    </a:lnTo>
                    <a:lnTo>
                      <a:pt x="20" y="2"/>
                    </a:lnTo>
                    <a:lnTo>
                      <a:pt x="23" y="1"/>
                    </a:lnTo>
                    <a:lnTo>
                      <a:pt x="26" y="0"/>
                    </a:lnTo>
                    <a:lnTo>
                      <a:pt x="29" y="0"/>
                    </a:lnTo>
                    <a:lnTo>
                      <a:pt x="32" y="0"/>
                    </a:lnTo>
                    <a:lnTo>
                      <a:pt x="35" y="1"/>
                    </a:lnTo>
                    <a:lnTo>
                      <a:pt x="39" y="2"/>
                    </a:lnTo>
                    <a:lnTo>
                      <a:pt x="41" y="3"/>
                    </a:lnTo>
                    <a:lnTo>
                      <a:pt x="43" y="5"/>
                    </a:lnTo>
                    <a:lnTo>
                      <a:pt x="45" y="6"/>
                    </a:lnTo>
                    <a:lnTo>
                      <a:pt x="46" y="9"/>
                    </a:lnTo>
                    <a:lnTo>
                      <a:pt x="47" y="11"/>
                    </a:lnTo>
                    <a:lnTo>
                      <a:pt x="52" y="6"/>
                    </a:lnTo>
                    <a:lnTo>
                      <a:pt x="56" y="3"/>
                    </a:lnTo>
                    <a:lnTo>
                      <a:pt x="59" y="2"/>
                    </a:lnTo>
                    <a:lnTo>
                      <a:pt x="61" y="1"/>
                    </a:lnTo>
                    <a:lnTo>
                      <a:pt x="64" y="0"/>
                    </a:lnTo>
                    <a:lnTo>
                      <a:pt x="67" y="0"/>
                    </a:lnTo>
                    <a:lnTo>
                      <a:pt x="72" y="0"/>
                    </a:lnTo>
                    <a:lnTo>
                      <a:pt x="76" y="2"/>
                    </a:lnTo>
                    <a:lnTo>
                      <a:pt x="79" y="3"/>
                    </a:lnTo>
                    <a:lnTo>
                      <a:pt x="82" y="6"/>
                    </a:lnTo>
                    <a:lnTo>
                      <a:pt x="84" y="9"/>
                    </a:lnTo>
                    <a:lnTo>
                      <a:pt x="86" y="12"/>
                    </a:lnTo>
                    <a:lnTo>
                      <a:pt x="87" y="17"/>
                    </a:lnTo>
                    <a:lnTo>
                      <a:pt x="87" y="22"/>
                    </a:lnTo>
                    <a:lnTo>
                      <a:pt x="87" y="66"/>
                    </a:lnTo>
                    <a:lnTo>
                      <a:pt x="77" y="66"/>
                    </a:lnTo>
                    <a:lnTo>
                      <a:pt x="77" y="25"/>
                    </a:lnTo>
                    <a:lnTo>
                      <a:pt x="76" y="20"/>
                    </a:lnTo>
                    <a:lnTo>
                      <a:pt x="76" y="17"/>
                    </a:lnTo>
                    <a:lnTo>
                      <a:pt x="75" y="16"/>
                    </a:lnTo>
                    <a:lnTo>
                      <a:pt x="74" y="14"/>
                    </a:lnTo>
                    <a:lnTo>
                      <a:pt x="73" y="13"/>
                    </a:lnTo>
                    <a:lnTo>
                      <a:pt x="73" y="12"/>
                    </a:lnTo>
                    <a:lnTo>
                      <a:pt x="71" y="11"/>
                    </a:lnTo>
                    <a:lnTo>
                      <a:pt x="68" y="10"/>
                    </a:lnTo>
                    <a:lnTo>
                      <a:pt x="66" y="10"/>
                    </a:lnTo>
                    <a:lnTo>
                      <a:pt x="65" y="10"/>
                    </a:lnTo>
                    <a:lnTo>
                      <a:pt x="62" y="10"/>
                    </a:lnTo>
                    <a:lnTo>
                      <a:pt x="59" y="10"/>
                    </a:lnTo>
                    <a:lnTo>
                      <a:pt x="56" y="12"/>
                    </a:lnTo>
                    <a:lnTo>
                      <a:pt x="53" y="14"/>
                    </a:lnTo>
                    <a:lnTo>
                      <a:pt x="52" y="17"/>
                    </a:lnTo>
                    <a:lnTo>
                      <a:pt x="50" y="20"/>
                    </a:lnTo>
                    <a:lnTo>
                      <a:pt x="49" y="23"/>
                    </a:lnTo>
                    <a:lnTo>
                      <a:pt x="49" y="28"/>
                    </a:lnTo>
                    <a:lnTo>
                      <a:pt x="49" y="66"/>
                    </a:lnTo>
                    <a:lnTo>
                      <a:pt x="38" y="66"/>
                    </a:lnTo>
                    <a:lnTo>
                      <a:pt x="38" y="24"/>
                    </a:lnTo>
                    <a:lnTo>
                      <a:pt x="38" y="20"/>
                    </a:lnTo>
                    <a:lnTo>
                      <a:pt x="38" y="19"/>
                    </a:lnTo>
                    <a:lnTo>
                      <a:pt x="38" y="18"/>
                    </a:lnTo>
                    <a:lnTo>
                      <a:pt x="37" y="15"/>
                    </a:lnTo>
                    <a:lnTo>
                      <a:pt x="35" y="13"/>
                    </a:lnTo>
                    <a:lnTo>
                      <a:pt x="34" y="12"/>
                    </a:lnTo>
                    <a:lnTo>
                      <a:pt x="32" y="10"/>
                    </a:lnTo>
                    <a:lnTo>
                      <a:pt x="29" y="10"/>
                    </a:lnTo>
                    <a:lnTo>
                      <a:pt x="27" y="10"/>
                    </a:lnTo>
                    <a:lnTo>
                      <a:pt x="22" y="10"/>
                    </a:lnTo>
                    <a:lnTo>
                      <a:pt x="18" y="12"/>
                    </a:lnTo>
                    <a:lnTo>
                      <a:pt x="16" y="13"/>
                    </a:lnTo>
                    <a:lnTo>
                      <a:pt x="15" y="15"/>
                    </a:lnTo>
                    <a:lnTo>
                      <a:pt x="14" y="17"/>
                    </a:lnTo>
                    <a:lnTo>
                      <a:pt x="12" y="19"/>
                    </a:lnTo>
                    <a:lnTo>
                      <a:pt x="11" y="25"/>
                    </a:lnTo>
                    <a:lnTo>
                      <a:pt x="11" y="28"/>
                    </a:lnTo>
                    <a:lnTo>
                      <a:pt x="11" y="33"/>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11" name="Freeform 226"/>
              <p:cNvSpPr>
                <a:spLocks/>
              </p:cNvSpPr>
              <p:nvPr/>
            </p:nvSpPr>
            <p:spPr bwMode="auto">
              <a:xfrm>
                <a:off x="1427" y="3085"/>
                <a:ext cx="56" cy="90"/>
              </a:xfrm>
              <a:custGeom>
                <a:avLst/>
                <a:gdLst>
                  <a:gd name="T0" fmla="*/ 0 w 56"/>
                  <a:gd name="T1" fmla="*/ 2 h 90"/>
                  <a:gd name="T2" fmla="*/ 10 w 56"/>
                  <a:gd name="T3" fmla="*/ 10 h 90"/>
                  <a:gd name="T4" fmla="*/ 14 w 56"/>
                  <a:gd name="T5" fmla="*/ 6 h 90"/>
                  <a:gd name="T6" fmla="*/ 18 w 56"/>
                  <a:gd name="T7" fmla="*/ 3 h 90"/>
                  <a:gd name="T8" fmla="*/ 25 w 56"/>
                  <a:gd name="T9" fmla="*/ 0 h 90"/>
                  <a:gd name="T10" fmla="*/ 32 w 56"/>
                  <a:gd name="T11" fmla="*/ 0 h 90"/>
                  <a:gd name="T12" fmla="*/ 40 w 56"/>
                  <a:gd name="T13" fmla="*/ 3 h 90"/>
                  <a:gd name="T14" fmla="*/ 46 w 56"/>
                  <a:gd name="T15" fmla="*/ 6 h 90"/>
                  <a:gd name="T16" fmla="*/ 51 w 56"/>
                  <a:gd name="T17" fmla="*/ 13 h 90"/>
                  <a:gd name="T18" fmla="*/ 53 w 56"/>
                  <a:gd name="T19" fmla="*/ 17 h 90"/>
                  <a:gd name="T20" fmla="*/ 55 w 56"/>
                  <a:gd name="T21" fmla="*/ 24 h 90"/>
                  <a:gd name="T22" fmla="*/ 56 w 56"/>
                  <a:gd name="T23" fmla="*/ 34 h 90"/>
                  <a:gd name="T24" fmla="*/ 55 w 56"/>
                  <a:gd name="T25" fmla="*/ 43 h 90"/>
                  <a:gd name="T26" fmla="*/ 53 w 56"/>
                  <a:gd name="T27" fmla="*/ 51 h 90"/>
                  <a:gd name="T28" fmla="*/ 48 w 56"/>
                  <a:gd name="T29" fmla="*/ 58 h 90"/>
                  <a:gd name="T30" fmla="*/ 42 w 56"/>
                  <a:gd name="T31" fmla="*/ 63 h 90"/>
                  <a:gd name="T32" fmla="*/ 36 w 56"/>
                  <a:gd name="T33" fmla="*/ 66 h 90"/>
                  <a:gd name="T34" fmla="*/ 28 w 56"/>
                  <a:gd name="T35" fmla="*/ 68 h 90"/>
                  <a:gd name="T36" fmla="*/ 18 w 56"/>
                  <a:gd name="T37" fmla="*/ 65 h 90"/>
                  <a:gd name="T38" fmla="*/ 12 w 56"/>
                  <a:gd name="T39" fmla="*/ 61 h 90"/>
                  <a:gd name="T40" fmla="*/ 12 w 56"/>
                  <a:gd name="T41" fmla="*/ 90 h 90"/>
                  <a:gd name="T42" fmla="*/ 0 w 56"/>
                  <a:gd name="T43" fmla="*/ 90 h 90"/>
                  <a:gd name="T44" fmla="*/ 11 w 56"/>
                  <a:gd name="T45" fmla="*/ 40 h 90"/>
                  <a:gd name="T46" fmla="*/ 13 w 56"/>
                  <a:gd name="T47" fmla="*/ 49 h 90"/>
                  <a:gd name="T48" fmla="*/ 16 w 56"/>
                  <a:gd name="T49" fmla="*/ 54 h 90"/>
                  <a:gd name="T50" fmla="*/ 21 w 56"/>
                  <a:gd name="T51" fmla="*/ 57 h 90"/>
                  <a:gd name="T52" fmla="*/ 27 w 56"/>
                  <a:gd name="T53" fmla="*/ 58 h 90"/>
                  <a:gd name="T54" fmla="*/ 34 w 56"/>
                  <a:gd name="T55" fmla="*/ 57 h 90"/>
                  <a:gd name="T56" fmla="*/ 39 w 56"/>
                  <a:gd name="T57" fmla="*/ 52 h 90"/>
                  <a:gd name="T58" fmla="*/ 43 w 56"/>
                  <a:gd name="T59" fmla="*/ 44 h 90"/>
                  <a:gd name="T60" fmla="*/ 45 w 56"/>
                  <a:gd name="T61" fmla="*/ 33 h 90"/>
                  <a:gd name="T62" fmla="*/ 43 w 56"/>
                  <a:gd name="T63" fmla="*/ 23 h 90"/>
                  <a:gd name="T64" fmla="*/ 40 w 56"/>
                  <a:gd name="T65" fmla="*/ 15 h 90"/>
                  <a:gd name="T66" fmla="*/ 34 w 56"/>
                  <a:gd name="T67" fmla="*/ 10 h 90"/>
                  <a:gd name="T68" fmla="*/ 28 w 56"/>
                  <a:gd name="T69" fmla="*/ 9 h 90"/>
                  <a:gd name="T70" fmla="*/ 23 w 56"/>
                  <a:gd name="T71" fmla="*/ 10 h 90"/>
                  <a:gd name="T72" fmla="*/ 18 w 56"/>
                  <a:gd name="T73" fmla="*/ 13 h 90"/>
                  <a:gd name="T74" fmla="*/ 15 w 56"/>
                  <a:gd name="T75" fmla="*/ 15 h 90"/>
                  <a:gd name="T76" fmla="*/ 13 w 56"/>
                  <a:gd name="T77" fmla="*/ 19 h 90"/>
                  <a:gd name="T78" fmla="*/ 11 w 56"/>
                  <a:gd name="T79" fmla="*/ 28 h 90"/>
                  <a:gd name="T80" fmla="*/ 0 w 56"/>
                  <a:gd name="T81" fmla="*/ 90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 h="90">
                    <a:moveTo>
                      <a:pt x="0" y="90"/>
                    </a:moveTo>
                    <a:lnTo>
                      <a:pt x="0" y="2"/>
                    </a:lnTo>
                    <a:lnTo>
                      <a:pt x="10" y="2"/>
                    </a:lnTo>
                    <a:lnTo>
                      <a:pt x="10" y="10"/>
                    </a:lnTo>
                    <a:lnTo>
                      <a:pt x="12" y="7"/>
                    </a:lnTo>
                    <a:lnTo>
                      <a:pt x="14" y="6"/>
                    </a:lnTo>
                    <a:lnTo>
                      <a:pt x="16" y="4"/>
                    </a:lnTo>
                    <a:lnTo>
                      <a:pt x="18" y="3"/>
                    </a:lnTo>
                    <a:lnTo>
                      <a:pt x="23" y="1"/>
                    </a:lnTo>
                    <a:lnTo>
                      <a:pt x="25" y="0"/>
                    </a:lnTo>
                    <a:lnTo>
                      <a:pt x="29" y="0"/>
                    </a:lnTo>
                    <a:lnTo>
                      <a:pt x="32" y="0"/>
                    </a:lnTo>
                    <a:lnTo>
                      <a:pt x="36" y="1"/>
                    </a:lnTo>
                    <a:lnTo>
                      <a:pt x="40" y="3"/>
                    </a:lnTo>
                    <a:lnTo>
                      <a:pt x="43" y="4"/>
                    </a:lnTo>
                    <a:lnTo>
                      <a:pt x="46" y="6"/>
                    </a:lnTo>
                    <a:lnTo>
                      <a:pt x="49" y="10"/>
                    </a:lnTo>
                    <a:lnTo>
                      <a:pt x="51" y="13"/>
                    </a:lnTo>
                    <a:lnTo>
                      <a:pt x="52" y="14"/>
                    </a:lnTo>
                    <a:lnTo>
                      <a:pt x="53" y="17"/>
                    </a:lnTo>
                    <a:lnTo>
                      <a:pt x="54" y="20"/>
                    </a:lnTo>
                    <a:lnTo>
                      <a:pt x="55" y="24"/>
                    </a:lnTo>
                    <a:lnTo>
                      <a:pt x="56" y="29"/>
                    </a:lnTo>
                    <a:lnTo>
                      <a:pt x="56" y="34"/>
                    </a:lnTo>
                    <a:lnTo>
                      <a:pt x="56" y="38"/>
                    </a:lnTo>
                    <a:lnTo>
                      <a:pt x="55" y="43"/>
                    </a:lnTo>
                    <a:lnTo>
                      <a:pt x="54" y="47"/>
                    </a:lnTo>
                    <a:lnTo>
                      <a:pt x="53" y="51"/>
                    </a:lnTo>
                    <a:lnTo>
                      <a:pt x="50" y="54"/>
                    </a:lnTo>
                    <a:lnTo>
                      <a:pt x="48" y="58"/>
                    </a:lnTo>
                    <a:lnTo>
                      <a:pt x="46" y="61"/>
                    </a:lnTo>
                    <a:lnTo>
                      <a:pt x="42" y="63"/>
                    </a:lnTo>
                    <a:lnTo>
                      <a:pt x="39" y="65"/>
                    </a:lnTo>
                    <a:lnTo>
                      <a:pt x="36" y="66"/>
                    </a:lnTo>
                    <a:lnTo>
                      <a:pt x="32" y="67"/>
                    </a:lnTo>
                    <a:lnTo>
                      <a:pt x="28" y="68"/>
                    </a:lnTo>
                    <a:lnTo>
                      <a:pt x="23" y="67"/>
                    </a:lnTo>
                    <a:lnTo>
                      <a:pt x="18" y="65"/>
                    </a:lnTo>
                    <a:lnTo>
                      <a:pt x="15" y="62"/>
                    </a:lnTo>
                    <a:lnTo>
                      <a:pt x="12" y="61"/>
                    </a:lnTo>
                    <a:lnTo>
                      <a:pt x="12" y="59"/>
                    </a:lnTo>
                    <a:lnTo>
                      <a:pt x="12" y="90"/>
                    </a:lnTo>
                    <a:lnTo>
                      <a:pt x="0" y="90"/>
                    </a:lnTo>
                    <a:lnTo>
                      <a:pt x="10" y="34"/>
                    </a:lnTo>
                    <a:lnTo>
                      <a:pt x="11" y="40"/>
                    </a:lnTo>
                    <a:lnTo>
                      <a:pt x="12" y="45"/>
                    </a:lnTo>
                    <a:lnTo>
                      <a:pt x="13" y="49"/>
                    </a:lnTo>
                    <a:lnTo>
                      <a:pt x="15" y="52"/>
                    </a:lnTo>
                    <a:lnTo>
                      <a:pt x="16" y="54"/>
                    </a:lnTo>
                    <a:lnTo>
                      <a:pt x="18" y="55"/>
                    </a:lnTo>
                    <a:lnTo>
                      <a:pt x="21" y="57"/>
                    </a:lnTo>
                    <a:lnTo>
                      <a:pt x="24" y="58"/>
                    </a:lnTo>
                    <a:lnTo>
                      <a:pt x="27" y="58"/>
                    </a:lnTo>
                    <a:lnTo>
                      <a:pt x="31" y="58"/>
                    </a:lnTo>
                    <a:lnTo>
                      <a:pt x="34" y="57"/>
                    </a:lnTo>
                    <a:lnTo>
                      <a:pt x="37" y="55"/>
                    </a:lnTo>
                    <a:lnTo>
                      <a:pt x="39" y="52"/>
                    </a:lnTo>
                    <a:lnTo>
                      <a:pt x="42" y="49"/>
                    </a:lnTo>
                    <a:lnTo>
                      <a:pt x="43" y="44"/>
                    </a:lnTo>
                    <a:lnTo>
                      <a:pt x="45" y="39"/>
                    </a:lnTo>
                    <a:lnTo>
                      <a:pt x="45" y="33"/>
                    </a:lnTo>
                    <a:lnTo>
                      <a:pt x="45" y="27"/>
                    </a:lnTo>
                    <a:lnTo>
                      <a:pt x="43" y="23"/>
                    </a:lnTo>
                    <a:lnTo>
                      <a:pt x="42" y="18"/>
                    </a:lnTo>
                    <a:lnTo>
                      <a:pt x="40" y="15"/>
                    </a:lnTo>
                    <a:lnTo>
                      <a:pt x="37" y="12"/>
                    </a:lnTo>
                    <a:lnTo>
                      <a:pt x="34" y="10"/>
                    </a:lnTo>
                    <a:lnTo>
                      <a:pt x="31" y="9"/>
                    </a:lnTo>
                    <a:lnTo>
                      <a:pt x="28" y="9"/>
                    </a:lnTo>
                    <a:lnTo>
                      <a:pt x="25" y="9"/>
                    </a:lnTo>
                    <a:lnTo>
                      <a:pt x="23" y="10"/>
                    </a:lnTo>
                    <a:lnTo>
                      <a:pt x="22" y="10"/>
                    </a:lnTo>
                    <a:lnTo>
                      <a:pt x="18" y="13"/>
                    </a:lnTo>
                    <a:lnTo>
                      <a:pt x="17" y="13"/>
                    </a:lnTo>
                    <a:lnTo>
                      <a:pt x="15" y="15"/>
                    </a:lnTo>
                    <a:lnTo>
                      <a:pt x="14" y="17"/>
                    </a:lnTo>
                    <a:lnTo>
                      <a:pt x="13" y="19"/>
                    </a:lnTo>
                    <a:lnTo>
                      <a:pt x="12" y="23"/>
                    </a:lnTo>
                    <a:lnTo>
                      <a:pt x="11" y="28"/>
                    </a:lnTo>
                    <a:lnTo>
                      <a:pt x="10" y="34"/>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12" name="Freeform 227"/>
              <p:cNvSpPr>
                <a:spLocks/>
              </p:cNvSpPr>
              <p:nvPr/>
            </p:nvSpPr>
            <p:spPr bwMode="auto">
              <a:xfrm>
                <a:off x="1493" y="3085"/>
                <a:ext cx="59" cy="68"/>
              </a:xfrm>
              <a:custGeom>
                <a:avLst/>
                <a:gdLst>
                  <a:gd name="T0" fmla="*/ 59 w 59"/>
                  <a:gd name="T1" fmla="*/ 47 h 68"/>
                  <a:gd name="T2" fmla="*/ 55 w 59"/>
                  <a:gd name="T3" fmla="*/ 55 h 68"/>
                  <a:gd name="T4" fmla="*/ 52 w 59"/>
                  <a:gd name="T5" fmla="*/ 59 h 68"/>
                  <a:gd name="T6" fmla="*/ 49 w 59"/>
                  <a:gd name="T7" fmla="*/ 61 h 68"/>
                  <a:gd name="T8" fmla="*/ 45 w 59"/>
                  <a:gd name="T9" fmla="*/ 65 h 68"/>
                  <a:gd name="T10" fmla="*/ 35 w 59"/>
                  <a:gd name="T11" fmla="*/ 67 h 68"/>
                  <a:gd name="T12" fmla="*/ 24 w 59"/>
                  <a:gd name="T13" fmla="*/ 67 h 68"/>
                  <a:gd name="T14" fmla="*/ 14 w 59"/>
                  <a:gd name="T15" fmla="*/ 64 h 68"/>
                  <a:gd name="T16" fmla="*/ 10 w 59"/>
                  <a:gd name="T17" fmla="*/ 61 h 68"/>
                  <a:gd name="T18" fmla="*/ 4 w 59"/>
                  <a:gd name="T19" fmla="*/ 54 h 68"/>
                  <a:gd name="T20" fmla="*/ 1 w 59"/>
                  <a:gd name="T21" fmla="*/ 48 h 68"/>
                  <a:gd name="T22" fmla="*/ 0 w 59"/>
                  <a:gd name="T23" fmla="*/ 41 h 68"/>
                  <a:gd name="T24" fmla="*/ 0 w 59"/>
                  <a:gd name="T25" fmla="*/ 34 h 68"/>
                  <a:gd name="T26" fmla="*/ 0 w 59"/>
                  <a:gd name="T27" fmla="*/ 27 h 68"/>
                  <a:gd name="T28" fmla="*/ 1 w 59"/>
                  <a:gd name="T29" fmla="*/ 20 h 68"/>
                  <a:gd name="T30" fmla="*/ 6 w 59"/>
                  <a:gd name="T31" fmla="*/ 11 h 68"/>
                  <a:gd name="T32" fmla="*/ 10 w 59"/>
                  <a:gd name="T33" fmla="*/ 7 h 68"/>
                  <a:gd name="T34" fmla="*/ 15 w 59"/>
                  <a:gd name="T35" fmla="*/ 3 h 68"/>
                  <a:gd name="T36" fmla="*/ 20 w 59"/>
                  <a:gd name="T37" fmla="*/ 1 h 68"/>
                  <a:gd name="T38" fmla="*/ 26 w 59"/>
                  <a:gd name="T39" fmla="*/ 0 h 68"/>
                  <a:gd name="T40" fmla="*/ 35 w 59"/>
                  <a:gd name="T41" fmla="*/ 0 h 68"/>
                  <a:gd name="T42" fmla="*/ 44 w 59"/>
                  <a:gd name="T43" fmla="*/ 3 h 68"/>
                  <a:gd name="T44" fmla="*/ 49 w 59"/>
                  <a:gd name="T45" fmla="*/ 6 h 68"/>
                  <a:gd name="T46" fmla="*/ 52 w 59"/>
                  <a:gd name="T47" fmla="*/ 11 h 68"/>
                  <a:gd name="T48" fmla="*/ 56 w 59"/>
                  <a:gd name="T49" fmla="*/ 17 h 68"/>
                  <a:gd name="T50" fmla="*/ 58 w 59"/>
                  <a:gd name="T51" fmla="*/ 23 h 68"/>
                  <a:gd name="T52" fmla="*/ 59 w 59"/>
                  <a:gd name="T53" fmla="*/ 30 h 68"/>
                  <a:gd name="T54" fmla="*/ 59 w 59"/>
                  <a:gd name="T55" fmla="*/ 37 h 68"/>
                  <a:gd name="T56" fmla="*/ 11 w 59"/>
                  <a:gd name="T57" fmla="*/ 41 h 68"/>
                  <a:gd name="T58" fmla="*/ 14 w 59"/>
                  <a:gd name="T59" fmla="*/ 50 h 68"/>
                  <a:gd name="T60" fmla="*/ 20 w 59"/>
                  <a:gd name="T61" fmla="*/ 55 h 68"/>
                  <a:gd name="T62" fmla="*/ 26 w 59"/>
                  <a:gd name="T63" fmla="*/ 58 h 68"/>
                  <a:gd name="T64" fmla="*/ 33 w 59"/>
                  <a:gd name="T65" fmla="*/ 58 h 68"/>
                  <a:gd name="T66" fmla="*/ 38 w 59"/>
                  <a:gd name="T67" fmla="*/ 57 h 68"/>
                  <a:gd name="T68" fmla="*/ 42 w 59"/>
                  <a:gd name="T69" fmla="*/ 54 h 68"/>
                  <a:gd name="T70" fmla="*/ 45 w 59"/>
                  <a:gd name="T71" fmla="*/ 48 h 68"/>
                  <a:gd name="T72" fmla="*/ 47 w 59"/>
                  <a:gd name="T73" fmla="*/ 45 h 68"/>
                  <a:gd name="T74" fmla="*/ 47 w 59"/>
                  <a:gd name="T75" fmla="*/ 27 h 68"/>
                  <a:gd name="T76" fmla="*/ 46 w 59"/>
                  <a:gd name="T77" fmla="*/ 20 h 68"/>
                  <a:gd name="T78" fmla="*/ 43 w 59"/>
                  <a:gd name="T79" fmla="*/ 15 h 68"/>
                  <a:gd name="T80" fmla="*/ 37 w 59"/>
                  <a:gd name="T81" fmla="*/ 10 h 68"/>
                  <a:gd name="T82" fmla="*/ 30 w 59"/>
                  <a:gd name="T83" fmla="*/ 9 h 68"/>
                  <a:gd name="T84" fmla="*/ 23 w 59"/>
                  <a:gd name="T85" fmla="*/ 10 h 68"/>
                  <a:gd name="T86" fmla="*/ 17 w 59"/>
                  <a:gd name="T87" fmla="*/ 14 h 68"/>
                  <a:gd name="T88" fmla="*/ 13 w 59"/>
                  <a:gd name="T89" fmla="*/ 20 h 68"/>
                  <a:gd name="T90" fmla="*/ 11 w 59"/>
                  <a:gd name="T91" fmla="*/ 27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8">
                    <a:moveTo>
                      <a:pt x="47" y="45"/>
                    </a:moveTo>
                    <a:lnTo>
                      <a:pt x="59" y="47"/>
                    </a:lnTo>
                    <a:lnTo>
                      <a:pt x="57" y="51"/>
                    </a:lnTo>
                    <a:lnTo>
                      <a:pt x="55" y="55"/>
                    </a:lnTo>
                    <a:lnTo>
                      <a:pt x="53" y="57"/>
                    </a:lnTo>
                    <a:lnTo>
                      <a:pt x="52" y="59"/>
                    </a:lnTo>
                    <a:lnTo>
                      <a:pt x="50" y="61"/>
                    </a:lnTo>
                    <a:lnTo>
                      <a:pt x="49" y="61"/>
                    </a:lnTo>
                    <a:lnTo>
                      <a:pt x="47" y="63"/>
                    </a:lnTo>
                    <a:lnTo>
                      <a:pt x="45" y="65"/>
                    </a:lnTo>
                    <a:lnTo>
                      <a:pt x="40" y="66"/>
                    </a:lnTo>
                    <a:lnTo>
                      <a:pt x="35" y="67"/>
                    </a:lnTo>
                    <a:lnTo>
                      <a:pt x="30" y="68"/>
                    </a:lnTo>
                    <a:lnTo>
                      <a:pt x="24" y="67"/>
                    </a:lnTo>
                    <a:lnTo>
                      <a:pt x="18" y="65"/>
                    </a:lnTo>
                    <a:lnTo>
                      <a:pt x="14" y="64"/>
                    </a:lnTo>
                    <a:lnTo>
                      <a:pt x="12" y="62"/>
                    </a:lnTo>
                    <a:lnTo>
                      <a:pt x="10" y="61"/>
                    </a:lnTo>
                    <a:lnTo>
                      <a:pt x="7" y="58"/>
                    </a:lnTo>
                    <a:lnTo>
                      <a:pt x="4" y="54"/>
                    </a:lnTo>
                    <a:lnTo>
                      <a:pt x="3" y="51"/>
                    </a:lnTo>
                    <a:lnTo>
                      <a:pt x="1" y="48"/>
                    </a:lnTo>
                    <a:lnTo>
                      <a:pt x="1" y="45"/>
                    </a:lnTo>
                    <a:lnTo>
                      <a:pt x="0" y="41"/>
                    </a:lnTo>
                    <a:lnTo>
                      <a:pt x="0" y="38"/>
                    </a:lnTo>
                    <a:lnTo>
                      <a:pt x="0" y="34"/>
                    </a:lnTo>
                    <a:lnTo>
                      <a:pt x="0" y="30"/>
                    </a:lnTo>
                    <a:lnTo>
                      <a:pt x="0" y="27"/>
                    </a:lnTo>
                    <a:lnTo>
                      <a:pt x="1" y="23"/>
                    </a:lnTo>
                    <a:lnTo>
                      <a:pt x="1" y="20"/>
                    </a:lnTo>
                    <a:lnTo>
                      <a:pt x="4" y="14"/>
                    </a:lnTo>
                    <a:lnTo>
                      <a:pt x="6" y="11"/>
                    </a:lnTo>
                    <a:lnTo>
                      <a:pt x="8" y="9"/>
                    </a:lnTo>
                    <a:lnTo>
                      <a:pt x="10" y="7"/>
                    </a:lnTo>
                    <a:lnTo>
                      <a:pt x="12" y="5"/>
                    </a:lnTo>
                    <a:lnTo>
                      <a:pt x="15" y="3"/>
                    </a:lnTo>
                    <a:lnTo>
                      <a:pt x="18" y="3"/>
                    </a:lnTo>
                    <a:lnTo>
                      <a:pt x="20" y="1"/>
                    </a:lnTo>
                    <a:lnTo>
                      <a:pt x="23" y="1"/>
                    </a:lnTo>
                    <a:lnTo>
                      <a:pt x="26" y="0"/>
                    </a:lnTo>
                    <a:lnTo>
                      <a:pt x="29" y="0"/>
                    </a:lnTo>
                    <a:lnTo>
                      <a:pt x="35" y="0"/>
                    </a:lnTo>
                    <a:lnTo>
                      <a:pt x="42" y="3"/>
                    </a:lnTo>
                    <a:lnTo>
                      <a:pt x="44" y="3"/>
                    </a:lnTo>
                    <a:lnTo>
                      <a:pt x="46" y="5"/>
                    </a:lnTo>
                    <a:lnTo>
                      <a:pt x="49" y="6"/>
                    </a:lnTo>
                    <a:lnTo>
                      <a:pt x="51" y="9"/>
                    </a:lnTo>
                    <a:lnTo>
                      <a:pt x="52" y="11"/>
                    </a:lnTo>
                    <a:lnTo>
                      <a:pt x="54" y="13"/>
                    </a:lnTo>
                    <a:lnTo>
                      <a:pt x="56" y="17"/>
                    </a:lnTo>
                    <a:lnTo>
                      <a:pt x="57" y="20"/>
                    </a:lnTo>
                    <a:lnTo>
                      <a:pt x="58" y="23"/>
                    </a:lnTo>
                    <a:lnTo>
                      <a:pt x="59" y="26"/>
                    </a:lnTo>
                    <a:lnTo>
                      <a:pt x="59" y="30"/>
                    </a:lnTo>
                    <a:lnTo>
                      <a:pt x="59" y="34"/>
                    </a:lnTo>
                    <a:lnTo>
                      <a:pt x="59" y="37"/>
                    </a:lnTo>
                    <a:lnTo>
                      <a:pt x="11" y="37"/>
                    </a:lnTo>
                    <a:lnTo>
                      <a:pt x="11" y="41"/>
                    </a:lnTo>
                    <a:lnTo>
                      <a:pt x="13" y="46"/>
                    </a:lnTo>
                    <a:lnTo>
                      <a:pt x="14" y="50"/>
                    </a:lnTo>
                    <a:lnTo>
                      <a:pt x="17" y="53"/>
                    </a:lnTo>
                    <a:lnTo>
                      <a:pt x="20" y="55"/>
                    </a:lnTo>
                    <a:lnTo>
                      <a:pt x="23" y="57"/>
                    </a:lnTo>
                    <a:lnTo>
                      <a:pt x="26" y="58"/>
                    </a:lnTo>
                    <a:lnTo>
                      <a:pt x="30" y="58"/>
                    </a:lnTo>
                    <a:lnTo>
                      <a:pt x="33" y="58"/>
                    </a:lnTo>
                    <a:lnTo>
                      <a:pt x="36" y="58"/>
                    </a:lnTo>
                    <a:lnTo>
                      <a:pt x="38" y="57"/>
                    </a:lnTo>
                    <a:lnTo>
                      <a:pt x="41" y="55"/>
                    </a:lnTo>
                    <a:lnTo>
                      <a:pt x="42" y="54"/>
                    </a:lnTo>
                    <a:lnTo>
                      <a:pt x="44" y="51"/>
                    </a:lnTo>
                    <a:lnTo>
                      <a:pt x="45" y="48"/>
                    </a:lnTo>
                    <a:lnTo>
                      <a:pt x="47" y="45"/>
                    </a:lnTo>
                    <a:lnTo>
                      <a:pt x="11" y="27"/>
                    </a:lnTo>
                    <a:lnTo>
                      <a:pt x="47" y="27"/>
                    </a:lnTo>
                    <a:lnTo>
                      <a:pt x="47" y="23"/>
                    </a:lnTo>
                    <a:lnTo>
                      <a:pt x="46" y="20"/>
                    </a:lnTo>
                    <a:lnTo>
                      <a:pt x="45" y="17"/>
                    </a:lnTo>
                    <a:lnTo>
                      <a:pt x="43" y="15"/>
                    </a:lnTo>
                    <a:lnTo>
                      <a:pt x="40" y="13"/>
                    </a:lnTo>
                    <a:lnTo>
                      <a:pt x="37" y="10"/>
                    </a:lnTo>
                    <a:lnTo>
                      <a:pt x="34" y="10"/>
                    </a:lnTo>
                    <a:lnTo>
                      <a:pt x="30" y="9"/>
                    </a:lnTo>
                    <a:lnTo>
                      <a:pt x="26" y="10"/>
                    </a:lnTo>
                    <a:lnTo>
                      <a:pt x="23" y="10"/>
                    </a:lnTo>
                    <a:lnTo>
                      <a:pt x="20" y="12"/>
                    </a:lnTo>
                    <a:lnTo>
                      <a:pt x="17" y="14"/>
                    </a:lnTo>
                    <a:lnTo>
                      <a:pt x="14" y="17"/>
                    </a:lnTo>
                    <a:lnTo>
                      <a:pt x="13" y="20"/>
                    </a:lnTo>
                    <a:lnTo>
                      <a:pt x="12" y="23"/>
                    </a:lnTo>
                    <a:lnTo>
                      <a:pt x="11" y="27"/>
                    </a:lnTo>
                    <a:lnTo>
                      <a:pt x="47"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13" name="Freeform 228"/>
              <p:cNvSpPr>
                <a:spLocks/>
              </p:cNvSpPr>
              <p:nvPr/>
            </p:nvSpPr>
            <p:spPr bwMode="auto">
              <a:xfrm>
                <a:off x="1559" y="3064"/>
                <a:ext cx="31" cy="88"/>
              </a:xfrm>
              <a:custGeom>
                <a:avLst/>
                <a:gdLst>
                  <a:gd name="T0" fmla="*/ 30 w 31"/>
                  <a:gd name="T1" fmla="*/ 77 h 88"/>
                  <a:gd name="T2" fmla="*/ 31 w 31"/>
                  <a:gd name="T3" fmla="*/ 86 h 88"/>
                  <a:gd name="T4" fmla="*/ 27 w 31"/>
                  <a:gd name="T5" fmla="*/ 87 h 88"/>
                  <a:gd name="T6" fmla="*/ 24 w 31"/>
                  <a:gd name="T7" fmla="*/ 88 h 88"/>
                  <a:gd name="T8" fmla="*/ 18 w 31"/>
                  <a:gd name="T9" fmla="*/ 87 h 88"/>
                  <a:gd name="T10" fmla="*/ 16 w 31"/>
                  <a:gd name="T11" fmla="*/ 86 h 88"/>
                  <a:gd name="T12" fmla="*/ 14 w 31"/>
                  <a:gd name="T13" fmla="*/ 86 h 88"/>
                  <a:gd name="T14" fmla="*/ 13 w 31"/>
                  <a:gd name="T15" fmla="*/ 85 h 88"/>
                  <a:gd name="T16" fmla="*/ 11 w 31"/>
                  <a:gd name="T17" fmla="*/ 84 h 88"/>
                  <a:gd name="T18" fmla="*/ 10 w 31"/>
                  <a:gd name="T19" fmla="*/ 82 h 88"/>
                  <a:gd name="T20" fmla="*/ 10 w 31"/>
                  <a:gd name="T21" fmla="*/ 81 h 88"/>
                  <a:gd name="T22" fmla="*/ 9 w 31"/>
                  <a:gd name="T23" fmla="*/ 79 h 88"/>
                  <a:gd name="T24" fmla="*/ 8 w 31"/>
                  <a:gd name="T25" fmla="*/ 76 h 88"/>
                  <a:gd name="T26" fmla="*/ 8 w 31"/>
                  <a:gd name="T27" fmla="*/ 68 h 88"/>
                  <a:gd name="T28" fmla="*/ 8 w 31"/>
                  <a:gd name="T29" fmla="*/ 31 h 88"/>
                  <a:gd name="T30" fmla="*/ 0 w 31"/>
                  <a:gd name="T31" fmla="*/ 31 h 88"/>
                  <a:gd name="T32" fmla="*/ 0 w 31"/>
                  <a:gd name="T33" fmla="*/ 23 h 88"/>
                  <a:gd name="T34" fmla="*/ 8 w 31"/>
                  <a:gd name="T35" fmla="*/ 23 h 88"/>
                  <a:gd name="T36" fmla="*/ 8 w 31"/>
                  <a:gd name="T37" fmla="*/ 7 h 88"/>
                  <a:gd name="T38" fmla="*/ 19 w 31"/>
                  <a:gd name="T39" fmla="*/ 0 h 88"/>
                  <a:gd name="T40" fmla="*/ 19 w 31"/>
                  <a:gd name="T41" fmla="*/ 23 h 88"/>
                  <a:gd name="T42" fmla="*/ 30 w 31"/>
                  <a:gd name="T43" fmla="*/ 23 h 88"/>
                  <a:gd name="T44" fmla="*/ 30 w 31"/>
                  <a:gd name="T45" fmla="*/ 31 h 88"/>
                  <a:gd name="T46" fmla="*/ 19 w 31"/>
                  <a:gd name="T47" fmla="*/ 31 h 88"/>
                  <a:gd name="T48" fmla="*/ 19 w 31"/>
                  <a:gd name="T49" fmla="*/ 68 h 88"/>
                  <a:gd name="T50" fmla="*/ 19 w 31"/>
                  <a:gd name="T51" fmla="*/ 72 h 88"/>
                  <a:gd name="T52" fmla="*/ 20 w 31"/>
                  <a:gd name="T53" fmla="*/ 75 h 88"/>
                  <a:gd name="T54" fmla="*/ 20 w 31"/>
                  <a:gd name="T55" fmla="*/ 75 h 88"/>
                  <a:gd name="T56" fmla="*/ 21 w 31"/>
                  <a:gd name="T57" fmla="*/ 77 h 88"/>
                  <a:gd name="T58" fmla="*/ 23 w 31"/>
                  <a:gd name="T59" fmla="*/ 77 h 88"/>
                  <a:gd name="T60" fmla="*/ 25 w 31"/>
                  <a:gd name="T61" fmla="*/ 78 h 88"/>
                  <a:gd name="T62" fmla="*/ 30 w 31"/>
                  <a:gd name="T63" fmla="*/ 7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88">
                    <a:moveTo>
                      <a:pt x="30" y="77"/>
                    </a:moveTo>
                    <a:lnTo>
                      <a:pt x="31" y="86"/>
                    </a:lnTo>
                    <a:lnTo>
                      <a:pt x="27" y="87"/>
                    </a:lnTo>
                    <a:lnTo>
                      <a:pt x="24" y="88"/>
                    </a:lnTo>
                    <a:lnTo>
                      <a:pt x="18" y="87"/>
                    </a:lnTo>
                    <a:lnTo>
                      <a:pt x="16" y="86"/>
                    </a:lnTo>
                    <a:lnTo>
                      <a:pt x="14" y="86"/>
                    </a:lnTo>
                    <a:lnTo>
                      <a:pt x="13" y="85"/>
                    </a:lnTo>
                    <a:lnTo>
                      <a:pt x="11" y="84"/>
                    </a:lnTo>
                    <a:lnTo>
                      <a:pt x="10" y="82"/>
                    </a:lnTo>
                    <a:lnTo>
                      <a:pt x="10" y="81"/>
                    </a:lnTo>
                    <a:lnTo>
                      <a:pt x="9" y="79"/>
                    </a:lnTo>
                    <a:lnTo>
                      <a:pt x="8" y="76"/>
                    </a:lnTo>
                    <a:lnTo>
                      <a:pt x="8" y="68"/>
                    </a:lnTo>
                    <a:lnTo>
                      <a:pt x="8" y="31"/>
                    </a:lnTo>
                    <a:lnTo>
                      <a:pt x="0" y="31"/>
                    </a:lnTo>
                    <a:lnTo>
                      <a:pt x="0" y="23"/>
                    </a:lnTo>
                    <a:lnTo>
                      <a:pt x="8" y="23"/>
                    </a:lnTo>
                    <a:lnTo>
                      <a:pt x="8" y="7"/>
                    </a:lnTo>
                    <a:lnTo>
                      <a:pt x="19" y="0"/>
                    </a:lnTo>
                    <a:lnTo>
                      <a:pt x="19" y="23"/>
                    </a:lnTo>
                    <a:lnTo>
                      <a:pt x="30" y="23"/>
                    </a:lnTo>
                    <a:lnTo>
                      <a:pt x="30" y="31"/>
                    </a:lnTo>
                    <a:lnTo>
                      <a:pt x="19" y="31"/>
                    </a:lnTo>
                    <a:lnTo>
                      <a:pt x="19" y="68"/>
                    </a:lnTo>
                    <a:lnTo>
                      <a:pt x="19" y="72"/>
                    </a:lnTo>
                    <a:lnTo>
                      <a:pt x="20" y="75"/>
                    </a:lnTo>
                    <a:lnTo>
                      <a:pt x="21" y="77"/>
                    </a:lnTo>
                    <a:lnTo>
                      <a:pt x="23" y="77"/>
                    </a:lnTo>
                    <a:lnTo>
                      <a:pt x="25" y="78"/>
                    </a:lnTo>
                    <a:lnTo>
                      <a:pt x="30" y="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14" name="Freeform 229"/>
              <p:cNvSpPr>
                <a:spLocks/>
              </p:cNvSpPr>
              <p:nvPr/>
            </p:nvSpPr>
            <p:spPr bwMode="auto">
              <a:xfrm>
                <a:off x="1596" y="3085"/>
                <a:ext cx="59" cy="68"/>
              </a:xfrm>
              <a:custGeom>
                <a:avLst/>
                <a:gdLst>
                  <a:gd name="T0" fmla="*/ 59 w 59"/>
                  <a:gd name="T1" fmla="*/ 47 h 68"/>
                  <a:gd name="T2" fmla="*/ 55 w 59"/>
                  <a:gd name="T3" fmla="*/ 55 h 68"/>
                  <a:gd name="T4" fmla="*/ 52 w 59"/>
                  <a:gd name="T5" fmla="*/ 59 h 68"/>
                  <a:gd name="T6" fmla="*/ 49 w 59"/>
                  <a:gd name="T7" fmla="*/ 61 h 68"/>
                  <a:gd name="T8" fmla="*/ 45 w 59"/>
                  <a:gd name="T9" fmla="*/ 65 h 68"/>
                  <a:gd name="T10" fmla="*/ 36 w 59"/>
                  <a:gd name="T11" fmla="*/ 67 h 68"/>
                  <a:gd name="T12" fmla="*/ 24 w 59"/>
                  <a:gd name="T13" fmla="*/ 67 h 68"/>
                  <a:gd name="T14" fmla="*/ 15 w 59"/>
                  <a:gd name="T15" fmla="*/ 64 h 68"/>
                  <a:gd name="T16" fmla="*/ 11 w 59"/>
                  <a:gd name="T17" fmla="*/ 61 h 68"/>
                  <a:gd name="T18" fmla="*/ 4 w 59"/>
                  <a:gd name="T19" fmla="*/ 54 h 68"/>
                  <a:gd name="T20" fmla="*/ 2 w 59"/>
                  <a:gd name="T21" fmla="*/ 48 h 68"/>
                  <a:gd name="T22" fmla="*/ 1 w 59"/>
                  <a:gd name="T23" fmla="*/ 41 h 68"/>
                  <a:gd name="T24" fmla="*/ 0 w 59"/>
                  <a:gd name="T25" fmla="*/ 34 h 68"/>
                  <a:gd name="T26" fmla="*/ 1 w 59"/>
                  <a:gd name="T27" fmla="*/ 27 h 68"/>
                  <a:gd name="T28" fmla="*/ 2 w 59"/>
                  <a:gd name="T29" fmla="*/ 20 h 68"/>
                  <a:gd name="T30" fmla="*/ 6 w 59"/>
                  <a:gd name="T31" fmla="*/ 11 h 68"/>
                  <a:gd name="T32" fmla="*/ 11 w 59"/>
                  <a:gd name="T33" fmla="*/ 7 h 68"/>
                  <a:gd name="T34" fmla="*/ 15 w 59"/>
                  <a:gd name="T35" fmla="*/ 3 h 68"/>
                  <a:gd name="T36" fmla="*/ 21 w 59"/>
                  <a:gd name="T37" fmla="*/ 1 h 68"/>
                  <a:gd name="T38" fmla="*/ 27 w 59"/>
                  <a:gd name="T39" fmla="*/ 0 h 68"/>
                  <a:gd name="T40" fmla="*/ 36 w 59"/>
                  <a:gd name="T41" fmla="*/ 0 h 68"/>
                  <a:gd name="T42" fmla="*/ 44 w 59"/>
                  <a:gd name="T43" fmla="*/ 3 h 68"/>
                  <a:gd name="T44" fmla="*/ 49 w 59"/>
                  <a:gd name="T45" fmla="*/ 6 h 68"/>
                  <a:gd name="T46" fmla="*/ 53 w 59"/>
                  <a:gd name="T47" fmla="*/ 11 h 68"/>
                  <a:gd name="T48" fmla="*/ 56 w 59"/>
                  <a:gd name="T49" fmla="*/ 17 h 68"/>
                  <a:gd name="T50" fmla="*/ 58 w 59"/>
                  <a:gd name="T51" fmla="*/ 23 h 68"/>
                  <a:gd name="T52" fmla="*/ 59 w 59"/>
                  <a:gd name="T53" fmla="*/ 30 h 68"/>
                  <a:gd name="T54" fmla="*/ 59 w 59"/>
                  <a:gd name="T55" fmla="*/ 37 h 68"/>
                  <a:gd name="T56" fmla="*/ 11 w 59"/>
                  <a:gd name="T57" fmla="*/ 41 h 68"/>
                  <a:gd name="T58" fmla="*/ 14 w 59"/>
                  <a:gd name="T59" fmla="*/ 50 h 68"/>
                  <a:gd name="T60" fmla="*/ 20 w 59"/>
                  <a:gd name="T61" fmla="*/ 55 h 68"/>
                  <a:gd name="T62" fmla="*/ 27 w 59"/>
                  <a:gd name="T63" fmla="*/ 58 h 68"/>
                  <a:gd name="T64" fmla="*/ 34 w 59"/>
                  <a:gd name="T65" fmla="*/ 58 h 68"/>
                  <a:gd name="T66" fmla="*/ 39 w 59"/>
                  <a:gd name="T67" fmla="*/ 57 h 68"/>
                  <a:gd name="T68" fmla="*/ 43 w 59"/>
                  <a:gd name="T69" fmla="*/ 54 h 68"/>
                  <a:gd name="T70" fmla="*/ 46 w 59"/>
                  <a:gd name="T71" fmla="*/ 48 h 68"/>
                  <a:gd name="T72" fmla="*/ 48 w 59"/>
                  <a:gd name="T73" fmla="*/ 45 h 68"/>
                  <a:gd name="T74" fmla="*/ 48 w 59"/>
                  <a:gd name="T75" fmla="*/ 27 h 68"/>
                  <a:gd name="T76" fmla="*/ 46 w 59"/>
                  <a:gd name="T77" fmla="*/ 20 h 68"/>
                  <a:gd name="T78" fmla="*/ 44 w 59"/>
                  <a:gd name="T79" fmla="*/ 15 h 68"/>
                  <a:gd name="T80" fmla="*/ 38 w 59"/>
                  <a:gd name="T81" fmla="*/ 10 h 68"/>
                  <a:gd name="T82" fmla="*/ 30 w 59"/>
                  <a:gd name="T83" fmla="*/ 9 h 68"/>
                  <a:gd name="T84" fmla="*/ 23 w 59"/>
                  <a:gd name="T85" fmla="*/ 10 h 68"/>
                  <a:gd name="T86" fmla="*/ 18 w 59"/>
                  <a:gd name="T87" fmla="*/ 14 h 68"/>
                  <a:gd name="T88" fmla="*/ 14 w 59"/>
                  <a:gd name="T89" fmla="*/ 20 h 68"/>
                  <a:gd name="T90" fmla="*/ 11 w 59"/>
                  <a:gd name="T91" fmla="*/ 27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8">
                    <a:moveTo>
                      <a:pt x="48" y="45"/>
                    </a:moveTo>
                    <a:lnTo>
                      <a:pt x="59" y="47"/>
                    </a:lnTo>
                    <a:lnTo>
                      <a:pt x="57" y="51"/>
                    </a:lnTo>
                    <a:lnTo>
                      <a:pt x="55" y="55"/>
                    </a:lnTo>
                    <a:lnTo>
                      <a:pt x="54" y="57"/>
                    </a:lnTo>
                    <a:lnTo>
                      <a:pt x="52" y="59"/>
                    </a:lnTo>
                    <a:lnTo>
                      <a:pt x="51" y="61"/>
                    </a:lnTo>
                    <a:lnTo>
                      <a:pt x="49" y="61"/>
                    </a:lnTo>
                    <a:lnTo>
                      <a:pt x="47" y="63"/>
                    </a:lnTo>
                    <a:lnTo>
                      <a:pt x="45" y="65"/>
                    </a:lnTo>
                    <a:lnTo>
                      <a:pt x="41" y="66"/>
                    </a:lnTo>
                    <a:lnTo>
                      <a:pt x="36" y="67"/>
                    </a:lnTo>
                    <a:lnTo>
                      <a:pt x="31" y="68"/>
                    </a:lnTo>
                    <a:lnTo>
                      <a:pt x="24" y="67"/>
                    </a:lnTo>
                    <a:lnTo>
                      <a:pt x="18" y="65"/>
                    </a:lnTo>
                    <a:lnTo>
                      <a:pt x="15" y="64"/>
                    </a:lnTo>
                    <a:lnTo>
                      <a:pt x="13" y="62"/>
                    </a:lnTo>
                    <a:lnTo>
                      <a:pt x="11" y="61"/>
                    </a:lnTo>
                    <a:lnTo>
                      <a:pt x="8" y="58"/>
                    </a:lnTo>
                    <a:lnTo>
                      <a:pt x="4" y="54"/>
                    </a:lnTo>
                    <a:lnTo>
                      <a:pt x="3" y="51"/>
                    </a:lnTo>
                    <a:lnTo>
                      <a:pt x="2" y="48"/>
                    </a:lnTo>
                    <a:lnTo>
                      <a:pt x="1" y="45"/>
                    </a:lnTo>
                    <a:lnTo>
                      <a:pt x="1" y="41"/>
                    </a:lnTo>
                    <a:lnTo>
                      <a:pt x="0" y="38"/>
                    </a:lnTo>
                    <a:lnTo>
                      <a:pt x="0" y="34"/>
                    </a:lnTo>
                    <a:lnTo>
                      <a:pt x="0" y="30"/>
                    </a:lnTo>
                    <a:lnTo>
                      <a:pt x="1" y="27"/>
                    </a:lnTo>
                    <a:lnTo>
                      <a:pt x="1" y="23"/>
                    </a:lnTo>
                    <a:lnTo>
                      <a:pt x="2" y="20"/>
                    </a:lnTo>
                    <a:lnTo>
                      <a:pt x="4" y="14"/>
                    </a:lnTo>
                    <a:lnTo>
                      <a:pt x="6" y="11"/>
                    </a:lnTo>
                    <a:lnTo>
                      <a:pt x="8" y="9"/>
                    </a:lnTo>
                    <a:lnTo>
                      <a:pt x="11" y="7"/>
                    </a:lnTo>
                    <a:lnTo>
                      <a:pt x="13" y="5"/>
                    </a:lnTo>
                    <a:lnTo>
                      <a:pt x="15" y="3"/>
                    </a:lnTo>
                    <a:lnTo>
                      <a:pt x="18" y="3"/>
                    </a:lnTo>
                    <a:lnTo>
                      <a:pt x="21" y="1"/>
                    </a:lnTo>
                    <a:lnTo>
                      <a:pt x="24" y="1"/>
                    </a:lnTo>
                    <a:lnTo>
                      <a:pt x="27" y="0"/>
                    </a:lnTo>
                    <a:lnTo>
                      <a:pt x="30" y="0"/>
                    </a:lnTo>
                    <a:lnTo>
                      <a:pt x="36" y="0"/>
                    </a:lnTo>
                    <a:lnTo>
                      <a:pt x="42" y="3"/>
                    </a:lnTo>
                    <a:lnTo>
                      <a:pt x="44" y="3"/>
                    </a:lnTo>
                    <a:lnTo>
                      <a:pt x="46" y="5"/>
                    </a:lnTo>
                    <a:lnTo>
                      <a:pt x="49" y="6"/>
                    </a:lnTo>
                    <a:lnTo>
                      <a:pt x="51" y="9"/>
                    </a:lnTo>
                    <a:lnTo>
                      <a:pt x="53" y="11"/>
                    </a:lnTo>
                    <a:lnTo>
                      <a:pt x="55" y="13"/>
                    </a:lnTo>
                    <a:lnTo>
                      <a:pt x="56" y="17"/>
                    </a:lnTo>
                    <a:lnTo>
                      <a:pt x="57" y="20"/>
                    </a:lnTo>
                    <a:lnTo>
                      <a:pt x="58" y="23"/>
                    </a:lnTo>
                    <a:lnTo>
                      <a:pt x="59" y="26"/>
                    </a:lnTo>
                    <a:lnTo>
                      <a:pt x="59" y="30"/>
                    </a:lnTo>
                    <a:lnTo>
                      <a:pt x="59" y="34"/>
                    </a:lnTo>
                    <a:lnTo>
                      <a:pt x="59" y="37"/>
                    </a:lnTo>
                    <a:lnTo>
                      <a:pt x="11" y="37"/>
                    </a:lnTo>
                    <a:lnTo>
                      <a:pt x="11" y="41"/>
                    </a:lnTo>
                    <a:lnTo>
                      <a:pt x="13" y="46"/>
                    </a:lnTo>
                    <a:lnTo>
                      <a:pt x="14" y="50"/>
                    </a:lnTo>
                    <a:lnTo>
                      <a:pt x="17" y="53"/>
                    </a:lnTo>
                    <a:lnTo>
                      <a:pt x="20" y="55"/>
                    </a:lnTo>
                    <a:lnTo>
                      <a:pt x="23" y="57"/>
                    </a:lnTo>
                    <a:lnTo>
                      <a:pt x="27" y="58"/>
                    </a:lnTo>
                    <a:lnTo>
                      <a:pt x="31" y="58"/>
                    </a:lnTo>
                    <a:lnTo>
                      <a:pt x="34" y="58"/>
                    </a:lnTo>
                    <a:lnTo>
                      <a:pt x="36" y="58"/>
                    </a:lnTo>
                    <a:lnTo>
                      <a:pt x="39" y="57"/>
                    </a:lnTo>
                    <a:lnTo>
                      <a:pt x="41" y="55"/>
                    </a:lnTo>
                    <a:lnTo>
                      <a:pt x="43" y="54"/>
                    </a:lnTo>
                    <a:lnTo>
                      <a:pt x="45" y="51"/>
                    </a:lnTo>
                    <a:lnTo>
                      <a:pt x="46" y="48"/>
                    </a:lnTo>
                    <a:lnTo>
                      <a:pt x="48" y="45"/>
                    </a:lnTo>
                    <a:lnTo>
                      <a:pt x="11" y="27"/>
                    </a:lnTo>
                    <a:lnTo>
                      <a:pt x="48" y="27"/>
                    </a:lnTo>
                    <a:lnTo>
                      <a:pt x="47" y="23"/>
                    </a:lnTo>
                    <a:lnTo>
                      <a:pt x="46" y="20"/>
                    </a:lnTo>
                    <a:lnTo>
                      <a:pt x="45" y="17"/>
                    </a:lnTo>
                    <a:lnTo>
                      <a:pt x="44" y="15"/>
                    </a:lnTo>
                    <a:lnTo>
                      <a:pt x="41" y="13"/>
                    </a:lnTo>
                    <a:lnTo>
                      <a:pt x="38" y="10"/>
                    </a:lnTo>
                    <a:lnTo>
                      <a:pt x="34" y="10"/>
                    </a:lnTo>
                    <a:lnTo>
                      <a:pt x="30" y="9"/>
                    </a:lnTo>
                    <a:lnTo>
                      <a:pt x="26" y="10"/>
                    </a:lnTo>
                    <a:lnTo>
                      <a:pt x="23" y="10"/>
                    </a:lnTo>
                    <a:lnTo>
                      <a:pt x="20" y="12"/>
                    </a:lnTo>
                    <a:lnTo>
                      <a:pt x="18" y="14"/>
                    </a:lnTo>
                    <a:lnTo>
                      <a:pt x="15" y="17"/>
                    </a:lnTo>
                    <a:lnTo>
                      <a:pt x="14" y="20"/>
                    </a:lnTo>
                    <a:lnTo>
                      <a:pt x="12" y="23"/>
                    </a:lnTo>
                    <a:lnTo>
                      <a:pt x="11" y="27"/>
                    </a:lnTo>
                    <a:lnTo>
                      <a:pt x="48"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15" name="Freeform 230"/>
              <p:cNvSpPr>
                <a:spLocks/>
              </p:cNvSpPr>
              <p:nvPr/>
            </p:nvSpPr>
            <p:spPr bwMode="auto">
              <a:xfrm>
                <a:off x="1669" y="3085"/>
                <a:ext cx="51" cy="66"/>
              </a:xfrm>
              <a:custGeom>
                <a:avLst/>
                <a:gdLst>
                  <a:gd name="T0" fmla="*/ 0 w 51"/>
                  <a:gd name="T1" fmla="*/ 66 h 66"/>
                  <a:gd name="T2" fmla="*/ 0 w 51"/>
                  <a:gd name="T3" fmla="*/ 2 h 66"/>
                  <a:gd name="T4" fmla="*/ 10 w 51"/>
                  <a:gd name="T5" fmla="*/ 2 h 66"/>
                  <a:gd name="T6" fmla="*/ 10 w 51"/>
                  <a:gd name="T7" fmla="*/ 10 h 66"/>
                  <a:gd name="T8" fmla="*/ 11 w 51"/>
                  <a:gd name="T9" fmla="*/ 8 h 66"/>
                  <a:gd name="T10" fmla="*/ 14 w 51"/>
                  <a:gd name="T11" fmla="*/ 6 h 66"/>
                  <a:gd name="T12" fmla="*/ 16 w 51"/>
                  <a:gd name="T13" fmla="*/ 4 h 66"/>
                  <a:gd name="T14" fmla="*/ 18 w 51"/>
                  <a:gd name="T15" fmla="*/ 3 h 66"/>
                  <a:gd name="T16" fmla="*/ 21 w 51"/>
                  <a:gd name="T17" fmla="*/ 2 h 66"/>
                  <a:gd name="T18" fmla="*/ 24 w 51"/>
                  <a:gd name="T19" fmla="*/ 1 h 66"/>
                  <a:gd name="T20" fmla="*/ 27 w 51"/>
                  <a:gd name="T21" fmla="*/ 0 h 66"/>
                  <a:gd name="T22" fmla="*/ 30 w 51"/>
                  <a:gd name="T23" fmla="*/ 0 h 66"/>
                  <a:gd name="T24" fmla="*/ 35 w 51"/>
                  <a:gd name="T25" fmla="*/ 0 h 66"/>
                  <a:gd name="T26" fmla="*/ 41 w 51"/>
                  <a:gd name="T27" fmla="*/ 3 h 66"/>
                  <a:gd name="T28" fmla="*/ 45 w 51"/>
                  <a:gd name="T29" fmla="*/ 5 h 66"/>
                  <a:gd name="T30" fmla="*/ 46 w 51"/>
                  <a:gd name="T31" fmla="*/ 6 h 66"/>
                  <a:gd name="T32" fmla="*/ 48 w 51"/>
                  <a:gd name="T33" fmla="*/ 8 h 66"/>
                  <a:gd name="T34" fmla="*/ 50 w 51"/>
                  <a:gd name="T35" fmla="*/ 11 h 66"/>
                  <a:gd name="T36" fmla="*/ 51 w 51"/>
                  <a:gd name="T37" fmla="*/ 16 h 66"/>
                  <a:gd name="T38" fmla="*/ 51 w 51"/>
                  <a:gd name="T39" fmla="*/ 20 h 66"/>
                  <a:gd name="T40" fmla="*/ 51 w 51"/>
                  <a:gd name="T41" fmla="*/ 27 h 66"/>
                  <a:gd name="T42" fmla="*/ 51 w 51"/>
                  <a:gd name="T43" fmla="*/ 66 h 66"/>
                  <a:gd name="T44" fmla="*/ 41 w 51"/>
                  <a:gd name="T45" fmla="*/ 66 h 66"/>
                  <a:gd name="T46" fmla="*/ 41 w 51"/>
                  <a:gd name="T47" fmla="*/ 27 h 66"/>
                  <a:gd name="T48" fmla="*/ 41 w 51"/>
                  <a:gd name="T49" fmla="*/ 21 h 66"/>
                  <a:gd name="T50" fmla="*/ 40 w 51"/>
                  <a:gd name="T51" fmla="*/ 19 h 66"/>
                  <a:gd name="T52" fmla="*/ 40 w 51"/>
                  <a:gd name="T53" fmla="*/ 17 h 66"/>
                  <a:gd name="T54" fmla="*/ 39 w 51"/>
                  <a:gd name="T55" fmla="*/ 15 h 66"/>
                  <a:gd name="T56" fmla="*/ 38 w 51"/>
                  <a:gd name="T57" fmla="*/ 14 h 66"/>
                  <a:gd name="T58" fmla="*/ 37 w 51"/>
                  <a:gd name="T59" fmla="*/ 13 h 66"/>
                  <a:gd name="T60" fmla="*/ 35 w 51"/>
                  <a:gd name="T61" fmla="*/ 12 h 66"/>
                  <a:gd name="T62" fmla="*/ 31 w 51"/>
                  <a:gd name="T63" fmla="*/ 10 h 66"/>
                  <a:gd name="T64" fmla="*/ 27 w 51"/>
                  <a:gd name="T65" fmla="*/ 10 h 66"/>
                  <a:gd name="T66" fmla="*/ 24 w 51"/>
                  <a:gd name="T67" fmla="*/ 10 h 66"/>
                  <a:gd name="T68" fmla="*/ 21 w 51"/>
                  <a:gd name="T69" fmla="*/ 10 h 66"/>
                  <a:gd name="T70" fmla="*/ 18 w 51"/>
                  <a:gd name="T71" fmla="*/ 12 h 66"/>
                  <a:gd name="T72" fmla="*/ 15 w 51"/>
                  <a:gd name="T73" fmla="*/ 14 h 66"/>
                  <a:gd name="T74" fmla="*/ 14 w 51"/>
                  <a:gd name="T75" fmla="*/ 15 h 66"/>
                  <a:gd name="T76" fmla="*/ 14 w 51"/>
                  <a:gd name="T77" fmla="*/ 17 h 66"/>
                  <a:gd name="T78" fmla="*/ 12 w 51"/>
                  <a:gd name="T79" fmla="*/ 20 h 66"/>
                  <a:gd name="T80" fmla="*/ 10 w 51"/>
                  <a:gd name="T81" fmla="*/ 25 h 66"/>
                  <a:gd name="T82" fmla="*/ 10 w 51"/>
                  <a:gd name="T83" fmla="*/ 30 h 66"/>
                  <a:gd name="T84" fmla="*/ 10 w 51"/>
                  <a:gd name="T85" fmla="*/ 66 h 66"/>
                  <a:gd name="T86" fmla="*/ 0 w 51"/>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 h="66">
                    <a:moveTo>
                      <a:pt x="0" y="66"/>
                    </a:moveTo>
                    <a:lnTo>
                      <a:pt x="0" y="2"/>
                    </a:lnTo>
                    <a:lnTo>
                      <a:pt x="10" y="2"/>
                    </a:lnTo>
                    <a:lnTo>
                      <a:pt x="10" y="10"/>
                    </a:lnTo>
                    <a:lnTo>
                      <a:pt x="11" y="8"/>
                    </a:lnTo>
                    <a:lnTo>
                      <a:pt x="14" y="6"/>
                    </a:lnTo>
                    <a:lnTo>
                      <a:pt x="16" y="4"/>
                    </a:lnTo>
                    <a:lnTo>
                      <a:pt x="18" y="3"/>
                    </a:lnTo>
                    <a:lnTo>
                      <a:pt x="21" y="2"/>
                    </a:lnTo>
                    <a:lnTo>
                      <a:pt x="24" y="1"/>
                    </a:lnTo>
                    <a:lnTo>
                      <a:pt x="27" y="0"/>
                    </a:lnTo>
                    <a:lnTo>
                      <a:pt x="30" y="0"/>
                    </a:lnTo>
                    <a:lnTo>
                      <a:pt x="35" y="0"/>
                    </a:lnTo>
                    <a:lnTo>
                      <a:pt x="41" y="3"/>
                    </a:lnTo>
                    <a:lnTo>
                      <a:pt x="45" y="5"/>
                    </a:lnTo>
                    <a:lnTo>
                      <a:pt x="46" y="6"/>
                    </a:lnTo>
                    <a:lnTo>
                      <a:pt x="48" y="8"/>
                    </a:lnTo>
                    <a:lnTo>
                      <a:pt x="50" y="11"/>
                    </a:lnTo>
                    <a:lnTo>
                      <a:pt x="51" y="16"/>
                    </a:lnTo>
                    <a:lnTo>
                      <a:pt x="51" y="20"/>
                    </a:lnTo>
                    <a:lnTo>
                      <a:pt x="51" y="27"/>
                    </a:lnTo>
                    <a:lnTo>
                      <a:pt x="51" y="66"/>
                    </a:lnTo>
                    <a:lnTo>
                      <a:pt x="41" y="66"/>
                    </a:lnTo>
                    <a:lnTo>
                      <a:pt x="41" y="27"/>
                    </a:lnTo>
                    <a:lnTo>
                      <a:pt x="41" y="21"/>
                    </a:lnTo>
                    <a:lnTo>
                      <a:pt x="40" y="19"/>
                    </a:lnTo>
                    <a:lnTo>
                      <a:pt x="40" y="17"/>
                    </a:lnTo>
                    <a:lnTo>
                      <a:pt x="39" y="15"/>
                    </a:lnTo>
                    <a:lnTo>
                      <a:pt x="38" y="14"/>
                    </a:lnTo>
                    <a:lnTo>
                      <a:pt x="37" y="13"/>
                    </a:lnTo>
                    <a:lnTo>
                      <a:pt x="35" y="12"/>
                    </a:lnTo>
                    <a:lnTo>
                      <a:pt x="31" y="10"/>
                    </a:lnTo>
                    <a:lnTo>
                      <a:pt x="27" y="10"/>
                    </a:lnTo>
                    <a:lnTo>
                      <a:pt x="24" y="10"/>
                    </a:lnTo>
                    <a:lnTo>
                      <a:pt x="21" y="10"/>
                    </a:lnTo>
                    <a:lnTo>
                      <a:pt x="18" y="12"/>
                    </a:lnTo>
                    <a:lnTo>
                      <a:pt x="15" y="14"/>
                    </a:lnTo>
                    <a:lnTo>
                      <a:pt x="14" y="15"/>
                    </a:lnTo>
                    <a:lnTo>
                      <a:pt x="14" y="17"/>
                    </a:lnTo>
                    <a:lnTo>
                      <a:pt x="12" y="20"/>
                    </a:lnTo>
                    <a:lnTo>
                      <a:pt x="10" y="25"/>
                    </a:lnTo>
                    <a:lnTo>
                      <a:pt x="10" y="30"/>
                    </a:lnTo>
                    <a:lnTo>
                      <a:pt x="10"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16" name="Freeform 231"/>
              <p:cNvSpPr>
                <a:spLocks/>
              </p:cNvSpPr>
              <p:nvPr/>
            </p:nvSpPr>
            <p:spPr bwMode="auto">
              <a:xfrm>
                <a:off x="1734" y="3085"/>
                <a:ext cx="56" cy="68"/>
              </a:xfrm>
              <a:custGeom>
                <a:avLst/>
                <a:gdLst>
                  <a:gd name="T0" fmla="*/ 56 w 56"/>
                  <a:gd name="T1" fmla="*/ 44 h 68"/>
                  <a:gd name="T2" fmla="*/ 53 w 56"/>
                  <a:gd name="T3" fmla="*/ 54 h 68"/>
                  <a:gd name="T4" fmla="*/ 47 w 56"/>
                  <a:gd name="T5" fmla="*/ 61 h 68"/>
                  <a:gd name="T6" fmla="*/ 39 w 56"/>
                  <a:gd name="T7" fmla="*/ 65 h 68"/>
                  <a:gd name="T8" fmla="*/ 29 w 56"/>
                  <a:gd name="T9" fmla="*/ 68 h 68"/>
                  <a:gd name="T10" fmla="*/ 17 w 56"/>
                  <a:gd name="T11" fmla="*/ 65 h 68"/>
                  <a:gd name="T12" fmla="*/ 12 w 56"/>
                  <a:gd name="T13" fmla="*/ 62 h 68"/>
                  <a:gd name="T14" fmla="*/ 8 w 56"/>
                  <a:gd name="T15" fmla="*/ 58 h 68"/>
                  <a:gd name="T16" fmla="*/ 4 w 56"/>
                  <a:gd name="T17" fmla="*/ 54 h 68"/>
                  <a:gd name="T18" fmla="*/ 0 w 56"/>
                  <a:gd name="T19" fmla="*/ 41 h 68"/>
                  <a:gd name="T20" fmla="*/ 0 w 56"/>
                  <a:gd name="T21" fmla="*/ 34 h 68"/>
                  <a:gd name="T22" fmla="*/ 1 w 56"/>
                  <a:gd name="T23" fmla="*/ 24 h 68"/>
                  <a:gd name="T24" fmla="*/ 4 w 56"/>
                  <a:gd name="T25" fmla="*/ 16 h 68"/>
                  <a:gd name="T26" fmla="*/ 8 w 56"/>
                  <a:gd name="T27" fmla="*/ 9 h 68"/>
                  <a:gd name="T28" fmla="*/ 11 w 56"/>
                  <a:gd name="T29" fmla="*/ 6 h 68"/>
                  <a:gd name="T30" fmla="*/ 17 w 56"/>
                  <a:gd name="T31" fmla="*/ 3 h 68"/>
                  <a:gd name="T32" fmla="*/ 25 w 56"/>
                  <a:gd name="T33" fmla="*/ 0 h 68"/>
                  <a:gd name="T34" fmla="*/ 35 w 56"/>
                  <a:gd name="T35" fmla="*/ 0 h 68"/>
                  <a:gd name="T36" fmla="*/ 43 w 56"/>
                  <a:gd name="T37" fmla="*/ 3 h 68"/>
                  <a:gd name="T38" fmla="*/ 46 w 56"/>
                  <a:gd name="T39" fmla="*/ 6 h 68"/>
                  <a:gd name="T40" fmla="*/ 51 w 56"/>
                  <a:gd name="T41" fmla="*/ 10 h 68"/>
                  <a:gd name="T42" fmla="*/ 53 w 56"/>
                  <a:gd name="T43" fmla="*/ 13 h 68"/>
                  <a:gd name="T44" fmla="*/ 55 w 56"/>
                  <a:gd name="T45" fmla="*/ 18 h 68"/>
                  <a:gd name="T46" fmla="*/ 45 w 56"/>
                  <a:gd name="T47" fmla="*/ 22 h 68"/>
                  <a:gd name="T48" fmla="*/ 42 w 56"/>
                  <a:gd name="T49" fmla="*/ 17 h 68"/>
                  <a:gd name="T50" fmla="*/ 39 w 56"/>
                  <a:gd name="T51" fmla="*/ 13 h 68"/>
                  <a:gd name="T52" fmla="*/ 35 w 56"/>
                  <a:gd name="T53" fmla="*/ 10 h 68"/>
                  <a:gd name="T54" fmla="*/ 30 w 56"/>
                  <a:gd name="T55" fmla="*/ 9 h 68"/>
                  <a:gd name="T56" fmla="*/ 24 w 56"/>
                  <a:gd name="T57" fmla="*/ 10 h 68"/>
                  <a:gd name="T58" fmla="*/ 19 w 56"/>
                  <a:gd name="T59" fmla="*/ 13 h 68"/>
                  <a:gd name="T60" fmla="*/ 14 w 56"/>
                  <a:gd name="T61" fmla="*/ 18 h 68"/>
                  <a:gd name="T62" fmla="*/ 11 w 56"/>
                  <a:gd name="T63" fmla="*/ 27 h 68"/>
                  <a:gd name="T64" fmla="*/ 11 w 56"/>
                  <a:gd name="T65" fmla="*/ 40 h 68"/>
                  <a:gd name="T66" fmla="*/ 14 w 56"/>
                  <a:gd name="T67" fmla="*/ 49 h 68"/>
                  <a:gd name="T68" fmla="*/ 16 w 56"/>
                  <a:gd name="T69" fmla="*/ 52 h 68"/>
                  <a:gd name="T70" fmla="*/ 21 w 56"/>
                  <a:gd name="T71" fmla="*/ 56 h 68"/>
                  <a:gd name="T72" fmla="*/ 25 w 56"/>
                  <a:gd name="T73" fmla="*/ 58 h 68"/>
                  <a:gd name="T74" fmla="*/ 32 w 56"/>
                  <a:gd name="T75" fmla="*/ 58 h 68"/>
                  <a:gd name="T76" fmla="*/ 38 w 56"/>
                  <a:gd name="T77" fmla="*/ 56 h 68"/>
                  <a:gd name="T78" fmla="*/ 41 w 56"/>
                  <a:gd name="T79" fmla="*/ 54 h 68"/>
                  <a:gd name="T80" fmla="*/ 43 w 56"/>
                  <a:gd name="T81" fmla="*/ 49 h 68"/>
                  <a:gd name="T82" fmla="*/ 45 w 56"/>
                  <a:gd name="T83" fmla="*/ 42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 h="68">
                    <a:moveTo>
                      <a:pt x="45" y="42"/>
                    </a:moveTo>
                    <a:lnTo>
                      <a:pt x="56" y="44"/>
                    </a:lnTo>
                    <a:lnTo>
                      <a:pt x="55" y="49"/>
                    </a:lnTo>
                    <a:lnTo>
                      <a:pt x="53" y="54"/>
                    </a:lnTo>
                    <a:lnTo>
                      <a:pt x="50" y="58"/>
                    </a:lnTo>
                    <a:lnTo>
                      <a:pt x="47" y="61"/>
                    </a:lnTo>
                    <a:lnTo>
                      <a:pt x="43" y="64"/>
                    </a:lnTo>
                    <a:lnTo>
                      <a:pt x="39" y="65"/>
                    </a:lnTo>
                    <a:lnTo>
                      <a:pt x="35" y="67"/>
                    </a:lnTo>
                    <a:lnTo>
                      <a:pt x="29" y="68"/>
                    </a:lnTo>
                    <a:lnTo>
                      <a:pt x="23" y="67"/>
                    </a:lnTo>
                    <a:lnTo>
                      <a:pt x="17" y="65"/>
                    </a:lnTo>
                    <a:lnTo>
                      <a:pt x="15" y="64"/>
                    </a:lnTo>
                    <a:lnTo>
                      <a:pt x="12" y="62"/>
                    </a:lnTo>
                    <a:lnTo>
                      <a:pt x="11" y="61"/>
                    </a:lnTo>
                    <a:lnTo>
                      <a:pt x="8" y="58"/>
                    </a:lnTo>
                    <a:lnTo>
                      <a:pt x="6" y="56"/>
                    </a:lnTo>
                    <a:lnTo>
                      <a:pt x="4" y="54"/>
                    </a:lnTo>
                    <a:lnTo>
                      <a:pt x="2" y="48"/>
                    </a:lnTo>
                    <a:lnTo>
                      <a:pt x="0" y="41"/>
                    </a:lnTo>
                    <a:lnTo>
                      <a:pt x="0" y="38"/>
                    </a:lnTo>
                    <a:lnTo>
                      <a:pt x="0" y="34"/>
                    </a:lnTo>
                    <a:lnTo>
                      <a:pt x="0" y="29"/>
                    </a:lnTo>
                    <a:lnTo>
                      <a:pt x="1" y="24"/>
                    </a:lnTo>
                    <a:lnTo>
                      <a:pt x="2" y="20"/>
                    </a:lnTo>
                    <a:lnTo>
                      <a:pt x="4" y="16"/>
                    </a:lnTo>
                    <a:lnTo>
                      <a:pt x="6" y="12"/>
                    </a:lnTo>
                    <a:lnTo>
                      <a:pt x="8" y="9"/>
                    </a:lnTo>
                    <a:lnTo>
                      <a:pt x="9" y="7"/>
                    </a:lnTo>
                    <a:lnTo>
                      <a:pt x="11" y="6"/>
                    </a:lnTo>
                    <a:lnTo>
                      <a:pt x="14" y="4"/>
                    </a:lnTo>
                    <a:lnTo>
                      <a:pt x="17" y="3"/>
                    </a:lnTo>
                    <a:lnTo>
                      <a:pt x="21" y="1"/>
                    </a:lnTo>
                    <a:lnTo>
                      <a:pt x="25" y="0"/>
                    </a:lnTo>
                    <a:lnTo>
                      <a:pt x="29" y="0"/>
                    </a:lnTo>
                    <a:lnTo>
                      <a:pt x="35" y="0"/>
                    </a:lnTo>
                    <a:lnTo>
                      <a:pt x="39" y="2"/>
                    </a:lnTo>
                    <a:lnTo>
                      <a:pt x="43" y="3"/>
                    </a:lnTo>
                    <a:lnTo>
                      <a:pt x="45" y="4"/>
                    </a:lnTo>
                    <a:lnTo>
                      <a:pt x="46" y="6"/>
                    </a:lnTo>
                    <a:lnTo>
                      <a:pt x="49" y="8"/>
                    </a:lnTo>
                    <a:lnTo>
                      <a:pt x="51" y="10"/>
                    </a:lnTo>
                    <a:lnTo>
                      <a:pt x="52" y="12"/>
                    </a:lnTo>
                    <a:lnTo>
                      <a:pt x="53" y="13"/>
                    </a:lnTo>
                    <a:lnTo>
                      <a:pt x="54" y="16"/>
                    </a:lnTo>
                    <a:lnTo>
                      <a:pt x="55" y="18"/>
                    </a:lnTo>
                    <a:lnTo>
                      <a:pt x="55" y="20"/>
                    </a:lnTo>
                    <a:lnTo>
                      <a:pt x="45" y="22"/>
                    </a:lnTo>
                    <a:lnTo>
                      <a:pt x="44" y="19"/>
                    </a:lnTo>
                    <a:lnTo>
                      <a:pt x="42" y="17"/>
                    </a:lnTo>
                    <a:lnTo>
                      <a:pt x="41" y="14"/>
                    </a:lnTo>
                    <a:lnTo>
                      <a:pt x="39" y="13"/>
                    </a:lnTo>
                    <a:lnTo>
                      <a:pt x="37" y="11"/>
                    </a:lnTo>
                    <a:lnTo>
                      <a:pt x="35" y="10"/>
                    </a:lnTo>
                    <a:lnTo>
                      <a:pt x="32" y="10"/>
                    </a:lnTo>
                    <a:lnTo>
                      <a:pt x="30" y="9"/>
                    </a:lnTo>
                    <a:lnTo>
                      <a:pt x="26" y="10"/>
                    </a:lnTo>
                    <a:lnTo>
                      <a:pt x="24" y="10"/>
                    </a:lnTo>
                    <a:lnTo>
                      <a:pt x="22" y="10"/>
                    </a:lnTo>
                    <a:lnTo>
                      <a:pt x="19" y="13"/>
                    </a:lnTo>
                    <a:lnTo>
                      <a:pt x="17" y="15"/>
                    </a:lnTo>
                    <a:lnTo>
                      <a:pt x="14" y="18"/>
                    </a:lnTo>
                    <a:lnTo>
                      <a:pt x="13" y="23"/>
                    </a:lnTo>
                    <a:lnTo>
                      <a:pt x="11" y="27"/>
                    </a:lnTo>
                    <a:lnTo>
                      <a:pt x="11" y="34"/>
                    </a:lnTo>
                    <a:lnTo>
                      <a:pt x="11" y="40"/>
                    </a:lnTo>
                    <a:lnTo>
                      <a:pt x="13" y="45"/>
                    </a:lnTo>
                    <a:lnTo>
                      <a:pt x="14" y="49"/>
                    </a:lnTo>
                    <a:lnTo>
                      <a:pt x="15" y="51"/>
                    </a:lnTo>
                    <a:lnTo>
                      <a:pt x="16" y="52"/>
                    </a:lnTo>
                    <a:lnTo>
                      <a:pt x="19" y="55"/>
                    </a:lnTo>
                    <a:lnTo>
                      <a:pt x="21" y="56"/>
                    </a:lnTo>
                    <a:lnTo>
                      <a:pt x="22" y="57"/>
                    </a:lnTo>
                    <a:lnTo>
                      <a:pt x="25" y="58"/>
                    </a:lnTo>
                    <a:lnTo>
                      <a:pt x="29" y="58"/>
                    </a:lnTo>
                    <a:lnTo>
                      <a:pt x="32" y="58"/>
                    </a:lnTo>
                    <a:lnTo>
                      <a:pt x="35" y="58"/>
                    </a:lnTo>
                    <a:lnTo>
                      <a:pt x="38" y="56"/>
                    </a:lnTo>
                    <a:lnTo>
                      <a:pt x="40" y="54"/>
                    </a:lnTo>
                    <a:lnTo>
                      <a:pt x="41" y="54"/>
                    </a:lnTo>
                    <a:lnTo>
                      <a:pt x="41" y="52"/>
                    </a:lnTo>
                    <a:lnTo>
                      <a:pt x="43" y="49"/>
                    </a:lnTo>
                    <a:lnTo>
                      <a:pt x="45" y="46"/>
                    </a:lnTo>
                    <a:lnTo>
                      <a:pt x="45"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17" name="Freeform 232"/>
              <p:cNvSpPr>
                <a:spLocks/>
              </p:cNvSpPr>
              <p:nvPr/>
            </p:nvSpPr>
            <p:spPr bwMode="auto">
              <a:xfrm>
                <a:off x="1796" y="3085"/>
                <a:ext cx="59" cy="68"/>
              </a:xfrm>
              <a:custGeom>
                <a:avLst/>
                <a:gdLst>
                  <a:gd name="T0" fmla="*/ 59 w 59"/>
                  <a:gd name="T1" fmla="*/ 47 h 68"/>
                  <a:gd name="T2" fmla="*/ 55 w 59"/>
                  <a:gd name="T3" fmla="*/ 55 h 68"/>
                  <a:gd name="T4" fmla="*/ 52 w 59"/>
                  <a:gd name="T5" fmla="*/ 59 h 68"/>
                  <a:gd name="T6" fmla="*/ 48 w 59"/>
                  <a:gd name="T7" fmla="*/ 61 h 68"/>
                  <a:gd name="T8" fmla="*/ 45 w 59"/>
                  <a:gd name="T9" fmla="*/ 65 h 68"/>
                  <a:gd name="T10" fmla="*/ 36 w 59"/>
                  <a:gd name="T11" fmla="*/ 67 h 68"/>
                  <a:gd name="T12" fmla="*/ 24 w 59"/>
                  <a:gd name="T13" fmla="*/ 67 h 68"/>
                  <a:gd name="T14" fmla="*/ 15 w 59"/>
                  <a:gd name="T15" fmla="*/ 64 h 68"/>
                  <a:gd name="T16" fmla="*/ 10 w 59"/>
                  <a:gd name="T17" fmla="*/ 61 h 68"/>
                  <a:gd name="T18" fmla="*/ 4 w 59"/>
                  <a:gd name="T19" fmla="*/ 54 h 68"/>
                  <a:gd name="T20" fmla="*/ 2 w 59"/>
                  <a:gd name="T21" fmla="*/ 48 h 68"/>
                  <a:gd name="T22" fmla="*/ 0 w 59"/>
                  <a:gd name="T23" fmla="*/ 41 h 68"/>
                  <a:gd name="T24" fmla="*/ 0 w 59"/>
                  <a:gd name="T25" fmla="*/ 34 h 68"/>
                  <a:gd name="T26" fmla="*/ 0 w 59"/>
                  <a:gd name="T27" fmla="*/ 27 h 68"/>
                  <a:gd name="T28" fmla="*/ 2 w 59"/>
                  <a:gd name="T29" fmla="*/ 20 h 68"/>
                  <a:gd name="T30" fmla="*/ 6 w 59"/>
                  <a:gd name="T31" fmla="*/ 11 h 68"/>
                  <a:gd name="T32" fmla="*/ 10 w 59"/>
                  <a:gd name="T33" fmla="*/ 7 h 68"/>
                  <a:gd name="T34" fmla="*/ 15 w 59"/>
                  <a:gd name="T35" fmla="*/ 3 h 68"/>
                  <a:gd name="T36" fmla="*/ 21 w 59"/>
                  <a:gd name="T37" fmla="*/ 1 h 68"/>
                  <a:gd name="T38" fmla="*/ 27 w 59"/>
                  <a:gd name="T39" fmla="*/ 0 h 68"/>
                  <a:gd name="T40" fmla="*/ 36 w 59"/>
                  <a:gd name="T41" fmla="*/ 0 h 68"/>
                  <a:gd name="T42" fmla="*/ 44 w 59"/>
                  <a:gd name="T43" fmla="*/ 3 h 68"/>
                  <a:gd name="T44" fmla="*/ 48 w 59"/>
                  <a:gd name="T45" fmla="*/ 6 h 68"/>
                  <a:gd name="T46" fmla="*/ 53 w 59"/>
                  <a:gd name="T47" fmla="*/ 11 h 68"/>
                  <a:gd name="T48" fmla="*/ 56 w 59"/>
                  <a:gd name="T49" fmla="*/ 17 h 68"/>
                  <a:gd name="T50" fmla="*/ 58 w 59"/>
                  <a:gd name="T51" fmla="*/ 23 h 68"/>
                  <a:gd name="T52" fmla="*/ 59 w 59"/>
                  <a:gd name="T53" fmla="*/ 30 h 68"/>
                  <a:gd name="T54" fmla="*/ 59 w 59"/>
                  <a:gd name="T55" fmla="*/ 37 h 68"/>
                  <a:gd name="T56" fmla="*/ 11 w 59"/>
                  <a:gd name="T57" fmla="*/ 41 h 68"/>
                  <a:gd name="T58" fmla="*/ 14 w 59"/>
                  <a:gd name="T59" fmla="*/ 50 h 68"/>
                  <a:gd name="T60" fmla="*/ 20 w 59"/>
                  <a:gd name="T61" fmla="*/ 55 h 68"/>
                  <a:gd name="T62" fmla="*/ 27 w 59"/>
                  <a:gd name="T63" fmla="*/ 58 h 68"/>
                  <a:gd name="T64" fmla="*/ 33 w 59"/>
                  <a:gd name="T65" fmla="*/ 58 h 68"/>
                  <a:gd name="T66" fmla="*/ 38 w 59"/>
                  <a:gd name="T67" fmla="*/ 57 h 68"/>
                  <a:gd name="T68" fmla="*/ 43 w 59"/>
                  <a:gd name="T69" fmla="*/ 54 h 68"/>
                  <a:gd name="T70" fmla="*/ 46 w 59"/>
                  <a:gd name="T71" fmla="*/ 48 h 68"/>
                  <a:gd name="T72" fmla="*/ 48 w 59"/>
                  <a:gd name="T73" fmla="*/ 45 h 68"/>
                  <a:gd name="T74" fmla="*/ 48 w 59"/>
                  <a:gd name="T75" fmla="*/ 27 h 68"/>
                  <a:gd name="T76" fmla="*/ 46 w 59"/>
                  <a:gd name="T77" fmla="*/ 20 h 68"/>
                  <a:gd name="T78" fmla="*/ 43 w 59"/>
                  <a:gd name="T79" fmla="*/ 15 h 68"/>
                  <a:gd name="T80" fmla="*/ 38 w 59"/>
                  <a:gd name="T81" fmla="*/ 10 h 68"/>
                  <a:gd name="T82" fmla="*/ 30 w 59"/>
                  <a:gd name="T83" fmla="*/ 9 h 68"/>
                  <a:gd name="T84" fmla="*/ 23 w 59"/>
                  <a:gd name="T85" fmla="*/ 10 h 68"/>
                  <a:gd name="T86" fmla="*/ 17 w 59"/>
                  <a:gd name="T87" fmla="*/ 14 h 68"/>
                  <a:gd name="T88" fmla="*/ 14 w 59"/>
                  <a:gd name="T89" fmla="*/ 20 h 68"/>
                  <a:gd name="T90" fmla="*/ 11 w 59"/>
                  <a:gd name="T91" fmla="*/ 27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8">
                    <a:moveTo>
                      <a:pt x="48" y="45"/>
                    </a:moveTo>
                    <a:lnTo>
                      <a:pt x="59" y="47"/>
                    </a:lnTo>
                    <a:lnTo>
                      <a:pt x="57" y="51"/>
                    </a:lnTo>
                    <a:lnTo>
                      <a:pt x="55" y="55"/>
                    </a:lnTo>
                    <a:lnTo>
                      <a:pt x="54" y="57"/>
                    </a:lnTo>
                    <a:lnTo>
                      <a:pt x="52" y="59"/>
                    </a:lnTo>
                    <a:lnTo>
                      <a:pt x="51" y="61"/>
                    </a:lnTo>
                    <a:lnTo>
                      <a:pt x="48" y="61"/>
                    </a:lnTo>
                    <a:lnTo>
                      <a:pt x="47" y="63"/>
                    </a:lnTo>
                    <a:lnTo>
                      <a:pt x="45" y="65"/>
                    </a:lnTo>
                    <a:lnTo>
                      <a:pt x="41" y="66"/>
                    </a:lnTo>
                    <a:lnTo>
                      <a:pt x="36" y="67"/>
                    </a:lnTo>
                    <a:lnTo>
                      <a:pt x="31" y="68"/>
                    </a:lnTo>
                    <a:lnTo>
                      <a:pt x="24" y="67"/>
                    </a:lnTo>
                    <a:lnTo>
                      <a:pt x="17" y="65"/>
                    </a:lnTo>
                    <a:lnTo>
                      <a:pt x="15" y="64"/>
                    </a:lnTo>
                    <a:lnTo>
                      <a:pt x="13" y="62"/>
                    </a:lnTo>
                    <a:lnTo>
                      <a:pt x="10" y="61"/>
                    </a:lnTo>
                    <a:lnTo>
                      <a:pt x="8" y="58"/>
                    </a:lnTo>
                    <a:lnTo>
                      <a:pt x="4" y="54"/>
                    </a:lnTo>
                    <a:lnTo>
                      <a:pt x="3" y="51"/>
                    </a:lnTo>
                    <a:lnTo>
                      <a:pt x="2" y="48"/>
                    </a:lnTo>
                    <a:lnTo>
                      <a:pt x="1" y="45"/>
                    </a:lnTo>
                    <a:lnTo>
                      <a:pt x="0" y="41"/>
                    </a:lnTo>
                    <a:lnTo>
                      <a:pt x="0" y="38"/>
                    </a:lnTo>
                    <a:lnTo>
                      <a:pt x="0" y="34"/>
                    </a:lnTo>
                    <a:lnTo>
                      <a:pt x="0" y="30"/>
                    </a:lnTo>
                    <a:lnTo>
                      <a:pt x="0" y="27"/>
                    </a:lnTo>
                    <a:lnTo>
                      <a:pt x="1" y="23"/>
                    </a:lnTo>
                    <a:lnTo>
                      <a:pt x="2" y="20"/>
                    </a:lnTo>
                    <a:lnTo>
                      <a:pt x="4" y="14"/>
                    </a:lnTo>
                    <a:lnTo>
                      <a:pt x="6" y="11"/>
                    </a:lnTo>
                    <a:lnTo>
                      <a:pt x="8" y="9"/>
                    </a:lnTo>
                    <a:lnTo>
                      <a:pt x="10" y="7"/>
                    </a:lnTo>
                    <a:lnTo>
                      <a:pt x="13" y="5"/>
                    </a:lnTo>
                    <a:lnTo>
                      <a:pt x="15" y="3"/>
                    </a:lnTo>
                    <a:lnTo>
                      <a:pt x="17" y="3"/>
                    </a:lnTo>
                    <a:lnTo>
                      <a:pt x="21" y="1"/>
                    </a:lnTo>
                    <a:lnTo>
                      <a:pt x="24" y="1"/>
                    </a:lnTo>
                    <a:lnTo>
                      <a:pt x="27" y="0"/>
                    </a:lnTo>
                    <a:lnTo>
                      <a:pt x="30" y="0"/>
                    </a:lnTo>
                    <a:lnTo>
                      <a:pt x="36" y="0"/>
                    </a:lnTo>
                    <a:lnTo>
                      <a:pt x="41" y="3"/>
                    </a:lnTo>
                    <a:lnTo>
                      <a:pt x="44" y="3"/>
                    </a:lnTo>
                    <a:lnTo>
                      <a:pt x="46" y="5"/>
                    </a:lnTo>
                    <a:lnTo>
                      <a:pt x="48" y="6"/>
                    </a:lnTo>
                    <a:lnTo>
                      <a:pt x="51" y="9"/>
                    </a:lnTo>
                    <a:lnTo>
                      <a:pt x="53" y="11"/>
                    </a:lnTo>
                    <a:lnTo>
                      <a:pt x="55" y="13"/>
                    </a:lnTo>
                    <a:lnTo>
                      <a:pt x="56" y="17"/>
                    </a:lnTo>
                    <a:lnTo>
                      <a:pt x="57" y="20"/>
                    </a:lnTo>
                    <a:lnTo>
                      <a:pt x="58" y="23"/>
                    </a:lnTo>
                    <a:lnTo>
                      <a:pt x="59" y="26"/>
                    </a:lnTo>
                    <a:lnTo>
                      <a:pt x="59" y="30"/>
                    </a:lnTo>
                    <a:lnTo>
                      <a:pt x="59" y="34"/>
                    </a:lnTo>
                    <a:lnTo>
                      <a:pt x="59" y="37"/>
                    </a:lnTo>
                    <a:lnTo>
                      <a:pt x="11" y="37"/>
                    </a:lnTo>
                    <a:lnTo>
                      <a:pt x="11" y="41"/>
                    </a:lnTo>
                    <a:lnTo>
                      <a:pt x="13" y="46"/>
                    </a:lnTo>
                    <a:lnTo>
                      <a:pt x="14" y="50"/>
                    </a:lnTo>
                    <a:lnTo>
                      <a:pt x="17" y="53"/>
                    </a:lnTo>
                    <a:lnTo>
                      <a:pt x="20" y="55"/>
                    </a:lnTo>
                    <a:lnTo>
                      <a:pt x="23" y="57"/>
                    </a:lnTo>
                    <a:lnTo>
                      <a:pt x="27" y="58"/>
                    </a:lnTo>
                    <a:lnTo>
                      <a:pt x="31" y="58"/>
                    </a:lnTo>
                    <a:lnTo>
                      <a:pt x="33" y="58"/>
                    </a:lnTo>
                    <a:lnTo>
                      <a:pt x="36" y="58"/>
                    </a:lnTo>
                    <a:lnTo>
                      <a:pt x="38" y="57"/>
                    </a:lnTo>
                    <a:lnTo>
                      <a:pt x="41" y="55"/>
                    </a:lnTo>
                    <a:lnTo>
                      <a:pt x="43" y="54"/>
                    </a:lnTo>
                    <a:lnTo>
                      <a:pt x="45" y="51"/>
                    </a:lnTo>
                    <a:lnTo>
                      <a:pt x="46" y="48"/>
                    </a:lnTo>
                    <a:lnTo>
                      <a:pt x="48" y="45"/>
                    </a:lnTo>
                    <a:lnTo>
                      <a:pt x="11" y="27"/>
                    </a:lnTo>
                    <a:lnTo>
                      <a:pt x="48" y="27"/>
                    </a:lnTo>
                    <a:lnTo>
                      <a:pt x="47" y="23"/>
                    </a:lnTo>
                    <a:lnTo>
                      <a:pt x="46" y="20"/>
                    </a:lnTo>
                    <a:lnTo>
                      <a:pt x="45" y="17"/>
                    </a:lnTo>
                    <a:lnTo>
                      <a:pt x="43" y="15"/>
                    </a:lnTo>
                    <a:lnTo>
                      <a:pt x="41" y="13"/>
                    </a:lnTo>
                    <a:lnTo>
                      <a:pt x="38" y="10"/>
                    </a:lnTo>
                    <a:lnTo>
                      <a:pt x="34" y="10"/>
                    </a:lnTo>
                    <a:lnTo>
                      <a:pt x="30" y="9"/>
                    </a:lnTo>
                    <a:lnTo>
                      <a:pt x="26" y="10"/>
                    </a:lnTo>
                    <a:lnTo>
                      <a:pt x="23" y="10"/>
                    </a:lnTo>
                    <a:lnTo>
                      <a:pt x="20" y="12"/>
                    </a:lnTo>
                    <a:lnTo>
                      <a:pt x="17" y="14"/>
                    </a:lnTo>
                    <a:lnTo>
                      <a:pt x="15" y="17"/>
                    </a:lnTo>
                    <a:lnTo>
                      <a:pt x="14" y="20"/>
                    </a:lnTo>
                    <a:lnTo>
                      <a:pt x="12" y="23"/>
                    </a:lnTo>
                    <a:lnTo>
                      <a:pt x="11" y="27"/>
                    </a:lnTo>
                    <a:lnTo>
                      <a:pt x="48"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18" name="Freeform 233"/>
              <p:cNvSpPr>
                <a:spLocks/>
              </p:cNvSpPr>
              <p:nvPr/>
            </p:nvSpPr>
            <p:spPr bwMode="auto">
              <a:xfrm>
                <a:off x="1424" y="2961"/>
                <a:ext cx="59" cy="68"/>
              </a:xfrm>
              <a:custGeom>
                <a:avLst/>
                <a:gdLst>
                  <a:gd name="T0" fmla="*/ 42 w 59"/>
                  <a:gd name="T1" fmla="*/ 60 h 68"/>
                  <a:gd name="T2" fmla="*/ 34 w 59"/>
                  <a:gd name="T3" fmla="*/ 65 h 68"/>
                  <a:gd name="T4" fmla="*/ 28 w 59"/>
                  <a:gd name="T5" fmla="*/ 67 h 68"/>
                  <a:gd name="T6" fmla="*/ 17 w 59"/>
                  <a:gd name="T7" fmla="*/ 67 h 68"/>
                  <a:gd name="T8" fmla="*/ 8 w 59"/>
                  <a:gd name="T9" fmla="*/ 65 h 68"/>
                  <a:gd name="T10" fmla="*/ 5 w 59"/>
                  <a:gd name="T11" fmla="*/ 62 h 68"/>
                  <a:gd name="T12" fmla="*/ 2 w 59"/>
                  <a:gd name="T13" fmla="*/ 58 h 68"/>
                  <a:gd name="T14" fmla="*/ 0 w 59"/>
                  <a:gd name="T15" fmla="*/ 53 h 68"/>
                  <a:gd name="T16" fmla="*/ 0 w 59"/>
                  <a:gd name="T17" fmla="*/ 47 h 68"/>
                  <a:gd name="T18" fmla="*/ 1 w 59"/>
                  <a:gd name="T19" fmla="*/ 41 h 68"/>
                  <a:gd name="T20" fmla="*/ 4 w 59"/>
                  <a:gd name="T21" fmla="*/ 37 h 68"/>
                  <a:gd name="T22" fmla="*/ 11 w 59"/>
                  <a:gd name="T23" fmla="*/ 32 h 68"/>
                  <a:gd name="T24" fmla="*/ 19 w 59"/>
                  <a:gd name="T25" fmla="*/ 30 h 68"/>
                  <a:gd name="T26" fmla="*/ 36 w 59"/>
                  <a:gd name="T27" fmla="*/ 27 h 68"/>
                  <a:gd name="T28" fmla="*/ 44 w 59"/>
                  <a:gd name="T29" fmla="*/ 25 h 68"/>
                  <a:gd name="T30" fmla="*/ 44 w 59"/>
                  <a:gd name="T31" fmla="*/ 19 h 68"/>
                  <a:gd name="T32" fmla="*/ 42 w 59"/>
                  <a:gd name="T33" fmla="*/ 14 h 68"/>
                  <a:gd name="T34" fmla="*/ 39 w 59"/>
                  <a:gd name="T35" fmla="*/ 11 h 68"/>
                  <a:gd name="T36" fmla="*/ 33 w 59"/>
                  <a:gd name="T37" fmla="*/ 10 h 68"/>
                  <a:gd name="T38" fmla="*/ 25 w 59"/>
                  <a:gd name="T39" fmla="*/ 10 h 68"/>
                  <a:gd name="T40" fmla="*/ 20 w 59"/>
                  <a:gd name="T41" fmla="*/ 10 h 68"/>
                  <a:gd name="T42" fmla="*/ 16 w 59"/>
                  <a:gd name="T43" fmla="*/ 13 h 68"/>
                  <a:gd name="T44" fmla="*/ 13 w 59"/>
                  <a:gd name="T45" fmla="*/ 18 h 68"/>
                  <a:gd name="T46" fmla="*/ 1 w 59"/>
                  <a:gd name="T47" fmla="*/ 20 h 68"/>
                  <a:gd name="T48" fmla="*/ 4 w 59"/>
                  <a:gd name="T49" fmla="*/ 13 h 68"/>
                  <a:gd name="T50" fmla="*/ 6 w 59"/>
                  <a:gd name="T51" fmla="*/ 9 h 68"/>
                  <a:gd name="T52" fmla="*/ 11 w 59"/>
                  <a:gd name="T53" fmla="*/ 5 h 68"/>
                  <a:gd name="T54" fmla="*/ 16 w 59"/>
                  <a:gd name="T55" fmla="*/ 3 h 68"/>
                  <a:gd name="T56" fmla="*/ 23 w 59"/>
                  <a:gd name="T57" fmla="*/ 1 h 68"/>
                  <a:gd name="T58" fmla="*/ 35 w 59"/>
                  <a:gd name="T59" fmla="*/ 0 h 68"/>
                  <a:gd name="T60" fmla="*/ 44 w 59"/>
                  <a:gd name="T61" fmla="*/ 2 h 68"/>
                  <a:gd name="T62" fmla="*/ 49 w 59"/>
                  <a:gd name="T63" fmla="*/ 4 h 68"/>
                  <a:gd name="T64" fmla="*/ 52 w 59"/>
                  <a:gd name="T65" fmla="*/ 7 h 68"/>
                  <a:gd name="T66" fmla="*/ 55 w 59"/>
                  <a:gd name="T67" fmla="*/ 14 h 68"/>
                  <a:gd name="T68" fmla="*/ 56 w 59"/>
                  <a:gd name="T69" fmla="*/ 24 h 68"/>
                  <a:gd name="T70" fmla="*/ 56 w 59"/>
                  <a:gd name="T71" fmla="*/ 51 h 68"/>
                  <a:gd name="T72" fmla="*/ 56 w 59"/>
                  <a:gd name="T73" fmla="*/ 58 h 68"/>
                  <a:gd name="T74" fmla="*/ 58 w 59"/>
                  <a:gd name="T75" fmla="*/ 64 h 68"/>
                  <a:gd name="T76" fmla="*/ 47 w 59"/>
                  <a:gd name="T77" fmla="*/ 66 h 68"/>
                  <a:gd name="T78" fmla="*/ 45 w 59"/>
                  <a:gd name="T79" fmla="*/ 58 h 68"/>
                  <a:gd name="T80" fmla="*/ 44 w 59"/>
                  <a:gd name="T81" fmla="*/ 34 h 68"/>
                  <a:gd name="T82" fmla="*/ 32 w 59"/>
                  <a:gd name="T83" fmla="*/ 37 h 68"/>
                  <a:gd name="T84" fmla="*/ 21 w 59"/>
                  <a:gd name="T85" fmla="*/ 39 h 68"/>
                  <a:gd name="T86" fmla="*/ 15 w 59"/>
                  <a:gd name="T87" fmla="*/ 41 h 68"/>
                  <a:gd name="T88" fmla="*/ 13 w 59"/>
                  <a:gd name="T89" fmla="*/ 44 h 68"/>
                  <a:gd name="T90" fmla="*/ 11 w 59"/>
                  <a:gd name="T91" fmla="*/ 46 h 68"/>
                  <a:gd name="T92" fmla="*/ 11 w 59"/>
                  <a:gd name="T93" fmla="*/ 51 h 68"/>
                  <a:gd name="T94" fmla="*/ 13 w 59"/>
                  <a:gd name="T95" fmla="*/ 55 h 68"/>
                  <a:gd name="T96" fmla="*/ 16 w 59"/>
                  <a:gd name="T97" fmla="*/ 57 h 68"/>
                  <a:gd name="T98" fmla="*/ 21 w 59"/>
                  <a:gd name="T99" fmla="*/ 58 h 68"/>
                  <a:gd name="T100" fmla="*/ 27 w 59"/>
                  <a:gd name="T101" fmla="*/ 58 h 68"/>
                  <a:gd name="T102" fmla="*/ 33 w 59"/>
                  <a:gd name="T103" fmla="*/ 58 h 68"/>
                  <a:gd name="T104" fmla="*/ 38 w 59"/>
                  <a:gd name="T105" fmla="*/ 55 h 68"/>
                  <a:gd name="T106" fmla="*/ 42 w 59"/>
                  <a:gd name="T107" fmla="*/ 51 h 68"/>
                  <a:gd name="T108" fmla="*/ 43 w 59"/>
                  <a:gd name="T109" fmla="*/ 47 h 68"/>
                  <a:gd name="T110" fmla="*/ 44 w 59"/>
                  <a:gd name="T111" fmla="*/ 41 h 68"/>
                  <a:gd name="T112" fmla="*/ 44 w 59"/>
                  <a:gd name="T113" fmla="*/ 34 h 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9" h="68">
                    <a:moveTo>
                      <a:pt x="45" y="58"/>
                    </a:moveTo>
                    <a:lnTo>
                      <a:pt x="42" y="60"/>
                    </a:lnTo>
                    <a:lnTo>
                      <a:pt x="39" y="62"/>
                    </a:lnTo>
                    <a:lnTo>
                      <a:pt x="34" y="65"/>
                    </a:lnTo>
                    <a:lnTo>
                      <a:pt x="31" y="66"/>
                    </a:lnTo>
                    <a:lnTo>
                      <a:pt x="28" y="67"/>
                    </a:lnTo>
                    <a:lnTo>
                      <a:pt x="21" y="68"/>
                    </a:lnTo>
                    <a:lnTo>
                      <a:pt x="17" y="67"/>
                    </a:lnTo>
                    <a:lnTo>
                      <a:pt x="12" y="66"/>
                    </a:lnTo>
                    <a:lnTo>
                      <a:pt x="8" y="65"/>
                    </a:lnTo>
                    <a:lnTo>
                      <a:pt x="7" y="63"/>
                    </a:lnTo>
                    <a:lnTo>
                      <a:pt x="5" y="62"/>
                    </a:lnTo>
                    <a:lnTo>
                      <a:pt x="3" y="59"/>
                    </a:lnTo>
                    <a:lnTo>
                      <a:pt x="2" y="58"/>
                    </a:lnTo>
                    <a:lnTo>
                      <a:pt x="1" y="56"/>
                    </a:lnTo>
                    <a:lnTo>
                      <a:pt x="0" y="53"/>
                    </a:lnTo>
                    <a:lnTo>
                      <a:pt x="0" y="49"/>
                    </a:lnTo>
                    <a:lnTo>
                      <a:pt x="0" y="47"/>
                    </a:lnTo>
                    <a:lnTo>
                      <a:pt x="0" y="44"/>
                    </a:lnTo>
                    <a:lnTo>
                      <a:pt x="1" y="41"/>
                    </a:lnTo>
                    <a:lnTo>
                      <a:pt x="3" y="38"/>
                    </a:lnTo>
                    <a:lnTo>
                      <a:pt x="4" y="37"/>
                    </a:lnTo>
                    <a:lnTo>
                      <a:pt x="8" y="34"/>
                    </a:lnTo>
                    <a:lnTo>
                      <a:pt x="11" y="32"/>
                    </a:lnTo>
                    <a:lnTo>
                      <a:pt x="15" y="31"/>
                    </a:lnTo>
                    <a:lnTo>
                      <a:pt x="19" y="30"/>
                    </a:lnTo>
                    <a:lnTo>
                      <a:pt x="25" y="29"/>
                    </a:lnTo>
                    <a:lnTo>
                      <a:pt x="36" y="27"/>
                    </a:lnTo>
                    <a:lnTo>
                      <a:pt x="41" y="26"/>
                    </a:lnTo>
                    <a:lnTo>
                      <a:pt x="44" y="25"/>
                    </a:lnTo>
                    <a:lnTo>
                      <a:pt x="45" y="22"/>
                    </a:lnTo>
                    <a:lnTo>
                      <a:pt x="44" y="19"/>
                    </a:lnTo>
                    <a:lnTo>
                      <a:pt x="44" y="17"/>
                    </a:lnTo>
                    <a:lnTo>
                      <a:pt x="42" y="14"/>
                    </a:lnTo>
                    <a:lnTo>
                      <a:pt x="42" y="13"/>
                    </a:lnTo>
                    <a:lnTo>
                      <a:pt x="39" y="11"/>
                    </a:lnTo>
                    <a:lnTo>
                      <a:pt x="36" y="10"/>
                    </a:lnTo>
                    <a:lnTo>
                      <a:pt x="33" y="10"/>
                    </a:lnTo>
                    <a:lnTo>
                      <a:pt x="29" y="9"/>
                    </a:lnTo>
                    <a:lnTo>
                      <a:pt x="25" y="10"/>
                    </a:lnTo>
                    <a:lnTo>
                      <a:pt x="22" y="10"/>
                    </a:lnTo>
                    <a:lnTo>
                      <a:pt x="20" y="10"/>
                    </a:lnTo>
                    <a:lnTo>
                      <a:pt x="18" y="12"/>
                    </a:lnTo>
                    <a:lnTo>
                      <a:pt x="16" y="13"/>
                    </a:lnTo>
                    <a:lnTo>
                      <a:pt x="15" y="16"/>
                    </a:lnTo>
                    <a:lnTo>
                      <a:pt x="13" y="18"/>
                    </a:lnTo>
                    <a:lnTo>
                      <a:pt x="12" y="21"/>
                    </a:lnTo>
                    <a:lnTo>
                      <a:pt x="1" y="20"/>
                    </a:lnTo>
                    <a:lnTo>
                      <a:pt x="2" y="17"/>
                    </a:lnTo>
                    <a:lnTo>
                      <a:pt x="4" y="13"/>
                    </a:lnTo>
                    <a:lnTo>
                      <a:pt x="4" y="11"/>
                    </a:lnTo>
                    <a:lnTo>
                      <a:pt x="6" y="9"/>
                    </a:lnTo>
                    <a:lnTo>
                      <a:pt x="8" y="7"/>
                    </a:lnTo>
                    <a:lnTo>
                      <a:pt x="11" y="5"/>
                    </a:lnTo>
                    <a:lnTo>
                      <a:pt x="13" y="3"/>
                    </a:lnTo>
                    <a:lnTo>
                      <a:pt x="16" y="3"/>
                    </a:lnTo>
                    <a:lnTo>
                      <a:pt x="19" y="1"/>
                    </a:lnTo>
                    <a:lnTo>
                      <a:pt x="23" y="1"/>
                    </a:lnTo>
                    <a:lnTo>
                      <a:pt x="31" y="0"/>
                    </a:lnTo>
                    <a:lnTo>
                      <a:pt x="35" y="0"/>
                    </a:lnTo>
                    <a:lnTo>
                      <a:pt x="38" y="0"/>
                    </a:lnTo>
                    <a:lnTo>
                      <a:pt x="44" y="2"/>
                    </a:lnTo>
                    <a:lnTo>
                      <a:pt x="46" y="3"/>
                    </a:lnTo>
                    <a:lnTo>
                      <a:pt x="49" y="4"/>
                    </a:lnTo>
                    <a:lnTo>
                      <a:pt x="50" y="6"/>
                    </a:lnTo>
                    <a:lnTo>
                      <a:pt x="52" y="7"/>
                    </a:lnTo>
                    <a:lnTo>
                      <a:pt x="53" y="10"/>
                    </a:lnTo>
                    <a:lnTo>
                      <a:pt x="55" y="14"/>
                    </a:lnTo>
                    <a:lnTo>
                      <a:pt x="56" y="18"/>
                    </a:lnTo>
                    <a:lnTo>
                      <a:pt x="56" y="24"/>
                    </a:lnTo>
                    <a:lnTo>
                      <a:pt x="56" y="39"/>
                    </a:lnTo>
                    <a:lnTo>
                      <a:pt x="56" y="51"/>
                    </a:lnTo>
                    <a:lnTo>
                      <a:pt x="56" y="55"/>
                    </a:lnTo>
                    <a:lnTo>
                      <a:pt x="56" y="58"/>
                    </a:lnTo>
                    <a:lnTo>
                      <a:pt x="57" y="62"/>
                    </a:lnTo>
                    <a:lnTo>
                      <a:pt x="58" y="64"/>
                    </a:lnTo>
                    <a:lnTo>
                      <a:pt x="59" y="66"/>
                    </a:lnTo>
                    <a:lnTo>
                      <a:pt x="47" y="66"/>
                    </a:lnTo>
                    <a:lnTo>
                      <a:pt x="46" y="62"/>
                    </a:lnTo>
                    <a:lnTo>
                      <a:pt x="45" y="58"/>
                    </a:lnTo>
                    <a:lnTo>
                      <a:pt x="44" y="34"/>
                    </a:lnTo>
                    <a:lnTo>
                      <a:pt x="37" y="36"/>
                    </a:lnTo>
                    <a:lnTo>
                      <a:pt x="32" y="37"/>
                    </a:lnTo>
                    <a:lnTo>
                      <a:pt x="27" y="37"/>
                    </a:lnTo>
                    <a:lnTo>
                      <a:pt x="21" y="39"/>
                    </a:lnTo>
                    <a:lnTo>
                      <a:pt x="17" y="40"/>
                    </a:lnTo>
                    <a:lnTo>
                      <a:pt x="15" y="41"/>
                    </a:lnTo>
                    <a:lnTo>
                      <a:pt x="14" y="42"/>
                    </a:lnTo>
                    <a:lnTo>
                      <a:pt x="13" y="44"/>
                    </a:lnTo>
                    <a:lnTo>
                      <a:pt x="12" y="44"/>
                    </a:lnTo>
                    <a:lnTo>
                      <a:pt x="11" y="46"/>
                    </a:lnTo>
                    <a:lnTo>
                      <a:pt x="11" y="48"/>
                    </a:lnTo>
                    <a:lnTo>
                      <a:pt x="11" y="51"/>
                    </a:lnTo>
                    <a:lnTo>
                      <a:pt x="12" y="53"/>
                    </a:lnTo>
                    <a:lnTo>
                      <a:pt x="13" y="55"/>
                    </a:lnTo>
                    <a:lnTo>
                      <a:pt x="15" y="56"/>
                    </a:lnTo>
                    <a:lnTo>
                      <a:pt x="16" y="57"/>
                    </a:lnTo>
                    <a:lnTo>
                      <a:pt x="18" y="58"/>
                    </a:lnTo>
                    <a:lnTo>
                      <a:pt x="21" y="58"/>
                    </a:lnTo>
                    <a:lnTo>
                      <a:pt x="24" y="58"/>
                    </a:lnTo>
                    <a:lnTo>
                      <a:pt x="27" y="58"/>
                    </a:lnTo>
                    <a:lnTo>
                      <a:pt x="30" y="58"/>
                    </a:lnTo>
                    <a:lnTo>
                      <a:pt x="33" y="58"/>
                    </a:lnTo>
                    <a:lnTo>
                      <a:pt x="35" y="56"/>
                    </a:lnTo>
                    <a:lnTo>
                      <a:pt x="38" y="55"/>
                    </a:lnTo>
                    <a:lnTo>
                      <a:pt x="39" y="53"/>
                    </a:lnTo>
                    <a:lnTo>
                      <a:pt x="42" y="51"/>
                    </a:lnTo>
                    <a:lnTo>
                      <a:pt x="42" y="48"/>
                    </a:lnTo>
                    <a:lnTo>
                      <a:pt x="43" y="47"/>
                    </a:lnTo>
                    <a:lnTo>
                      <a:pt x="44" y="44"/>
                    </a:lnTo>
                    <a:lnTo>
                      <a:pt x="44" y="41"/>
                    </a:lnTo>
                    <a:lnTo>
                      <a:pt x="44" y="37"/>
                    </a:lnTo>
                    <a:lnTo>
                      <a:pt x="44" y="34"/>
                    </a:lnTo>
                    <a:lnTo>
                      <a:pt x="45" y="5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19" name="Freeform 234"/>
              <p:cNvSpPr>
                <a:spLocks/>
              </p:cNvSpPr>
              <p:nvPr/>
            </p:nvSpPr>
            <p:spPr bwMode="auto">
              <a:xfrm>
                <a:off x="1497" y="2961"/>
                <a:ext cx="52" cy="66"/>
              </a:xfrm>
              <a:custGeom>
                <a:avLst/>
                <a:gdLst>
                  <a:gd name="T0" fmla="*/ 0 w 52"/>
                  <a:gd name="T1" fmla="*/ 66 h 66"/>
                  <a:gd name="T2" fmla="*/ 0 w 52"/>
                  <a:gd name="T3" fmla="*/ 2 h 66"/>
                  <a:gd name="T4" fmla="*/ 9 w 52"/>
                  <a:gd name="T5" fmla="*/ 2 h 66"/>
                  <a:gd name="T6" fmla="*/ 9 w 52"/>
                  <a:gd name="T7" fmla="*/ 10 h 66"/>
                  <a:gd name="T8" fmla="*/ 11 w 52"/>
                  <a:gd name="T9" fmla="*/ 8 h 66"/>
                  <a:gd name="T10" fmla="*/ 13 w 52"/>
                  <a:gd name="T11" fmla="*/ 6 h 66"/>
                  <a:gd name="T12" fmla="*/ 15 w 52"/>
                  <a:gd name="T13" fmla="*/ 4 h 66"/>
                  <a:gd name="T14" fmla="*/ 17 w 52"/>
                  <a:gd name="T15" fmla="*/ 3 h 66"/>
                  <a:gd name="T16" fmla="*/ 21 w 52"/>
                  <a:gd name="T17" fmla="*/ 2 h 66"/>
                  <a:gd name="T18" fmla="*/ 23 w 52"/>
                  <a:gd name="T19" fmla="*/ 1 h 66"/>
                  <a:gd name="T20" fmla="*/ 26 w 52"/>
                  <a:gd name="T21" fmla="*/ 0 h 66"/>
                  <a:gd name="T22" fmla="*/ 30 w 52"/>
                  <a:gd name="T23" fmla="*/ 0 h 66"/>
                  <a:gd name="T24" fmla="*/ 35 w 52"/>
                  <a:gd name="T25" fmla="*/ 0 h 66"/>
                  <a:gd name="T26" fmla="*/ 40 w 52"/>
                  <a:gd name="T27" fmla="*/ 3 h 66"/>
                  <a:gd name="T28" fmla="*/ 45 w 52"/>
                  <a:gd name="T29" fmla="*/ 5 h 66"/>
                  <a:gd name="T30" fmla="*/ 46 w 52"/>
                  <a:gd name="T31" fmla="*/ 6 h 66"/>
                  <a:gd name="T32" fmla="*/ 48 w 52"/>
                  <a:gd name="T33" fmla="*/ 8 h 66"/>
                  <a:gd name="T34" fmla="*/ 49 w 52"/>
                  <a:gd name="T35" fmla="*/ 11 h 66"/>
                  <a:gd name="T36" fmla="*/ 51 w 52"/>
                  <a:gd name="T37" fmla="*/ 16 h 66"/>
                  <a:gd name="T38" fmla="*/ 52 w 52"/>
                  <a:gd name="T39" fmla="*/ 20 h 66"/>
                  <a:gd name="T40" fmla="*/ 52 w 52"/>
                  <a:gd name="T41" fmla="*/ 27 h 66"/>
                  <a:gd name="T42" fmla="*/ 52 w 52"/>
                  <a:gd name="T43" fmla="*/ 66 h 66"/>
                  <a:gd name="T44" fmla="*/ 41 w 52"/>
                  <a:gd name="T45" fmla="*/ 66 h 66"/>
                  <a:gd name="T46" fmla="*/ 41 w 52"/>
                  <a:gd name="T47" fmla="*/ 27 h 66"/>
                  <a:gd name="T48" fmla="*/ 40 w 52"/>
                  <a:gd name="T49" fmla="*/ 21 h 66"/>
                  <a:gd name="T50" fmla="*/ 40 w 52"/>
                  <a:gd name="T51" fmla="*/ 19 h 66"/>
                  <a:gd name="T52" fmla="*/ 39 w 52"/>
                  <a:gd name="T53" fmla="*/ 17 h 66"/>
                  <a:gd name="T54" fmla="*/ 38 w 52"/>
                  <a:gd name="T55" fmla="*/ 15 h 66"/>
                  <a:gd name="T56" fmla="*/ 38 w 52"/>
                  <a:gd name="T57" fmla="*/ 14 h 66"/>
                  <a:gd name="T58" fmla="*/ 36 w 52"/>
                  <a:gd name="T59" fmla="*/ 13 h 66"/>
                  <a:gd name="T60" fmla="*/ 34 w 52"/>
                  <a:gd name="T61" fmla="*/ 12 h 66"/>
                  <a:gd name="T62" fmla="*/ 31 w 52"/>
                  <a:gd name="T63" fmla="*/ 10 h 66"/>
                  <a:gd name="T64" fmla="*/ 27 w 52"/>
                  <a:gd name="T65" fmla="*/ 10 h 66"/>
                  <a:gd name="T66" fmla="*/ 24 w 52"/>
                  <a:gd name="T67" fmla="*/ 10 h 66"/>
                  <a:gd name="T68" fmla="*/ 21 w 52"/>
                  <a:gd name="T69" fmla="*/ 10 h 66"/>
                  <a:gd name="T70" fmla="*/ 17 w 52"/>
                  <a:gd name="T71" fmla="*/ 12 h 66"/>
                  <a:gd name="T72" fmla="*/ 15 w 52"/>
                  <a:gd name="T73" fmla="*/ 14 h 66"/>
                  <a:gd name="T74" fmla="*/ 14 w 52"/>
                  <a:gd name="T75" fmla="*/ 15 h 66"/>
                  <a:gd name="T76" fmla="*/ 13 w 52"/>
                  <a:gd name="T77" fmla="*/ 17 h 66"/>
                  <a:gd name="T78" fmla="*/ 11 w 52"/>
                  <a:gd name="T79" fmla="*/ 20 h 66"/>
                  <a:gd name="T80" fmla="*/ 10 w 52"/>
                  <a:gd name="T81" fmla="*/ 25 h 66"/>
                  <a:gd name="T82" fmla="*/ 10 w 52"/>
                  <a:gd name="T83" fmla="*/ 31 h 66"/>
                  <a:gd name="T84" fmla="*/ 10 w 52"/>
                  <a:gd name="T85" fmla="*/ 66 h 66"/>
                  <a:gd name="T86" fmla="*/ 0 w 52"/>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 h="66">
                    <a:moveTo>
                      <a:pt x="0" y="66"/>
                    </a:moveTo>
                    <a:lnTo>
                      <a:pt x="0" y="2"/>
                    </a:lnTo>
                    <a:lnTo>
                      <a:pt x="9" y="2"/>
                    </a:lnTo>
                    <a:lnTo>
                      <a:pt x="9" y="10"/>
                    </a:lnTo>
                    <a:lnTo>
                      <a:pt x="11" y="8"/>
                    </a:lnTo>
                    <a:lnTo>
                      <a:pt x="13" y="6"/>
                    </a:lnTo>
                    <a:lnTo>
                      <a:pt x="15" y="4"/>
                    </a:lnTo>
                    <a:lnTo>
                      <a:pt x="17" y="3"/>
                    </a:lnTo>
                    <a:lnTo>
                      <a:pt x="21" y="2"/>
                    </a:lnTo>
                    <a:lnTo>
                      <a:pt x="23" y="1"/>
                    </a:lnTo>
                    <a:lnTo>
                      <a:pt x="26" y="0"/>
                    </a:lnTo>
                    <a:lnTo>
                      <a:pt x="30" y="0"/>
                    </a:lnTo>
                    <a:lnTo>
                      <a:pt x="35" y="0"/>
                    </a:lnTo>
                    <a:lnTo>
                      <a:pt x="40" y="3"/>
                    </a:lnTo>
                    <a:lnTo>
                      <a:pt x="45" y="5"/>
                    </a:lnTo>
                    <a:lnTo>
                      <a:pt x="46" y="6"/>
                    </a:lnTo>
                    <a:lnTo>
                      <a:pt x="48" y="8"/>
                    </a:lnTo>
                    <a:lnTo>
                      <a:pt x="49" y="11"/>
                    </a:lnTo>
                    <a:lnTo>
                      <a:pt x="51" y="16"/>
                    </a:lnTo>
                    <a:lnTo>
                      <a:pt x="52" y="20"/>
                    </a:lnTo>
                    <a:lnTo>
                      <a:pt x="52" y="27"/>
                    </a:lnTo>
                    <a:lnTo>
                      <a:pt x="52" y="66"/>
                    </a:lnTo>
                    <a:lnTo>
                      <a:pt x="41" y="66"/>
                    </a:lnTo>
                    <a:lnTo>
                      <a:pt x="41" y="27"/>
                    </a:lnTo>
                    <a:lnTo>
                      <a:pt x="40" y="21"/>
                    </a:lnTo>
                    <a:lnTo>
                      <a:pt x="40" y="19"/>
                    </a:lnTo>
                    <a:lnTo>
                      <a:pt x="39" y="17"/>
                    </a:lnTo>
                    <a:lnTo>
                      <a:pt x="38" y="15"/>
                    </a:lnTo>
                    <a:lnTo>
                      <a:pt x="38" y="14"/>
                    </a:lnTo>
                    <a:lnTo>
                      <a:pt x="36" y="13"/>
                    </a:lnTo>
                    <a:lnTo>
                      <a:pt x="34" y="12"/>
                    </a:lnTo>
                    <a:lnTo>
                      <a:pt x="31" y="10"/>
                    </a:lnTo>
                    <a:lnTo>
                      <a:pt x="27" y="10"/>
                    </a:lnTo>
                    <a:lnTo>
                      <a:pt x="24" y="10"/>
                    </a:lnTo>
                    <a:lnTo>
                      <a:pt x="21" y="10"/>
                    </a:lnTo>
                    <a:lnTo>
                      <a:pt x="17" y="12"/>
                    </a:lnTo>
                    <a:lnTo>
                      <a:pt x="15" y="14"/>
                    </a:lnTo>
                    <a:lnTo>
                      <a:pt x="14" y="15"/>
                    </a:lnTo>
                    <a:lnTo>
                      <a:pt x="13" y="17"/>
                    </a:lnTo>
                    <a:lnTo>
                      <a:pt x="11" y="20"/>
                    </a:lnTo>
                    <a:lnTo>
                      <a:pt x="10" y="25"/>
                    </a:lnTo>
                    <a:lnTo>
                      <a:pt x="10" y="31"/>
                    </a:lnTo>
                    <a:lnTo>
                      <a:pt x="10"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0" name="Freeform 235"/>
              <p:cNvSpPr>
                <a:spLocks/>
              </p:cNvSpPr>
              <p:nvPr/>
            </p:nvSpPr>
            <p:spPr bwMode="auto">
              <a:xfrm>
                <a:off x="1561" y="2938"/>
                <a:ext cx="56" cy="91"/>
              </a:xfrm>
              <a:custGeom>
                <a:avLst/>
                <a:gdLst>
                  <a:gd name="T0" fmla="*/ 46 w 56"/>
                  <a:gd name="T1" fmla="*/ 81 h 91"/>
                  <a:gd name="T2" fmla="*/ 43 w 56"/>
                  <a:gd name="T3" fmla="*/ 85 h 91"/>
                  <a:gd name="T4" fmla="*/ 39 w 56"/>
                  <a:gd name="T5" fmla="*/ 88 h 91"/>
                  <a:gd name="T6" fmla="*/ 33 w 56"/>
                  <a:gd name="T7" fmla="*/ 90 h 91"/>
                  <a:gd name="T8" fmla="*/ 24 w 56"/>
                  <a:gd name="T9" fmla="*/ 90 h 91"/>
                  <a:gd name="T10" fmla="*/ 17 w 56"/>
                  <a:gd name="T11" fmla="*/ 88 h 91"/>
                  <a:gd name="T12" fmla="*/ 11 w 56"/>
                  <a:gd name="T13" fmla="*/ 84 h 91"/>
                  <a:gd name="T14" fmla="*/ 5 w 56"/>
                  <a:gd name="T15" fmla="*/ 78 h 91"/>
                  <a:gd name="T16" fmla="*/ 2 w 56"/>
                  <a:gd name="T17" fmla="*/ 71 h 91"/>
                  <a:gd name="T18" fmla="*/ 1 w 56"/>
                  <a:gd name="T19" fmla="*/ 61 h 91"/>
                  <a:gd name="T20" fmla="*/ 1 w 56"/>
                  <a:gd name="T21" fmla="*/ 52 h 91"/>
                  <a:gd name="T22" fmla="*/ 2 w 56"/>
                  <a:gd name="T23" fmla="*/ 43 h 91"/>
                  <a:gd name="T24" fmla="*/ 5 w 56"/>
                  <a:gd name="T25" fmla="*/ 36 h 91"/>
                  <a:gd name="T26" fmla="*/ 10 w 56"/>
                  <a:gd name="T27" fmla="*/ 29 h 91"/>
                  <a:gd name="T28" fmla="*/ 16 w 56"/>
                  <a:gd name="T29" fmla="*/ 26 h 91"/>
                  <a:gd name="T30" fmla="*/ 23 w 56"/>
                  <a:gd name="T31" fmla="*/ 23 h 91"/>
                  <a:gd name="T32" fmla="*/ 33 w 56"/>
                  <a:gd name="T33" fmla="*/ 24 h 91"/>
                  <a:gd name="T34" fmla="*/ 38 w 56"/>
                  <a:gd name="T35" fmla="*/ 26 h 91"/>
                  <a:gd name="T36" fmla="*/ 45 w 56"/>
                  <a:gd name="T37" fmla="*/ 32 h 91"/>
                  <a:gd name="T38" fmla="*/ 56 w 56"/>
                  <a:gd name="T39" fmla="*/ 0 h 91"/>
                  <a:gd name="T40" fmla="*/ 46 w 56"/>
                  <a:gd name="T41" fmla="*/ 89 h 91"/>
                  <a:gd name="T42" fmla="*/ 12 w 56"/>
                  <a:gd name="T43" fmla="*/ 57 h 91"/>
                  <a:gd name="T44" fmla="*/ 13 w 56"/>
                  <a:gd name="T45" fmla="*/ 67 h 91"/>
                  <a:gd name="T46" fmla="*/ 15 w 56"/>
                  <a:gd name="T47" fmla="*/ 74 h 91"/>
                  <a:gd name="T48" fmla="*/ 19 w 56"/>
                  <a:gd name="T49" fmla="*/ 78 h 91"/>
                  <a:gd name="T50" fmla="*/ 25 w 56"/>
                  <a:gd name="T51" fmla="*/ 81 h 91"/>
                  <a:gd name="T52" fmla="*/ 32 w 56"/>
                  <a:gd name="T53" fmla="*/ 81 h 91"/>
                  <a:gd name="T54" fmla="*/ 36 w 56"/>
                  <a:gd name="T55" fmla="*/ 80 h 91"/>
                  <a:gd name="T56" fmla="*/ 41 w 56"/>
                  <a:gd name="T57" fmla="*/ 75 h 91"/>
                  <a:gd name="T58" fmla="*/ 45 w 56"/>
                  <a:gd name="T59" fmla="*/ 68 h 91"/>
                  <a:gd name="T60" fmla="*/ 46 w 56"/>
                  <a:gd name="T61" fmla="*/ 57 h 91"/>
                  <a:gd name="T62" fmla="*/ 45 w 56"/>
                  <a:gd name="T63" fmla="*/ 47 h 91"/>
                  <a:gd name="T64" fmla="*/ 41 w 56"/>
                  <a:gd name="T65" fmla="*/ 38 h 91"/>
                  <a:gd name="T66" fmla="*/ 36 w 56"/>
                  <a:gd name="T67" fmla="*/ 33 h 91"/>
                  <a:gd name="T68" fmla="*/ 32 w 56"/>
                  <a:gd name="T69" fmla="*/ 33 h 91"/>
                  <a:gd name="T70" fmla="*/ 25 w 56"/>
                  <a:gd name="T71" fmla="*/ 33 h 91"/>
                  <a:gd name="T72" fmla="*/ 22 w 56"/>
                  <a:gd name="T73" fmla="*/ 33 h 91"/>
                  <a:gd name="T74" fmla="*/ 16 w 56"/>
                  <a:gd name="T75" fmla="*/ 38 h 91"/>
                  <a:gd name="T76" fmla="*/ 12 w 56"/>
                  <a:gd name="T77" fmla="*/ 46 h 91"/>
                  <a:gd name="T78" fmla="*/ 12 w 56"/>
                  <a:gd name="T79" fmla="*/ 57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 h="91">
                    <a:moveTo>
                      <a:pt x="46" y="89"/>
                    </a:moveTo>
                    <a:lnTo>
                      <a:pt x="46" y="81"/>
                    </a:lnTo>
                    <a:lnTo>
                      <a:pt x="44" y="83"/>
                    </a:lnTo>
                    <a:lnTo>
                      <a:pt x="43" y="85"/>
                    </a:lnTo>
                    <a:lnTo>
                      <a:pt x="40" y="87"/>
                    </a:lnTo>
                    <a:lnTo>
                      <a:pt x="39" y="88"/>
                    </a:lnTo>
                    <a:lnTo>
                      <a:pt x="36" y="89"/>
                    </a:lnTo>
                    <a:lnTo>
                      <a:pt x="33" y="90"/>
                    </a:lnTo>
                    <a:lnTo>
                      <a:pt x="28" y="91"/>
                    </a:lnTo>
                    <a:lnTo>
                      <a:pt x="24" y="90"/>
                    </a:lnTo>
                    <a:lnTo>
                      <a:pt x="21" y="89"/>
                    </a:lnTo>
                    <a:lnTo>
                      <a:pt x="17" y="88"/>
                    </a:lnTo>
                    <a:lnTo>
                      <a:pt x="14" y="86"/>
                    </a:lnTo>
                    <a:lnTo>
                      <a:pt x="11" y="84"/>
                    </a:lnTo>
                    <a:lnTo>
                      <a:pt x="8" y="81"/>
                    </a:lnTo>
                    <a:lnTo>
                      <a:pt x="5" y="78"/>
                    </a:lnTo>
                    <a:lnTo>
                      <a:pt x="4" y="74"/>
                    </a:lnTo>
                    <a:lnTo>
                      <a:pt x="2" y="71"/>
                    </a:lnTo>
                    <a:lnTo>
                      <a:pt x="1" y="66"/>
                    </a:lnTo>
                    <a:lnTo>
                      <a:pt x="1" y="61"/>
                    </a:lnTo>
                    <a:lnTo>
                      <a:pt x="0" y="57"/>
                    </a:lnTo>
                    <a:lnTo>
                      <a:pt x="1" y="52"/>
                    </a:lnTo>
                    <a:lnTo>
                      <a:pt x="1" y="47"/>
                    </a:lnTo>
                    <a:lnTo>
                      <a:pt x="2" y="43"/>
                    </a:lnTo>
                    <a:lnTo>
                      <a:pt x="4" y="40"/>
                    </a:lnTo>
                    <a:lnTo>
                      <a:pt x="5" y="36"/>
                    </a:lnTo>
                    <a:lnTo>
                      <a:pt x="8" y="33"/>
                    </a:lnTo>
                    <a:lnTo>
                      <a:pt x="10" y="29"/>
                    </a:lnTo>
                    <a:lnTo>
                      <a:pt x="13" y="27"/>
                    </a:lnTo>
                    <a:lnTo>
                      <a:pt x="16" y="26"/>
                    </a:lnTo>
                    <a:lnTo>
                      <a:pt x="20" y="24"/>
                    </a:lnTo>
                    <a:lnTo>
                      <a:pt x="23" y="23"/>
                    </a:lnTo>
                    <a:lnTo>
                      <a:pt x="27" y="23"/>
                    </a:lnTo>
                    <a:lnTo>
                      <a:pt x="33" y="24"/>
                    </a:lnTo>
                    <a:lnTo>
                      <a:pt x="36" y="25"/>
                    </a:lnTo>
                    <a:lnTo>
                      <a:pt x="38" y="26"/>
                    </a:lnTo>
                    <a:lnTo>
                      <a:pt x="42" y="29"/>
                    </a:lnTo>
                    <a:lnTo>
                      <a:pt x="45" y="32"/>
                    </a:lnTo>
                    <a:lnTo>
                      <a:pt x="45" y="0"/>
                    </a:lnTo>
                    <a:lnTo>
                      <a:pt x="56" y="0"/>
                    </a:lnTo>
                    <a:lnTo>
                      <a:pt x="56" y="89"/>
                    </a:lnTo>
                    <a:lnTo>
                      <a:pt x="46" y="89"/>
                    </a:lnTo>
                    <a:lnTo>
                      <a:pt x="12" y="57"/>
                    </a:lnTo>
                    <a:lnTo>
                      <a:pt x="12" y="63"/>
                    </a:lnTo>
                    <a:lnTo>
                      <a:pt x="13" y="67"/>
                    </a:lnTo>
                    <a:lnTo>
                      <a:pt x="15" y="72"/>
                    </a:lnTo>
                    <a:lnTo>
                      <a:pt x="15" y="74"/>
                    </a:lnTo>
                    <a:lnTo>
                      <a:pt x="17" y="75"/>
                    </a:lnTo>
                    <a:lnTo>
                      <a:pt x="19" y="78"/>
                    </a:lnTo>
                    <a:lnTo>
                      <a:pt x="22" y="80"/>
                    </a:lnTo>
                    <a:lnTo>
                      <a:pt x="25" y="81"/>
                    </a:lnTo>
                    <a:lnTo>
                      <a:pt x="29" y="81"/>
                    </a:lnTo>
                    <a:lnTo>
                      <a:pt x="32" y="81"/>
                    </a:lnTo>
                    <a:lnTo>
                      <a:pt x="34" y="81"/>
                    </a:lnTo>
                    <a:lnTo>
                      <a:pt x="36" y="80"/>
                    </a:lnTo>
                    <a:lnTo>
                      <a:pt x="39" y="78"/>
                    </a:lnTo>
                    <a:lnTo>
                      <a:pt x="41" y="75"/>
                    </a:lnTo>
                    <a:lnTo>
                      <a:pt x="43" y="72"/>
                    </a:lnTo>
                    <a:lnTo>
                      <a:pt x="45" y="68"/>
                    </a:lnTo>
                    <a:lnTo>
                      <a:pt x="46" y="64"/>
                    </a:lnTo>
                    <a:lnTo>
                      <a:pt x="46" y="57"/>
                    </a:lnTo>
                    <a:lnTo>
                      <a:pt x="46" y="51"/>
                    </a:lnTo>
                    <a:lnTo>
                      <a:pt x="45" y="47"/>
                    </a:lnTo>
                    <a:lnTo>
                      <a:pt x="43" y="42"/>
                    </a:lnTo>
                    <a:lnTo>
                      <a:pt x="41" y="38"/>
                    </a:lnTo>
                    <a:lnTo>
                      <a:pt x="39" y="36"/>
                    </a:lnTo>
                    <a:lnTo>
                      <a:pt x="36" y="33"/>
                    </a:lnTo>
                    <a:lnTo>
                      <a:pt x="34" y="33"/>
                    </a:lnTo>
                    <a:lnTo>
                      <a:pt x="32" y="33"/>
                    </a:lnTo>
                    <a:lnTo>
                      <a:pt x="29" y="32"/>
                    </a:lnTo>
                    <a:lnTo>
                      <a:pt x="25" y="33"/>
                    </a:lnTo>
                    <a:lnTo>
                      <a:pt x="23" y="33"/>
                    </a:lnTo>
                    <a:lnTo>
                      <a:pt x="22" y="33"/>
                    </a:lnTo>
                    <a:lnTo>
                      <a:pt x="18" y="36"/>
                    </a:lnTo>
                    <a:lnTo>
                      <a:pt x="16" y="38"/>
                    </a:lnTo>
                    <a:lnTo>
                      <a:pt x="14" y="41"/>
                    </a:lnTo>
                    <a:lnTo>
                      <a:pt x="12" y="46"/>
                    </a:lnTo>
                    <a:lnTo>
                      <a:pt x="12" y="51"/>
                    </a:lnTo>
                    <a:lnTo>
                      <a:pt x="12" y="57"/>
                    </a:lnTo>
                    <a:lnTo>
                      <a:pt x="46" y="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1" name="Freeform 236"/>
              <p:cNvSpPr>
                <a:spLocks/>
              </p:cNvSpPr>
              <p:nvPr/>
            </p:nvSpPr>
            <p:spPr bwMode="auto">
              <a:xfrm>
                <a:off x="1234" y="2814"/>
                <a:ext cx="53" cy="89"/>
              </a:xfrm>
              <a:custGeom>
                <a:avLst/>
                <a:gdLst>
                  <a:gd name="T0" fmla="*/ 0 w 53"/>
                  <a:gd name="T1" fmla="*/ 89 h 89"/>
                  <a:gd name="T2" fmla="*/ 0 w 53"/>
                  <a:gd name="T3" fmla="*/ 0 h 89"/>
                  <a:gd name="T4" fmla="*/ 12 w 53"/>
                  <a:gd name="T5" fmla="*/ 0 h 89"/>
                  <a:gd name="T6" fmla="*/ 12 w 53"/>
                  <a:gd name="T7" fmla="*/ 50 h 89"/>
                  <a:gd name="T8" fmla="*/ 37 w 53"/>
                  <a:gd name="T9" fmla="*/ 25 h 89"/>
                  <a:gd name="T10" fmla="*/ 51 w 53"/>
                  <a:gd name="T11" fmla="*/ 25 h 89"/>
                  <a:gd name="T12" fmla="*/ 26 w 53"/>
                  <a:gd name="T13" fmla="*/ 48 h 89"/>
                  <a:gd name="T14" fmla="*/ 53 w 53"/>
                  <a:gd name="T15" fmla="*/ 89 h 89"/>
                  <a:gd name="T16" fmla="*/ 40 w 53"/>
                  <a:gd name="T17" fmla="*/ 89 h 89"/>
                  <a:gd name="T18" fmla="*/ 19 w 53"/>
                  <a:gd name="T19" fmla="*/ 56 h 89"/>
                  <a:gd name="T20" fmla="*/ 12 w 53"/>
                  <a:gd name="T21" fmla="*/ 64 h 89"/>
                  <a:gd name="T22" fmla="*/ 12 w 53"/>
                  <a:gd name="T23" fmla="*/ 89 h 89"/>
                  <a:gd name="T24" fmla="*/ 0 w 53"/>
                  <a:gd name="T25" fmla="*/ 89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89">
                    <a:moveTo>
                      <a:pt x="0" y="89"/>
                    </a:moveTo>
                    <a:lnTo>
                      <a:pt x="0" y="0"/>
                    </a:lnTo>
                    <a:lnTo>
                      <a:pt x="12" y="0"/>
                    </a:lnTo>
                    <a:lnTo>
                      <a:pt x="12" y="50"/>
                    </a:lnTo>
                    <a:lnTo>
                      <a:pt x="37" y="25"/>
                    </a:lnTo>
                    <a:lnTo>
                      <a:pt x="51" y="25"/>
                    </a:lnTo>
                    <a:lnTo>
                      <a:pt x="26" y="48"/>
                    </a:lnTo>
                    <a:lnTo>
                      <a:pt x="53" y="89"/>
                    </a:lnTo>
                    <a:lnTo>
                      <a:pt x="40" y="89"/>
                    </a:lnTo>
                    <a:lnTo>
                      <a:pt x="19" y="56"/>
                    </a:lnTo>
                    <a:lnTo>
                      <a:pt x="12" y="64"/>
                    </a:lnTo>
                    <a:lnTo>
                      <a:pt x="12" y="89"/>
                    </a:lnTo>
                    <a:lnTo>
                      <a:pt x="0" y="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2" name="Freeform 237"/>
              <p:cNvSpPr>
                <a:spLocks/>
              </p:cNvSpPr>
              <p:nvPr/>
            </p:nvSpPr>
            <p:spPr bwMode="auto">
              <a:xfrm>
                <a:off x="1296" y="2837"/>
                <a:ext cx="53" cy="66"/>
              </a:xfrm>
              <a:custGeom>
                <a:avLst/>
                <a:gdLst>
                  <a:gd name="T0" fmla="*/ 0 w 53"/>
                  <a:gd name="T1" fmla="*/ 66 h 66"/>
                  <a:gd name="T2" fmla="*/ 0 w 53"/>
                  <a:gd name="T3" fmla="*/ 2 h 66"/>
                  <a:gd name="T4" fmla="*/ 10 w 53"/>
                  <a:gd name="T5" fmla="*/ 2 h 66"/>
                  <a:gd name="T6" fmla="*/ 10 w 53"/>
                  <a:gd name="T7" fmla="*/ 10 h 66"/>
                  <a:gd name="T8" fmla="*/ 12 w 53"/>
                  <a:gd name="T9" fmla="*/ 8 h 66"/>
                  <a:gd name="T10" fmla="*/ 14 w 53"/>
                  <a:gd name="T11" fmla="*/ 6 h 66"/>
                  <a:gd name="T12" fmla="*/ 16 w 53"/>
                  <a:gd name="T13" fmla="*/ 4 h 66"/>
                  <a:gd name="T14" fmla="*/ 19 w 53"/>
                  <a:gd name="T15" fmla="*/ 3 h 66"/>
                  <a:gd name="T16" fmla="*/ 22 w 53"/>
                  <a:gd name="T17" fmla="*/ 2 h 66"/>
                  <a:gd name="T18" fmla="*/ 24 w 53"/>
                  <a:gd name="T19" fmla="*/ 1 h 66"/>
                  <a:gd name="T20" fmla="*/ 27 w 53"/>
                  <a:gd name="T21" fmla="*/ 0 h 66"/>
                  <a:gd name="T22" fmla="*/ 31 w 53"/>
                  <a:gd name="T23" fmla="*/ 0 h 66"/>
                  <a:gd name="T24" fmla="*/ 36 w 53"/>
                  <a:gd name="T25" fmla="*/ 0 h 66"/>
                  <a:gd name="T26" fmla="*/ 41 w 53"/>
                  <a:gd name="T27" fmla="*/ 3 h 66"/>
                  <a:gd name="T28" fmla="*/ 46 w 53"/>
                  <a:gd name="T29" fmla="*/ 5 h 66"/>
                  <a:gd name="T30" fmla="*/ 47 w 53"/>
                  <a:gd name="T31" fmla="*/ 6 h 66"/>
                  <a:gd name="T32" fmla="*/ 49 w 53"/>
                  <a:gd name="T33" fmla="*/ 8 h 66"/>
                  <a:gd name="T34" fmla="*/ 50 w 53"/>
                  <a:gd name="T35" fmla="*/ 11 h 66"/>
                  <a:gd name="T36" fmla="*/ 52 w 53"/>
                  <a:gd name="T37" fmla="*/ 16 h 66"/>
                  <a:gd name="T38" fmla="*/ 53 w 53"/>
                  <a:gd name="T39" fmla="*/ 20 h 66"/>
                  <a:gd name="T40" fmla="*/ 53 w 53"/>
                  <a:gd name="T41" fmla="*/ 27 h 66"/>
                  <a:gd name="T42" fmla="*/ 53 w 53"/>
                  <a:gd name="T43" fmla="*/ 66 h 66"/>
                  <a:gd name="T44" fmla="*/ 42 w 53"/>
                  <a:gd name="T45" fmla="*/ 66 h 66"/>
                  <a:gd name="T46" fmla="*/ 42 w 53"/>
                  <a:gd name="T47" fmla="*/ 27 h 66"/>
                  <a:gd name="T48" fmla="*/ 41 w 53"/>
                  <a:gd name="T49" fmla="*/ 21 h 66"/>
                  <a:gd name="T50" fmla="*/ 41 w 53"/>
                  <a:gd name="T51" fmla="*/ 19 h 66"/>
                  <a:gd name="T52" fmla="*/ 40 w 53"/>
                  <a:gd name="T53" fmla="*/ 17 h 66"/>
                  <a:gd name="T54" fmla="*/ 39 w 53"/>
                  <a:gd name="T55" fmla="*/ 15 h 66"/>
                  <a:gd name="T56" fmla="*/ 39 w 53"/>
                  <a:gd name="T57" fmla="*/ 14 h 66"/>
                  <a:gd name="T58" fmla="*/ 37 w 53"/>
                  <a:gd name="T59" fmla="*/ 13 h 66"/>
                  <a:gd name="T60" fmla="*/ 36 w 53"/>
                  <a:gd name="T61" fmla="*/ 12 h 66"/>
                  <a:gd name="T62" fmla="*/ 33 w 53"/>
                  <a:gd name="T63" fmla="*/ 10 h 66"/>
                  <a:gd name="T64" fmla="*/ 29 w 53"/>
                  <a:gd name="T65" fmla="*/ 10 h 66"/>
                  <a:gd name="T66" fmla="*/ 25 w 53"/>
                  <a:gd name="T67" fmla="*/ 10 h 66"/>
                  <a:gd name="T68" fmla="*/ 22 w 53"/>
                  <a:gd name="T69" fmla="*/ 10 h 66"/>
                  <a:gd name="T70" fmla="*/ 19 w 53"/>
                  <a:gd name="T71" fmla="*/ 12 h 66"/>
                  <a:gd name="T72" fmla="*/ 16 w 53"/>
                  <a:gd name="T73" fmla="*/ 14 h 66"/>
                  <a:gd name="T74" fmla="*/ 15 w 53"/>
                  <a:gd name="T75" fmla="*/ 15 h 66"/>
                  <a:gd name="T76" fmla="*/ 14 w 53"/>
                  <a:gd name="T77" fmla="*/ 17 h 66"/>
                  <a:gd name="T78" fmla="*/ 12 w 53"/>
                  <a:gd name="T79" fmla="*/ 20 h 66"/>
                  <a:gd name="T80" fmla="*/ 12 w 53"/>
                  <a:gd name="T81" fmla="*/ 25 h 66"/>
                  <a:gd name="T82" fmla="*/ 12 w 53"/>
                  <a:gd name="T83" fmla="*/ 31 h 66"/>
                  <a:gd name="T84" fmla="*/ 12 w 53"/>
                  <a:gd name="T85" fmla="*/ 66 h 66"/>
                  <a:gd name="T86" fmla="*/ 0 w 53"/>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 h="66">
                    <a:moveTo>
                      <a:pt x="0" y="66"/>
                    </a:moveTo>
                    <a:lnTo>
                      <a:pt x="0" y="2"/>
                    </a:lnTo>
                    <a:lnTo>
                      <a:pt x="10" y="2"/>
                    </a:lnTo>
                    <a:lnTo>
                      <a:pt x="10" y="10"/>
                    </a:lnTo>
                    <a:lnTo>
                      <a:pt x="12" y="8"/>
                    </a:lnTo>
                    <a:lnTo>
                      <a:pt x="14" y="6"/>
                    </a:lnTo>
                    <a:lnTo>
                      <a:pt x="16" y="4"/>
                    </a:lnTo>
                    <a:lnTo>
                      <a:pt x="19" y="3"/>
                    </a:lnTo>
                    <a:lnTo>
                      <a:pt x="22" y="2"/>
                    </a:lnTo>
                    <a:lnTo>
                      <a:pt x="24" y="1"/>
                    </a:lnTo>
                    <a:lnTo>
                      <a:pt x="27" y="0"/>
                    </a:lnTo>
                    <a:lnTo>
                      <a:pt x="31" y="0"/>
                    </a:lnTo>
                    <a:lnTo>
                      <a:pt x="36" y="0"/>
                    </a:lnTo>
                    <a:lnTo>
                      <a:pt x="41" y="3"/>
                    </a:lnTo>
                    <a:lnTo>
                      <a:pt x="46" y="5"/>
                    </a:lnTo>
                    <a:lnTo>
                      <a:pt x="47" y="6"/>
                    </a:lnTo>
                    <a:lnTo>
                      <a:pt x="49" y="8"/>
                    </a:lnTo>
                    <a:lnTo>
                      <a:pt x="50" y="11"/>
                    </a:lnTo>
                    <a:lnTo>
                      <a:pt x="52" y="16"/>
                    </a:lnTo>
                    <a:lnTo>
                      <a:pt x="53" y="20"/>
                    </a:lnTo>
                    <a:lnTo>
                      <a:pt x="53" y="27"/>
                    </a:lnTo>
                    <a:lnTo>
                      <a:pt x="53" y="66"/>
                    </a:lnTo>
                    <a:lnTo>
                      <a:pt x="42" y="66"/>
                    </a:lnTo>
                    <a:lnTo>
                      <a:pt x="42" y="27"/>
                    </a:lnTo>
                    <a:lnTo>
                      <a:pt x="41" y="21"/>
                    </a:lnTo>
                    <a:lnTo>
                      <a:pt x="41" y="19"/>
                    </a:lnTo>
                    <a:lnTo>
                      <a:pt x="40" y="17"/>
                    </a:lnTo>
                    <a:lnTo>
                      <a:pt x="39" y="15"/>
                    </a:lnTo>
                    <a:lnTo>
                      <a:pt x="39" y="14"/>
                    </a:lnTo>
                    <a:lnTo>
                      <a:pt x="37" y="13"/>
                    </a:lnTo>
                    <a:lnTo>
                      <a:pt x="36" y="12"/>
                    </a:lnTo>
                    <a:lnTo>
                      <a:pt x="33" y="10"/>
                    </a:lnTo>
                    <a:lnTo>
                      <a:pt x="29" y="10"/>
                    </a:lnTo>
                    <a:lnTo>
                      <a:pt x="25" y="10"/>
                    </a:lnTo>
                    <a:lnTo>
                      <a:pt x="22" y="10"/>
                    </a:lnTo>
                    <a:lnTo>
                      <a:pt x="19" y="12"/>
                    </a:lnTo>
                    <a:lnTo>
                      <a:pt x="16" y="14"/>
                    </a:lnTo>
                    <a:lnTo>
                      <a:pt x="15" y="15"/>
                    </a:lnTo>
                    <a:lnTo>
                      <a:pt x="14" y="17"/>
                    </a:lnTo>
                    <a:lnTo>
                      <a:pt x="12" y="20"/>
                    </a:lnTo>
                    <a:lnTo>
                      <a:pt x="12" y="25"/>
                    </a:lnTo>
                    <a:lnTo>
                      <a:pt x="12" y="31"/>
                    </a:lnTo>
                    <a:lnTo>
                      <a:pt x="12"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3" name="Freeform 238"/>
              <p:cNvSpPr>
                <a:spLocks/>
              </p:cNvSpPr>
              <p:nvPr/>
            </p:nvSpPr>
            <p:spPr bwMode="auto">
              <a:xfrm>
                <a:off x="1361" y="2837"/>
                <a:ext cx="60" cy="68"/>
              </a:xfrm>
              <a:custGeom>
                <a:avLst/>
                <a:gdLst>
                  <a:gd name="T0" fmla="*/ 0 w 60"/>
                  <a:gd name="T1" fmla="*/ 30 h 68"/>
                  <a:gd name="T2" fmla="*/ 2 w 60"/>
                  <a:gd name="T3" fmla="*/ 22 h 68"/>
                  <a:gd name="T4" fmla="*/ 4 w 60"/>
                  <a:gd name="T5" fmla="*/ 15 h 68"/>
                  <a:gd name="T6" fmla="*/ 8 w 60"/>
                  <a:gd name="T7" fmla="*/ 10 h 68"/>
                  <a:gd name="T8" fmla="*/ 12 w 60"/>
                  <a:gd name="T9" fmla="*/ 6 h 68"/>
                  <a:gd name="T10" fmla="*/ 19 w 60"/>
                  <a:gd name="T11" fmla="*/ 2 h 68"/>
                  <a:gd name="T12" fmla="*/ 27 w 60"/>
                  <a:gd name="T13" fmla="*/ 0 h 68"/>
                  <a:gd name="T14" fmla="*/ 36 w 60"/>
                  <a:gd name="T15" fmla="*/ 0 h 68"/>
                  <a:gd name="T16" fmla="*/ 45 w 60"/>
                  <a:gd name="T17" fmla="*/ 3 h 68"/>
                  <a:gd name="T18" fmla="*/ 50 w 60"/>
                  <a:gd name="T19" fmla="*/ 7 h 68"/>
                  <a:gd name="T20" fmla="*/ 54 w 60"/>
                  <a:gd name="T21" fmla="*/ 11 h 68"/>
                  <a:gd name="T22" fmla="*/ 57 w 60"/>
                  <a:gd name="T23" fmla="*/ 17 h 68"/>
                  <a:gd name="T24" fmla="*/ 59 w 60"/>
                  <a:gd name="T25" fmla="*/ 22 h 68"/>
                  <a:gd name="T26" fmla="*/ 60 w 60"/>
                  <a:gd name="T27" fmla="*/ 29 h 68"/>
                  <a:gd name="T28" fmla="*/ 60 w 60"/>
                  <a:gd name="T29" fmla="*/ 39 h 68"/>
                  <a:gd name="T30" fmla="*/ 58 w 60"/>
                  <a:gd name="T31" fmla="*/ 48 h 68"/>
                  <a:gd name="T32" fmla="*/ 54 w 60"/>
                  <a:gd name="T33" fmla="*/ 56 h 68"/>
                  <a:gd name="T34" fmla="*/ 49 w 60"/>
                  <a:gd name="T35" fmla="*/ 62 h 68"/>
                  <a:gd name="T36" fmla="*/ 42 w 60"/>
                  <a:gd name="T37" fmla="*/ 65 h 68"/>
                  <a:gd name="T38" fmla="*/ 39 w 60"/>
                  <a:gd name="T39" fmla="*/ 66 h 68"/>
                  <a:gd name="T40" fmla="*/ 30 w 60"/>
                  <a:gd name="T41" fmla="*/ 68 h 68"/>
                  <a:gd name="T42" fmla="*/ 24 w 60"/>
                  <a:gd name="T43" fmla="*/ 67 h 68"/>
                  <a:gd name="T44" fmla="*/ 16 w 60"/>
                  <a:gd name="T45" fmla="*/ 64 h 68"/>
                  <a:gd name="T46" fmla="*/ 11 w 60"/>
                  <a:gd name="T47" fmla="*/ 61 h 68"/>
                  <a:gd name="T48" fmla="*/ 6 w 60"/>
                  <a:gd name="T49" fmla="*/ 56 h 68"/>
                  <a:gd name="T50" fmla="*/ 3 w 60"/>
                  <a:gd name="T51" fmla="*/ 51 h 68"/>
                  <a:gd name="T52" fmla="*/ 2 w 60"/>
                  <a:gd name="T53" fmla="*/ 45 h 68"/>
                  <a:gd name="T54" fmla="*/ 0 w 60"/>
                  <a:gd name="T55" fmla="*/ 38 h 68"/>
                  <a:gd name="T56" fmla="*/ 0 w 60"/>
                  <a:gd name="T57" fmla="*/ 34 h 68"/>
                  <a:gd name="T58" fmla="*/ 12 w 60"/>
                  <a:gd name="T59" fmla="*/ 40 h 68"/>
                  <a:gd name="T60" fmla="*/ 13 w 60"/>
                  <a:gd name="T61" fmla="*/ 47 h 68"/>
                  <a:gd name="T62" fmla="*/ 16 w 60"/>
                  <a:gd name="T63" fmla="*/ 51 h 68"/>
                  <a:gd name="T64" fmla="*/ 19 w 60"/>
                  <a:gd name="T65" fmla="*/ 55 h 68"/>
                  <a:gd name="T66" fmla="*/ 26 w 60"/>
                  <a:gd name="T67" fmla="*/ 58 h 68"/>
                  <a:gd name="T68" fmla="*/ 34 w 60"/>
                  <a:gd name="T69" fmla="*/ 58 h 68"/>
                  <a:gd name="T70" fmla="*/ 41 w 60"/>
                  <a:gd name="T71" fmla="*/ 55 h 68"/>
                  <a:gd name="T72" fmla="*/ 45 w 60"/>
                  <a:gd name="T73" fmla="*/ 51 h 68"/>
                  <a:gd name="T74" fmla="*/ 48 w 60"/>
                  <a:gd name="T75" fmla="*/ 44 h 68"/>
                  <a:gd name="T76" fmla="*/ 50 w 60"/>
                  <a:gd name="T77" fmla="*/ 34 h 68"/>
                  <a:gd name="T78" fmla="*/ 48 w 60"/>
                  <a:gd name="T79" fmla="*/ 23 h 68"/>
                  <a:gd name="T80" fmla="*/ 47 w 60"/>
                  <a:gd name="T81" fmla="*/ 19 h 68"/>
                  <a:gd name="T82" fmla="*/ 41 w 60"/>
                  <a:gd name="T83" fmla="*/ 13 h 68"/>
                  <a:gd name="T84" fmla="*/ 34 w 60"/>
                  <a:gd name="T85" fmla="*/ 10 h 68"/>
                  <a:gd name="T86" fmla="*/ 26 w 60"/>
                  <a:gd name="T87" fmla="*/ 10 h 68"/>
                  <a:gd name="T88" fmla="*/ 23 w 60"/>
                  <a:gd name="T89" fmla="*/ 10 h 68"/>
                  <a:gd name="T90" fmla="*/ 17 w 60"/>
                  <a:gd name="T91" fmla="*/ 15 h 68"/>
                  <a:gd name="T92" fmla="*/ 15 w 60"/>
                  <a:gd name="T93" fmla="*/ 19 h 68"/>
                  <a:gd name="T94" fmla="*/ 12 w 60"/>
                  <a:gd name="T95" fmla="*/ 28 h 68"/>
                  <a:gd name="T96" fmla="*/ 0 w 60"/>
                  <a:gd name="T97" fmla="*/ 34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68">
                    <a:moveTo>
                      <a:pt x="0" y="34"/>
                    </a:moveTo>
                    <a:lnTo>
                      <a:pt x="0" y="30"/>
                    </a:lnTo>
                    <a:lnTo>
                      <a:pt x="1" y="25"/>
                    </a:lnTo>
                    <a:lnTo>
                      <a:pt x="2" y="22"/>
                    </a:lnTo>
                    <a:lnTo>
                      <a:pt x="2" y="18"/>
                    </a:lnTo>
                    <a:lnTo>
                      <a:pt x="4" y="15"/>
                    </a:lnTo>
                    <a:lnTo>
                      <a:pt x="5" y="12"/>
                    </a:lnTo>
                    <a:lnTo>
                      <a:pt x="8" y="10"/>
                    </a:lnTo>
                    <a:lnTo>
                      <a:pt x="10" y="7"/>
                    </a:lnTo>
                    <a:lnTo>
                      <a:pt x="12" y="6"/>
                    </a:lnTo>
                    <a:lnTo>
                      <a:pt x="15" y="4"/>
                    </a:lnTo>
                    <a:lnTo>
                      <a:pt x="19" y="2"/>
                    </a:lnTo>
                    <a:lnTo>
                      <a:pt x="25" y="0"/>
                    </a:lnTo>
                    <a:lnTo>
                      <a:pt x="27" y="0"/>
                    </a:lnTo>
                    <a:lnTo>
                      <a:pt x="30" y="0"/>
                    </a:lnTo>
                    <a:lnTo>
                      <a:pt x="36" y="0"/>
                    </a:lnTo>
                    <a:lnTo>
                      <a:pt x="43" y="3"/>
                    </a:lnTo>
                    <a:lnTo>
                      <a:pt x="45" y="3"/>
                    </a:lnTo>
                    <a:lnTo>
                      <a:pt x="47" y="5"/>
                    </a:lnTo>
                    <a:lnTo>
                      <a:pt x="50" y="7"/>
                    </a:lnTo>
                    <a:lnTo>
                      <a:pt x="52" y="9"/>
                    </a:lnTo>
                    <a:lnTo>
                      <a:pt x="54" y="11"/>
                    </a:lnTo>
                    <a:lnTo>
                      <a:pt x="56" y="14"/>
                    </a:lnTo>
                    <a:lnTo>
                      <a:pt x="57" y="17"/>
                    </a:lnTo>
                    <a:lnTo>
                      <a:pt x="58" y="19"/>
                    </a:lnTo>
                    <a:lnTo>
                      <a:pt x="59" y="22"/>
                    </a:lnTo>
                    <a:lnTo>
                      <a:pt x="60" y="26"/>
                    </a:lnTo>
                    <a:lnTo>
                      <a:pt x="60" y="29"/>
                    </a:lnTo>
                    <a:lnTo>
                      <a:pt x="60" y="33"/>
                    </a:lnTo>
                    <a:lnTo>
                      <a:pt x="60" y="39"/>
                    </a:lnTo>
                    <a:lnTo>
                      <a:pt x="60" y="44"/>
                    </a:lnTo>
                    <a:lnTo>
                      <a:pt x="58" y="48"/>
                    </a:lnTo>
                    <a:lnTo>
                      <a:pt x="57" y="52"/>
                    </a:lnTo>
                    <a:lnTo>
                      <a:pt x="54" y="56"/>
                    </a:lnTo>
                    <a:lnTo>
                      <a:pt x="52" y="58"/>
                    </a:lnTo>
                    <a:lnTo>
                      <a:pt x="49" y="62"/>
                    </a:lnTo>
                    <a:lnTo>
                      <a:pt x="46" y="63"/>
                    </a:lnTo>
                    <a:lnTo>
                      <a:pt x="42" y="65"/>
                    </a:lnTo>
                    <a:lnTo>
                      <a:pt x="40" y="66"/>
                    </a:lnTo>
                    <a:lnTo>
                      <a:pt x="39" y="66"/>
                    </a:lnTo>
                    <a:lnTo>
                      <a:pt x="34" y="67"/>
                    </a:lnTo>
                    <a:lnTo>
                      <a:pt x="30" y="68"/>
                    </a:lnTo>
                    <a:lnTo>
                      <a:pt x="27" y="67"/>
                    </a:lnTo>
                    <a:lnTo>
                      <a:pt x="24" y="67"/>
                    </a:lnTo>
                    <a:lnTo>
                      <a:pt x="18" y="65"/>
                    </a:lnTo>
                    <a:lnTo>
                      <a:pt x="16" y="64"/>
                    </a:lnTo>
                    <a:lnTo>
                      <a:pt x="13" y="62"/>
                    </a:lnTo>
                    <a:lnTo>
                      <a:pt x="11" y="61"/>
                    </a:lnTo>
                    <a:lnTo>
                      <a:pt x="9" y="58"/>
                    </a:lnTo>
                    <a:lnTo>
                      <a:pt x="6" y="56"/>
                    </a:lnTo>
                    <a:lnTo>
                      <a:pt x="5" y="54"/>
                    </a:lnTo>
                    <a:lnTo>
                      <a:pt x="3" y="51"/>
                    </a:lnTo>
                    <a:lnTo>
                      <a:pt x="2" y="48"/>
                    </a:lnTo>
                    <a:lnTo>
                      <a:pt x="2" y="45"/>
                    </a:lnTo>
                    <a:lnTo>
                      <a:pt x="1" y="41"/>
                    </a:lnTo>
                    <a:lnTo>
                      <a:pt x="0" y="38"/>
                    </a:lnTo>
                    <a:lnTo>
                      <a:pt x="0" y="34"/>
                    </a:lnTo>
                    <a:lnTo>
                      <a:pt x="12" y="34"/>
                    </a:lnTo>
                    <a:lnTo>
                      <a:pt x="12" y="40"/>
                    </a:lnTo>
                    <a:lnTo>
                      <a:pt x="12" y="44"/>
                    </a:lnTo>
                    <a:lnTo>
                      <a:pt x="13" y="47"/>
                    </a:lnTo>
                    <a:lnTo>
                      <a:pt x="15" y="49"/>
                    </a:lnTo>
                    <a:lnTo>
                      <a:pt x="16" y="51"/>
                    </a:lnTo>
                    <a:lnTo>
                      <a:pt x="17" y="52"/>
                    </a:lnTo>
                    <a:lnTo>
                      <a:pt x="19" y="55"/>
                    </a:lnTo>
                    <a:lnTo>
                      <a:pt x="23" y="57"/>
                    </a:lnTo>
                    <a:lnTo>
                      <a:pt x="26" y="58"/>
                    </a:lnTo>
                    <a:lnTo>
                      <a:pt x="30" y="58"/>
                    </a:lnTo>
                    <a:lnTo>
                      <a:pt x="34" y="58"/>
                    </a:lnTo>
                    <a:lnTo>
                      <a:pt x="38" y="57"/>
                    </a:lnTo>
                    <a:lnTo>
                      <a:pt x="41" y="55"/>
                    </a:lnTo>
                    <a:lnTo>
                      <a:pt x="44" y="52"/>
                    </a:lnTo>
                    <a:lnTo>
                      <a:pt x="45" y="51"/>
                    </a:lnTo>
                    <a:lnTo>
                      <a:pt x="47" y="48"/>
                    </a:lnTo>
                    <a:lnTo>
                      <a:pt x="48" y="44"/>
                    </a:lnTo>
                    <a:lnTo>
                      <a:pt x="49" y="39"/>
                    </a:lnTo>
                    <a:lnTo>
                      <a:pt x="50" y="34"/>
                    </a:lnTo>
                    <a:lnTo>
                      <a:pt x="49" y="27"/>
                    </a:lnTo>
                    <a:lnTo>
                      <a:pt x="48" y="23"/>
                    </a:lnTo>
                    <a:lnTo>
                      <a:pt x="47" y="20"/>
                    </a:lnTo>
                    <a:lnTo>
                      <a:pt x="47" y="19"/>
                    </a:lnTo>
                    <a:lnTo>
                      <a:pt x="43" y="15"/>
                    </a:lnTo>
                    <a:lnTo>
                      <a:pt x="41" y="13"/>
                    </a:lnTo>
                    <a:lnTo>
                      <a:pt x="38" y="10"/>
                    </a:lnTo>
                    <a:lnTo>
                      <a:pt x="34" y="10"/>
                    </a:lnTo>
                    <a:lnTo>
                      <a:pt x="30" y="9"/>
                    </a:lnTo>
                    <a:lnTo>
                      <a:pt x="26" y="10"/>
                    </a:lnTo>
                    <a:lnTo>
                      <a:pt x="25" y="10"/>
                    </a:lnTo>
                    <a:lnTo>
                      <a:pt x="23" y="10"/>
                    </a:lnTo>
                    <a:lnTo>
                      <a:pt x="19" y="13"/>
                    </a:lnTo>
                    <a:lnTo>
                      <a:pt x="17" y="15"/>
                    </a:lnTo>
                    <a:lnTo>
                      <a:pt x="16" y="17"/>
                    </a:lnTo>
                    <a:lnTo>
                      <a:pt x="15" y="19"/>
                    </a:lnTo>
                    <a:lnTo>
                      <a:pt x="12" y="23"/>
                    </a:lnTo>
                    <a:lnTo>
                      <a:pt x="12" y="28"/>
                    </a:lnTo>
                    <a:lnTo>
                      <a:pt x="12" y="34"/>
                    </a:lnTo>
                    <a:lnTo>
                      <a:pt x="0"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4" name="Freeform 239"/>
              <p:cNvSpPr>
                <a:spLocks/>
              </p:cNvSpPr>
              <p:nvPr/>
            </p:nvSpPr>
            <p:spPr bwMode="auto">
              <a:xfrm>
                <a:off x="1426" y="2839"/>
                <a:ext cx="88" cy="64"/>
              </a:xfrm>
              <a:custGeom>
                <a:avLst/>
                <a:gdLst>
                  <a:gd name="T0" fmla="*/ 20 w 88"/>
                  <a:gd name="T1" fmla="*/ 64 h 64"/>
                  <a:gd name="T2" fmla="*/ 0 w 88"/>
                  <a:gd name="T3" fmla="*/ 0 h 64"/>
                  <a:gd name="T4" fmla="*/ 12 w 88"/>
                  <a:gd name="T5" fmla="*/ 0 h 64"/>
                  <a:gd name="T6" fmla="*/ 22 w 88"/>
                  <a:gd name="T7" fmla="*/ 37 h 64"/>
                  <a:gd name="T8" fmla="*/ 26 w 88"/>
                  <a:gd name="T9" fmla="*/ 50 h 64"/>
                  <a:gd name="T10" fmla="*/ 29 w 88"/>
                  <a:gd name="T11" fmla="*/ 37 h 64"/>
                  <a:gd name="T12" fmla="*/ 40 w 88"/>
                  <a:gd name="T13" fmla="*/ 0 h 64"/>
                  <a:gd name="T14" fmla="*/ 50 w 88"/>
                  <a:gd name="T15" fmla="*/ 0 h 64"/>
                  <a:gd name="T16" fmla="*/ 60 w 88"/>
                  <a:gd name="T17" fmla="*/ 37 h 64"/>
                  <a:gd name="T18" fmla="*/ 64 w 88"/>
                  <a:gd name="T19" fmla="*/ 49 h 64"/>
                  <a:gd name="T20" fmla="*/ 67 w 88"/>
                  <a:gd name="T21" fmla="*/ 37 h 64"/>
                  <a:gd name="T22" fmla="*/ 78 w 88"/>
                  <a:gd name="T23" fmla="*/ 0 h 64"/>
                  <a:gd name="T24" fmla="*/ 88 w 88"/>
                  <a:gd name="T25" fmla="*/ 0 h 64"/>
                  <a:gd name="T26" fmla="*/ 68 w 88"/>
                  <a:gd name="T27" fmla="*/ 64 h 64"/>
                  <a:gd name="T28" fmla="*/ 57 w 88"/>
                  <a:gd name="T29" fmla="*/ 64 h 64"/>
                  <a:gd name="T30" fmla="*/ 47 w 88"/>
                  <a:gd name="T31" fmla="*/ 25 h 64"/>
                  <a:gd name="T32" fmla="*/ 44 w 88"/>
                  <a:gd name="T33" fmla="*/ 15 h 64"/>
                  <a:gd name="T34" fmla="*/ 31 w 88"/>
                  <a:gd name="T35" fmla="*/ 64 h 64"/>
                  <a:gd name="T36" fmla="*/ 20 w 88"/>
                  <a:gd name="T37" fmla="*/ 64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 h="64">
                    <a:moveTo>
                      <a:pt x="20" y="64"/>
                    </a:moveTo>
                    <a:lnTo>
                      <a:pt x="0" y="0"/>
                    </a:lnTo>
                    <a:lnTo>
                      <a:pt x="12" y="0"/>
                    </a:lnTo>
                    <a:lnTo>
                      <a:pt x="22" y="37"/>
                    </a:lnTo>
                    <a:lnTo>
                      <a:pt x="26" y="50"/>
                    </a:lnTo>
                    <a:lnTo>
                      <a:pt x="29" y="37"/>
                    </a:lnTo>
                    <a:lnTo>
                      <a:pt x="40" y="0"/>
                    </a:lnTo>
                    <a:lnTo>
                      <a:pt x="50" y="0"/>
                    </a:lnTo>
                    <a:lnTo>
                      <a:pt x="60" y="37"/>
                    </a:lnTo>
                    <a:lnTo>
                      <a:pt x="64" y="49"/>
                    </a:lnTo>
                    <a:lnTo>
                      <a:pt x="67" y="37"/>
                    </a:lnTo>
                    <a:lnTo>
                      <a:pt x="78" y="0"/>
                    </a:lnTo>
                    <a:lnTo>
                      <a:pt x="88" y="0"/>
                    </a:lnTo>
                    <a:lnTo>
                      <a:pt x="68" y="64"/>
                    </a:lnTo>
                    <a:lnTo>
                      <a:pt x="57" y="64"/>
                    </a:lnTo>
                    <a:lnTo>
                      <a:pt x="47" y="25"/>
                    </a:lnTo>
                    <a:lnTo>
                      <a:pt x="44" y="15"/>
                    </a:lnTo>
                    <a:lnTo>
                      <a:pt x="31" y="64"/>
                    </a:lnTo>
                    <a:lnTo>
                      <a:pt x="20"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5" name="Rectangle 240"/>
              <p:cNvSpPr>
                <a:spLocks noChangeArrowheads="1"/>
              </p:cNvSpPr>
              <p:nvPr/>
            </p:nvSpPr>
            <p:spPr bwMode="auto">
              <a:xfrm>
                <a:off x="1524" y="2814"/>
                <a:ext cx="11" cy="89"/>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26" name="Freeform 241"/>
              <p:cNvSpPr>
                <a:spLocks/>
              </p:cNvSpPr>
              <p:nvPr/>
            </p:nvSpPr>
            <p:spPr bwMode="auto">
              <a:xfrm>
                <a:off x="1548" y="2837"/>
                <a:ext cx="59" cy="68"/>
              </a:xfrm>
              <a:custGeom>
                <a:avLst/>
                <a:gdLst>
                  <a:gd name="T0" fmla="*/ 59 w 59"/>
                  <a:gd name="T1" fmla="*/ 47 h 68"/>
                  <a:gd name="T2" fmla="*/ 55 w 59"/>
                  <a:gd name="T3" fmla="*/ 55 h 68"/>
                  <a:gd name="T4" fmla="*/ 52 w 59"/>
                  <a:gd name="T5" fmla="*/ 59 h 68"/>
                  <a:gd name="T6" fmla="*/ 49 w 59"/>
                  <a:gd name="T7" fmla="*/ 62 h 68"/>
                  <a:gd name="T8" fmla="*/ 45 w 59"/>
                  <a:gd name="T9" fmla="*/ 65 h 68"/>
                  <a:gd name="T10" fmla="*/ 35 w 59"/>
                  <a:gd name="T11" fmla="*/ 67 h 68"/>
                  <a:gd name="T12" fmla="*/ 24 w 59"/>
                  <a:gd name="T13" fmla="*/ 67 h 68"/>
                  <a:gd name="T14" fmla="*/ 15 w 59"/>
                  <a:gd name="T15" fmla="*/ 64 h 68"/>
                  <a:gd name="T16" fmla="*/ 10 w 59"/>
                  <a:gd name="T17" fmla="*/ 61 h 68"/>
                  <a:gd name="T18" fmla="*/ 4 w 59"/>
                  <a:gd name="T19" fmla="*/ 54 h 68"/>
                  <a:gd name="T20" fmla="*/ 2 w 59"/>
                  <a:gd name="T21" fmla="*/ 48 h 68"/>
                  <a:gd name="T22" fmla="*/ 1 w 59"/>
                  <a:gd name="T23" fmla="*/ 41 h 68"/>
                  <a:gd name="T24" fmla="*/ 0 w 59"/>
                  <a:gd name="T25" fmla="*/ 34 h 68"/>
                  <a:gd name="T26" fmla="*/ 1 w 59"/>
                  <a:gd name="T27" fmla="*/ 27 h 68"/>
                  <a:gd name="T28" fmla="*/ 2 w 59"/>
                  <a:gd name="T29" fmla="*/ 20 h 68"/>
                  <a:gd name="T30" fmla="*/ 6 w 59"/>
                  <a:gd name="T31" fmla="*/ 11 h 68"/>
                  <a:gd name="T32" fmla="*/ 10 w 59"/>
                  <a:gd name="T33" fmla="*/ 7 h 68"/>
                  <a:gd name="T34" fmla="*/ 15 w 59"/>
                  <a:gd name="T35" fmla="*/ 3 h 68"/>
                  <a:gd name="T36" fmla="*/ 21 w 59"/>
                  <a:gd name="T37" fmla="*/ 1 h 68"/>
                  <a:gd name="T38" fmla="*/ 26 w 59"/>
                  <a:gd name="T39" fmla="*/ 0 h 68"/>
                  <a:gd name="T40" fmla="*/ 36 w 59"/>
                  <a:gd name="T41" fmla="*/ 0 h 68"/>
                  <a:gd name="T42" fmla="*/ 44 w 59"/>
                  <a:gd name="T43" fmla="*/ 3 h 68"/>
                  <a:gd name="T44" fmla="*/ 49 w 59"/>
                  <a:gd name="T45" fmla="*/ 7 h 68"/>
                  <a:gd name="T46" fmla="*/ 52 w 59"/>
                  <a:gd name="T47" fmla="*/ 11 h 68"/>
                  <a:gd name="T48" fmla="*/ 56 w 59"/>
                  <a:gd name="T49" fmla="*/ 17 h 68"/>
                  <a:gd name="T50" fmla="*/ 58 w 59"/>
                  <a:gd name="T51" fmla="*/ 23 h 68"/>
                  <a:gd name="T52" fmla="*/ 59 w 59"/>
                  <a:gd name="T53" fmla="*/ 30 h 68"/>
                  <a:gd name="T54" fmla="*/ 59 w 59"/>
                  <a:gd name="T55" fmla="*/ 37 h 68"/>
                  <a:gd name="T56" fmla="*/ 11 w 59"/>
                  <a:gd name="T57" fmla="*/ 41 h 68"/>
                  <a:gd name="T58" fmla="*/ 14 w 59"/>
                  <a:gd name="T59" fmla="*/ 50 h 68"/>
                  <a:gd name="T60" fmla="*/ 20 w 59"/>
                  <a:gd name="T61" fmla="*/ 55 h 68"/>
                  <a:gd name="T62" fmla="*/ 27 w 59"/>
                  <a:gd name="T63" fmla="*/ 58 h 68"/>
                  <a:gd name="T64" fmla="*/ 33 w 59"/>
                  <a:gd name="T65" fmla="*/ 58 h 68"/>
                  <a:gd name="T66" fmla="*/ 38 w 59"/>
                  <a:gd name="T67" fmla="*/ 57 h 68"/>
                  <a:gd name="T68" fmla="*/ 42 w 59"/>
                  <a:gd name="T69" fmla="*/ 54 h 68"/>
                  <a:gd name="T70" fmla="*/ 46 w 59"/>
                  <a:gd name="T71" fmla="*/ 48 h 68"/>
                  <a:gd name="T72" fmla="*/ 47 w 59"/>
                  <a:gd name="T73" fmla="*/ 45 h 68"/>
                  <a:gd name="T74" fmla="*/ 48 w 59"/>
                  <a:gd name="T75" fmla="*/ 27 h 68"/>
                  <a:gd name="T76" fmla="*/ 46 w 59"/>
                  <a:gd name="T77" fmla="*/ 20 h 68"/>
                  <a:gd name="T78" fmla="*/ 43 w 59"/>
                  <a:gd name="T79" fmla="*/ 15 h 68"/>
                  <a:gd name="T80" fmla="*/ 37 w 59"/>
                  <a:gd name="T81" fmla="*/ 10 h 68"/>
                  <a:gd name="T82" fmla="*/ 30 w 59"/>
                  <a:gd name="T83" fmla="*/ 9 h 68"/>
                  <a:gd name="T84" fmla="*/ 23 w 59"/>
                  <a:gd name="T85" fmla="*/ 10 h 68"/>
                  <a:gd name="T86" fmla="*/ 17 w 59"/>
                  <a:gd name="T87" fmla="*/ 14 h 68"/>
                  <a:gd name="T88" fmla="*/ 13 w 59"/>
                  <a:gd name="T89" fmla="*/ 20 h 68"/>
                  <a:gd name="T90" fmla="*/ 11 w 59"/>
                  <a:gd name="T91" fmla="*/ 27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8">
                    <a:moveTo>
                      <a:pt x="47" y="45"/>
                    </a:moveTo>
                    <a:lnTo>
                      <a:pt x="59" y="47"/>
                    </a:lnTo>
                    <a:lnTo>
                      <a:pt x="57" y="51"/>
                    </a:lnTo>
                    <a:lnTo>
                      <a:pt x="55" y="55"/>
                    </a:lnTo>
                    <a:lnTo>
                      <a:pt x="53" y="57"/>
                    </a:lnTo>
                    <a:lnTo>
                      <a:pt x="52" y="59"/>
                    </a:lnTo>
                    <a:lnTo>
                      <a:pt x="50" y="61"/>
                    </a:lnTo>
                    <a:lnTo>
                      <a:pt x="49" y="62"/>
                    </a:lnTo>
                    <a:lnTo>
                      <a:pt x="47" y="63"/>
                    </a:lnTo>
                    <a:lnTo>
                      <a:pt x="45" y="65"/>
                    </a:lnTo>
                    <a:lnTo>
                      <a:pt x="41" y="66"/>
                    </a:lnTo>
                    <a:lnTo>
                      <a:pt x="35" y="67"/>
                    </a:lnTo>
                    <a:lnTo>
                      <a:pt x="30" y="68"/>
                    </a:lnTo>
                    <a:lnTo>
                      <a:pt x="24" y="67"/>
                    </a:lnTo>
                    <a:lnTo>
                      <a:pt x="18" y="65"/>
                    </a:lnTo>
                    <a:lnTo>
                      <a:pt x="15" y="64"/>
                    </a:lnTo>
                    <a:lnTo>
                      <a:pt x="12" y="62"/>
                    </a:lnTo>
                    <a:lnTo>
                      <a:pt x="10" y="61"/>
                    </a:lnTo>
                    <a:lnTo>
                      <a:pt x="7" y="58"/>
                    </a:lnTo>
                    <a:lnTo>
                      <a:pt x="4" y="54"/>
                    </a:lnTo>
                    <a:lnTo>
                      <a:pt x="3" y="51"/>
                    </a:lnTo>
                    <a:lnTo>
                      <a:pt x="2" y="48"/>
                    </a:lnTo>
                    <a:lnTo>
                      <a:pt x="1" y="45"/>
                    </a:lnTo>
                    <a:lnTo>
                      <a:pt x="1" y="41"/>
                    </a:lnTo>
                    <a:lnTo>
                      <a:pt x="0" y="38"/>
                    </a:lnTo>
                    <a:lnTo>
                      <a:pt x="0" y="34"/>
                    </a:lnTo>
                    <a:lnTo>
                      <a:pt x="0" y="31"/>
                    </a:lnTo>
                    <a:lnTo>
                      <a:pt x="1" y="27"/>
                    </a:lnTo>
                    <a:lnTo>
                      <a:pt x="1" y="23"/>
                    </a:lnTo>
                    <a:lnTo>
                      <a:pt x="2" y="20"/>
                    </a:lnTo>
                    <a:lnTo>
                      <a:pt x="4" y="14"/>
                    </a:lnTo>
                    <a:lnTo>
                      <a:pt x="6" y="11"/>
                    </a:lnTo>
                    <a:lnTo>
                      <a:pt x="8" y="9"/>
                    </a:lnTo>
                    <a:lnTo>
                      <a:pt x="10" y="7"/>
                    </a:lnTo>
                    <a:lnTo>
                      <a:pt x="12" y="5"/>
                    </a:lnTo>
                    <a:lnTo>
                      <a:pt x="15" y="3"/>
                    </a:lnTo>
                    <a:lnTo>
                      <a:pt x="18" y="3"/>
                    </a:lnTo>
                    <a:lnTo>
                      <a:pt x="21" y="1"/>
                    </a:lnTo>
                    <a:lnTo>
                      <a:pt x="23" y="1"/>
                    </a:lnTo>
                    <a:lnTo>
                      <a:pt x="26" y="0"/>
                    </a:lnTo>
                    <a:lnTo>
                      <a:pt x="30" y="0"/>
                    </a:lnTo>
                    <a:lnTo>
                      <a:pt x="36" y="0"/>
                    </a:lnTo>
                    <a:lnTo>
                      <a:pt x="42" y="3"/>
                    </a:lnTo>
                    <a:lnTo>
                      <a:pt x="44" y="3"/>
                    </a:lnTo>
                    <a:lnTo>
                      <a:pt x="46" y="5"/>
                    </a:lnTo>
                    <a:lnTo>
                      <a:pt x="49" y="7"/>
                    </a:lnTo>
                    <a:lnTo>
                      <a:pt x="51" y="9"/>
                    </a:lnTo>
                    <a:lnTo>
                      <a:pt x="52" y="11"/>
                    </a:lnTo>
                    <a:lnTo>
                      <a:pt x="54" y="14"/>
                    </a:lnTo>
                    <a:lnTo>
                      <a:pt x="56" y="17"/>
                    </a:lnTo>
                    <a:lnTo>
                      <a:pt x="57" y="20"/>
                    </a:lnTo>
                    <a:lnTo>
                      <a:pt x="58" y="23"/>
                    </a:lnTo>
                    <a:lnTo>
                      <a:pt x="59" y="26"/>
                    </a:lnTo>
                    <a:lnTo>
                      <a:pt x="59" y="30"/>
                    </a:lnTo>
                    <a:lnTo>
                      <a:pt x="59" y="34"/>
                    </a:lnTo>
                    <a:lnTo>
                      <a:pt x="59" y="37"/>
                    </a:lnTo>
                    <a:lnTo>
                      <a:pt x="11" y="37"/>
                    </a:lnTo>
                    <a:lnTo>
                      <a:pt x="11" y="41"/>
                    </a:lnTo>
                    <a:lnTo>
                      <a:pt x="13" y="46"/>
                    </a:lnTo>
                    <a:lnTo>
                      <a:pt x="14" y="50"/>
                    </a:lnTo>
                    <a:lnTo>
                      <a:pt x="17" y="53"/>
                    </a:lnTo>
                    <a:lnTo>
                      <a:pt x="20" y="55"/>
                    </a:lnTo>
                    <a:lnTo>
                      <a:pt x="23" y="57"/>
                    </a:lnTo>
                    <a:lnTo>
                      <a:pt x="27" y="58"/>
                    </a:lnTo>
                    <a:lnTo>
                      <a:pt x="30" y="58"/>
                    </a:lnTo>
                    <a:lnTo>
                      <a:pt x="33" y="58"/>
                    </a:lnTo>
                    <a:lnTo>
                      <a:pt x="36" y="58"/>
                    </a:lnTo>
                    <a:lnTo>
                      <a:pt x="38" y="57"/>
                    </a:lnTo>
                    <a:lnTo>
                      <a:pt x="41" y="55"/>
                    </a:lnTo>
                    <a:lnTo>
                      <a:pt x="42" y="54"/>
                    </a:lnTo>
                    <a:lnTo>
                      <a:pt x="45" y="51"/>
                    </a:lnTo>
                    <a:lnTo>
                      <a:pt x="46" y="48"/>
                    </a:lnTo>
                    <a:lnTo>
                      <a:pt x="47" y="45"/>
                    </a:lnTo>
                    <a:lnTo>
                      <a:pt x="11" y="27"/>
                    </a:lnTo>
                    <a:lnTo>
                      <a:pt x="48" y="27"/>
                    </a:lnTo>
                    <a:lnTo>
                      <a:pt x="47" y="24"/>
                    </a:lnTo>
                    <a:lnTo>
                      <a:pt x="46" y="20"/>
                    </a:lnTo>
                    <a:lnTo>
                      <a:pt x="45" y="17"/>
                    </a:lnTo>
                    <a:lnTo>
                      <a:pt x="43" y="15"/>
                    </a:lnTo>
                    <a:lnTo>
                      <a:pt x="41" y="13"/>
                    </a:lnTo>
                    <a:lnTo>
                      <a:pt x="37" y="10"/>
                    </a:lnTo>
                    <a:lnTo>
                      <a:pt x="34" y="10"/>
                    </a:lnTo>
                    <a:lnTo>
                      <a:pt x="30" y="9"/>
                    </a:lnTo>
                    <a:lnTo>
                      <a:pt x="26" y="10"/>
                    </a:lnTo>
                    <a:lnTo>
                      <a:pt x="23" y="10"/>
                    </a:lnTo>
                    <a:lnTo>
                      <a:pt x="20" y="12"/>
                    </a:lnTo>
                    <a:lnTo>
                      <a:pt x="17" y="14"/>
                    </a:lnTo>
                    <a:lnTo>
                      <a:pt x="15" y="17"/>
                    </a:lnTo>
                    <a:lnTo>
                      <a:pt x="13" y="20"/>
                    </a:lnTo>
                    <a:lnTo>
                      <a:pt x="12" y="24"/>
                    </a:lnTo>
                    <a:lnTo>
                      <a:pt x="11" y="27"/>
                    </a:lnTo>
                    <a:lnTo>
                      <a:pt x="47"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7" name="Freeform 242"/>
              <p:cNvSpPr>
                <a:spLocks/>
              </p:cNvSpPr>
              <p:nvPr/>
            </p:nvSpPr>
            <p:spPr bwMode="auto">
              <a:xfrm>
                <a:off x="1616" y="2814"/>
                <a:ext cx="56" cy="91"/>
              </a:xfrm>
              <a:custGeom>
                <a:avLst/>
                <a:gdLst>
                  <a:gd name="T0" fmla="*/ 46 w 56"/>
                  <a:gd name="T1" fmla="*/ 81 h 91"/>
                  <a:gd name="T2" fmla="*/ 43 w 56"/>
                  <a:gd name="T3" fmla="*/ 85 h 91"/>
                  <a:gd name="T4" fmla="*/ 39 w 56"/>
                  <a:gd name="T5" fmla="*/ 88 h 91"/>
                  <a:gd name="T6" fmla="*/ 33 w 56"/>
                  <a:gd name="T7" fmla="*/ 90 h 91"/>
                  <a:gd name="T8" fmla="*/ 24 w 56"/>
                  <a:gd name="T9" fmla="*/ 90 h 91"/>
                  <a:gd name="T10" fmla="*/ 17 w 56"/>
                  <a:gd name="T11" fmla="*/ 88 h 91"/>
                  <a:gd name="T12" fmla="*/ 11 w 56"/>
                  <a:gd name="T13" fmla="*/ 84 h 91"/>
                  <a:gd name="T14" fmla="*/ 6 w 56"/>
                  <a:gd name="T15" fmla="*/ 78 h 91"/>
                  <a:gd name="T16" fmla="*/ 2 w 56"/>
                  <a:gd name="T17" fmla="*/ 71 h 91"/>
                  <a:gd name="T18" fmla="*/ 1 w 56"/>
                  <a:gd name="T19" fmla="*/ 61 h 91"/>
                  <a:gd name="T20" fmla="*/ 1 w 56"/>
                  <a:gd name="T21" fmla="*/ 52 h 91"/>
                  <a:gd name="T22" fmla="*/ 2 w 56"/>
                  <a:gd name="T23" fmla="*/ 43 h 91"/>
                  <a:gd name="T24" fmla="*/ 5 w 56"/>
                  <a:gd name="T25" fmla="*/ 36 h 91"/>
                  <a:gd name="T26" fmla="*/ 10 w 56"/>
                  <a:gd name="T27" fmla="*/ 30 h 91"/>
                  <a:gd name="T28" fmla="*/ 16 w 56"/>
                  <a:gd name="T29" fmla="*/ 26 h 91"/>
                  <a:gd name="T30" fmla="*/ 24 w 56"/>
                  <a:gd name="T31" fmla="*/ 23 h 91"/>
                  <a:gd name="T32" fmla="*/ 33 w 56"/>
                  <a:gd name="T33" fmla="*/ 24 h 91"/>
                  <a:gd name="T34" fmla="*/ 38 w 56"/>
                  <a:gd name="T35" fmla="*/ 26 h 91"/>
                  <a:gd name="T36" fmla="*/ 45 w 56"/>
                  <a:gd name="T37" fmla="*/ 32 h 91"/>
                  <a:gd name="T38" fmla="*/ 56 w 56"/>
                  <a:gd name="T39" fmla="*/ 0 h 91"/>
                  <a:gd name="T40" fmla="*/ 46 w 56"/>
                  <a:gd name="T41" fmla="*/ 89 h 91"/>
                  <a:gd name="T42" fmla="*/ 12 w 56"/>
                  <a:gd name="T43" fmla="*/ 57 h 91"/>
                  <a:gd name="T44" fmla="*/ 13 w 56"/>
                  <a:gd name="T45" fmla="*/ 67 h 91"/>
                  <a:gd name="T46" fmla="*/ 15 w 56"/>
                  <a:gd name="T47" fmla="*/ 74 h 91"/>
                  <a:gd name="T48" fmla="*/ 19 w 56"/>
                  <a:gd name="T49" fmla="*/ 78 h 91"/>
                  <a:gd name="T50" fmla="*/ 25 w 56"/>
                  <a:gd name="T51" fmla="*/ 81 h 91"/>
                  <a:gd name="T52" fmla="*/ 32 w 56"/>
                  <a:gd name="T53" fmla="*/ 81 h 91"/>
                  <a:gd name="T54" fmla="*/ 36 w 56"/>
                  <a:gd name="T55" fmla="*/ 80 h 91"/>
                  <a:gd name="T56" fmla="*/ 41 w 56"/>
                  <a:gd name="T57" fmla="*/ 75 h 91"/>
                  <a:gd name="T58" fmla="*/ 45 w 56"/>
                  <a:gd name="T59" fmla="*/ 68 h 91"/>
                  <a:gd name="T60" fmla="*/ 46 w 56"/>
                  <a:gd name="T61" fmla="*/ 57 h 91"/>
                  <a:gd name="T62" fmla="*/ 45 w 56"/>
                  <a:gd name="T63" fmla="*/ 47 h 91"/>
                  <a:gd name="T64" fmla="*/ 41 w 56"/>
                  <a:gd name="T65" fmla="*/ 38 h 91"/>
                  <a:gd name="T66" fmla="*/ 36 w 56"/>
                  <a:gd name="T67" fmla="*/ 33 h 91"/>
                  <a:gd name="T68" fmla="*/ 32 w 56"/>
                  <a:gd name="T69" fmla="*/ 33 h 91"/>
                  <a:gd name="T70" fmla="*/ 25 w 56"/>
                  <a:gd name="T71" fmla="*/ 33 h 91"/>
                  <a:gd name="T72" fmla="*/ 22 w 56"/>
                  <a:gd name="T73" fmla="*/ 33 h 91"/>
                  <a:gd name="T74" fmla="*/ 16 w 56"/>
                  <a:gd name="T75" fmla="*/ 38 h 91"/>
                  <a:gd name="T76" fmla="*/ 12 w 56"/>
                  <a:gd name="T77" fmla="*/ 46 h 91"/>
                  <a:gd name="T78" fmla="*/ 12 w 56"/>
                  <a:gd name="T79" fmla="*/ 57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 h="91">
                    <a:moveTo>
                      <a:pt x="46" y="89"/>
                    </a:moveTo>
                    <a:lnTo>
                      <a:pt x="46" y="81"/>
                    </a:lnTo>
                    <a:lnTo>
                      <a:pt x="44" y="83"/>
                    </a:lnTo>
                    <a:lnTo>
                      <a:pt x="43" y="85"/>
                    </a:lnTo>
                    <a:lnTo>
                      <a:pt x="40" y="87"/>
                    </a:lnTo>
                    <a:lnTo>
                      <a:pt x="39" y="88"/>
                    </a:lnTo>
                    <a:lnTo>
                      <a:pt x="36" y="89"/>
                    </a:lnTo>
                    <a:lnTo>
                      <a:pt x="33" y="90"/>
                    </a:lnTo>
                    <a:lnTo>
                      <a:pt x="28" y="91"/>
                    </a:lnTo>
                    <a:lnTo>
                      <a:pt x="24" y="90"/>
                    </a:lnTo>
                    <a:lnTo>
                      <a:pt x="21" y="89"/>
                    </a:lnTo>
                    <a:lnTo>
                      <a:pt x="17" y="88"/>
                    </a:lnTo>
                    <a:lnTo>
                      <a:pt x="14" y="86"/>
                    </a:lnTo>
                    <a:lnTo>
                      <a:pt x="11" y="84"/>
                    </a:lnTo>
                    <a:lnTo>
                      <a:pt x="8" y="81"/>
                    </a:lnTo>
                    <a:lnTo>
                      <a:pt x="6" y="78"/>
                    </a:lnTo>
                    <a:lnTo>
                      <a:pt x="4" y="74"/>
                    </a:lnTo>
                    <a:lnTo>
                      <a:pt x="2" y="71"/>
                    </a:lnTo>
                    <a:lnTo>
                      <a:pt x="1" y="66"/>
                    </a:lnTo>
                    <a:lnTo>
                      <a:pt x="1" y="61"/>
                    </a:lnTo>
                    <a:lnTo>
                      <a:pt x="0" y="57"/>
                    </a:lnTo>
                    <a:lnTo>
                      <a:pt x="1" y="52"/>
                    </a:lnTo>
                    <a:lnTo>
                      <a:pt x="1" y="47"/>
                    </a:lnTo>
                    <a:lnTo>
                      <a:pt x="2" y="43"/>
                    </a:lnTo>
                    <a:lnTo>
                      <a:pt x="4" y="40"/>
                    </a:lnTo>
                    <a:lnTo>
                      <a:pt x="5" y="36"/>
                    </a:lnTo>
                    <a:lnTo>
                      <a:pt x="8" y="33"/>
                    </a:lnTo>
                    <a:lnTo>
                      <a:pt x="10" y="30"/>
                    </a:lnTo>
                    <a:lnTo>
                      <a:pt x="13" y="27"/>
                    </a:lnTo>
                    <a:lnTo>
                      <a:pt x="16" y="26"/>
                    </a:lnTo>
                    <a:lnTo>
                      <a:pt x="20" y="24"/>
                    </a:lnTo>
                    <a:lnTo>
                      <a:pt x="24" y="23"/>
                    </a:lnTo>
                    <a:lnTo>
                      <a:pt x="28" y="23"/>
                    </a:lnTo>
                    <a:lnTo>
                      <a:pt x="33" y="24"/>
                    </a:lnTo>
                    <a:lnTo>
                      <a:pt x="36" y="25"/>
                    </a:lnTo>
                    <a:lnTo>
                      <a:pt x="38" y="26"/>
                    </a:lnTo>
                    <a:lnTo>
                      <a:pt x="42" y="29"/>
                    </a:lnTo>
                    <a:lnTo>
                      <a:pt x="45" y="32"/>
                    </a:lnTo>
                    <a:lnTo>
                      <a:pt x="45" y="0"/>
                    </a:lnTo>
                    <a:lnTo>
                      <a:pt x="56" y="0"/>
                    </a:lnTo>
                    <a:lnTo>
                      <a:pt x="56" y="89"/>
                    </a:lnTo>
                    <a:lnTo>
                      <a:pt x="46" y="89"/>
                    </a:lnTo>
                    <a:lnTo>
                      <a:pt x="12" y="57"/>
                    </a:lnTo>
                    <a:lnTo>
                      <a:pt x="12" y="63"/>
                    </a:lnTo>
                    <a:lnTo>
                      <a:pt x="13" y="67"/>
                    </a:lnTo>
                    <a:lnTo>
                      <a:pt x="15" y="72"/>
                    </a:lnTo>
                    <a:lnTo>
                      <a:pt x="15" y="74"/>
                    </a:lnTo>
                    <a:lnTo>
                      <a:pt x="17" y="75"/>
                    </a:lnTo>
                    <a:lnTo>
                      <a:pt x="19" y="78"/>
                    </a:lnTo>
                    <a:lnTo>
                      <a:pt x="22" y="80"/>
                    </a:lnTo>
                    <a:lnTo>
                      <a:pt x="25" y="81"/>
                    </a:lnTo>
                    <a:lnTo>
                      <a:pt x="29" y="81"/>
                    </a:lnTo>
                    <a:lnTo>
                      <a:pt x="32" y="81"/>
                    </a:lnTo>
                    <a:lnTo>
                      <a:pt x="34" y="81"/>
                    </a:lnTo>
                    <a:lnTo>
                      <a:pt x="36" y="80"/>
                    </a:lnTo>
                    <a:lnTo>
                      <a:pt x="39" y="78"/>
                    </a:lnTo>
                    <a:lnTo>
                      <a:pt x="41" y="75"/>
                    </a:lnTo>
                    <a:lnTo>
                      <a:pt x="43" y="72"/>
                    </a:lnTo>
                    <a:lnTo>
                      <a:pt x="45" y="68"/>
                    </a:lnTo>
                    <a:lnTo>
                      <a:pt x="46" y="64"/>
                    </a:lnTo>
                    <a:lnTo>
                      <a:pt x="46" y="57"/>
                    </a:lnTo>
                    <a:lnTo>
                      <a:pt x="46" y="51"/>
                    </a:lnTo>
                    <a:lnTo>
                      <a:pt x="45" y="47"/>
                    </a:lnTo>
                    <a:lnTo>
                      <a:pt x="43" y="42"/>
                    </a:lnTo>
                    <a:lnTo>
                      <a:pt x="41" y="38"/>
                    </a:lnTo>
                    <a:lnTo>
                      <a:pt x="39" y="36"/>
                    </a:lnTo>
                    <a:lnTo>
                      <a:pt x="36" y="33"/>
                    </a:lnTo>
                    <a:lnTo>
                      <a:pt x="34" y="33"/>
                    </a:lnTo>
                    <a:lnTo>
                      <a:pt x="32" y="33"/>
                    </a:lnTo>
                    <a:lnTo>
                      <a:pt x="29" y="32"/>
                    </a:lnTo>
                    <a:lnTo>
                      <a:pt x="25" y="33"/>
                    </a:lnTo>
                    <a:lnTo>
                      <a:pt x="23" y="33"/>
                    </a:lnTo>
                    <a:lnTo>
                      <a:pt x="22" y="33"/>
                    </a:lnTo>
                    <a:lnTo>
                      <a:pt x="19" y="36"/>
                    </a:lnTo>
                    <a:lnTo>
                      <a:pt x="16" y="38"/>
                    </a:lnTo>
                    <a:lnTo>
                      <a:pt x="14" y="41"/>
                    </a:lnTo>
                    <a:lnTo>
                      <a:pt x="12" y="46"/>
                    </a:lnTo>
                    <a:lnTo>
                      <a:pt x="12" y="51"/>
                    </a:lnTo>
                    <a:lnTo>
                      <a:pt x="12" y="57"/>
                    </a:lnTo>
                    <a:lnTo>
                      <a:pt x="46" y="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8" name="Freeform 243"/>
              <p:cNvSpPr>
                <a:spLocks/>
              </p:cNvSpPr>
              <p:nvPr/>
            </p:nvSpPr>
            <p:spPr bwMode="auto">
              <a:xfrm>
                <a:off x="1685" y="2837"/>
                <a:ext cx="56" cy="92"/>
              </a:xfrm>
              <a:custGeom>
                <a:avLst/>
                <a:gdLst>
                  <a:gd name="T0" fmla="*/ 13 w 56"/>
                  <a:gd name="T1" fmla="*/ 73 h 92"/>
                  <a:gd name="T2" fmla="*/ 14 w 56"/>
                  <a:gd name="T3" fmla="*/ 77 h 92"/>
                  <a:gd name="T4" fmla="*/ 15 w 56"/>
                  <a:gd name="T5" fmla="*/ 79 h 92"/>
                  <a:gd name="T6" fmla="*/ 18 w 56"/>
                  <a:gd name="T7" fmla="*/ 81 h 92"/>
                  <a:gd name="T8" fmla="*/ 24 w 56"/>
                  <a:gd name="T9" fmla="*/ 82 h 92"/>
                  <a:gd name="T10" fmla="*/ 31 w 56"/>
                  <a:gd name="T11" fmla="*/ 82 h 92"/>
                  <a:gd name="T12" fmla="*/ 37 w 56"/>
                  <a:gd name="T13" fmla="*/ 81 h 92"/>
                  <a:gd name="T14" fmla="*/ 41 w 56"/>
                  <a:gd name="T15" fmla="*/ 79 h 92"/>
                  <a:gd name="T16" fmla="*/ 44 w 56"/>
                  <a:gd name="T17" fmla="*/ 74 h 92"/>
                  <a:gd name="T18" fmla="*/ 45 w 56"/>
                  <a:gd name="T19" fmla="*/ 69 h 92"/>
                  <a:gd name="T20" fmla="*/ 46 w 56"/>
                  <a:gd name="T21" fmla="*/ 58 h 92"/>
                  <a:gd name="T22" fmla="*/ 42 w 56"/>
                  <a:gd name="T23" fmla="*/ 62 h 92"/>
                  <a:gd name="T24" fmla="*/ 35 w 56"/>
                  <a:gd name="T25" fmla="*/ 65 h 92"/>
                  <a:gd name="T26" fmla="*/ 28 w 56"/>
                  <a:gd name="T27" fmla="*/ 66 h 92"/>
                  <a:gd name="T28" fmla="*/ 18 w 56"/>
                  <a:gd name="T29" fmla="*/ 65 h 92"/>
                  <a:gd name="T30" fmla="*/ 14 w 56"/>
                  <a:gd name="T31" fmla="*/ 62 h 92"/>
                  <a:gd name="T32" fmla="*/ 9 w 56"/>
                  <a:gd name="T33" fmla="*/ 58 h 92"/>
                  <a:gd name="T34" fmla="*/ 5 w 56"/>
                  <a:gd name="T35" fmla="*/ 54 h 92"/>
                  <a:gd name="T36" fmla="*/ 1 w 56"/>
                  <a:gd name="T37" fmla="*/ 46 h 92"/>
                  <a:gd name="T38" fmla="*/ 0 w 56"/>
                  <a:gd name="T39" fmla="*/ 37 h 92"/>
                  <a:gd name="T40" fmla="*/ 0 w 56"/>
                  <a:gd name="T41" fmla="*/ 29 h 92"/>
                  <a:gd name="T42" fmla="*/ 2 w 56"/>
                  <a:gd name="T43" fmla="*/ 20 h 92"/>
                  <a:gd name="T44" fmla="*/ 5 w 56"/>
                  <a:gd name="T45" fmla="*/ 13 h 92"/>
                  <a:gd name="T46" fmla="*/ 10 w 56"/>
                  <a:gd name="T47" fmla="*/ 7 h 92"/>
                  <a:gd name="T48" fmla="*/ 16 w 56"/>
                  <a:gd name="T49" fmla="*/ 3 h 92"/>
                  <a:gd name="T50" fmla="*/ 24 w 56"/>
                  <a:gd name="T51" fmla="*/ 0 h 92"/>
                  <a:gd name="T52" fmla="*/ 33 w 56"/>
                  <a:gd name="T53" fmla="*/ 1 h 92"/>
                  <a:gd name="T54" fmla="*/ 40 w 56"/>
                  <a:gd name="T55" fmla="*/ 3 h 92"/>
                  <a:gd name="T56" fmla="*/ 45 w 56"/>
                  <a:gd name="T57" fmla="*/ 7 h 92"/>
                  <a:gd name="T58" fmla="*/ 46 w 56"/>
                  <a:gd name="T59" fmla="*/ 2 h 92"/>
                  <a:gd name="T60" fmla="*/ 56 w 56"/>
                  <a:gd name="T61" fmla="*/ 57 h 92"/>
                  <a:gd name="T62" fmla="*/ 56 w 56"/>
                  <a:gd name="T63" fmla="*/ 70 h 92"/>
                  <a:gd name="T64" fmla="*/ 53 w 56"/>
                  <a:gd name="T65" fmla="*/ 79 h 92"/>
                  <a:gd name="T66" fmla="*/ 49 w 56"/>
                  <a:gd name="T67" fmla="*/ 84 h 92"/>
                  <a:gd name="T68" fmla="*/ 44 w 56"/>
                  <a:gd name="T69" fmla="*/ 89 h 92"/>
                  <a:gd name="T70" fmla="*/ 36 w 56"/>
                  <a:gd name="T71" fmla="*/ 91 h 92"/>
                  <a:gd name="T72" fmla="*/ 28 w 56"/>
                  <a:gd name="T73" fmla="*/ 92 h 92"/>
                  <a:gd name="T74" fmla="*/ 17 w 56"/>
                  <a:gd name="T75" fmla="*/ 91 h 92"/>
                  <a:gd name="T76" fmla="*/ 11 w 56"/>
                  <a:gd name="T77" fmla="*/ 88 h 92"/>
                  <a:gd name="T78" fmla="*/ 8 w 56"/>
                  <a:gd name="T79" fmla="*/ 86 h 92"/>
                  <a:gd name="T80" fmla="*/ 5 w 56"/>
                  <a:gd name="T81" fmla="*/ 82 h 92"/>
                  <a:gd name="T82" fmla="*/ 3 w 56"/>
                  <a:gd name="T83" fmla="*/ 79 h 92"/>
                  <a:gd name="T84" fmla="*/ 2 w 56"/>
                  <a:gd name="T85" fmla="*/ 72 h 92"/>
                  <a:gd name="T86" fmla="*/ 11 w 56"/>
                  <a:gd name="T87" fmla="*/ 33 h 92"/>
                  <a:gd name="T88" fmla="*/ 12 w 56"/>
                  <a:gd name="T89" fmla="*/ 44 h 92"/>
                  <a:gd name="T90" fmla="*/ 16 w 56"/>
                  <a:gd name="T91" fmla="*/ 51 h 92"/>
                  <a:gd name="T92" fmla="*/ 22 w 56"/>
                  <a:gd name="T93" fmla="*/ 55 h 92"/>
                  <a:gd name="T94" fmla="*/ 29 w 56"/>
                  <a:gd name="T95" fmla="*/ 57 h 92"/>
                  <a:gd name="T96" fmla="*/ 34 w 56"/>
                  <a:gd name="T97" fmla="*/ 56 h 92"/>
                  <a:gd name="T98" fmla="*/ 39 w 56"/>
                  <a:gd name="T99" fmla="*/ 54 h 92"/>
                  <a:gd name="T100" fmla="*/ 43 w 56"/>
                  <a:gd name="T101" fmla="*/ 48 h 92"/>
                  <a:gd name="T102" fmla="*/ 46 w 56"/>
                  <a:gd name="T103" fmla="*/ 39 h 92"/>
                  <a:gd name="T104" fmla="*/ 46 w 56"/>
                  <a:gd name="T105" fmla="*/ 27 h 92"/>
                  <a:gd name="T106" fmla="*/ 43 w 56"/>
                  <a:gd name="T107" fmla="*/ 18 h 92"/>
                  <a:gd name="T108" fmla="*/ 41 w 56"/>
                  <a:gd name="T109" fmla="*/ 15 h 92"/>
                  <a:gd name="T110" fmla="*/ 35 w 56"/>
                  <a:gd name="T111" fmla="*/ 10 h 92"/>
                  <a:gd name="T112" fmla="*/ 32 w 56"/>
                  <a:gd name="T113" fmla="*/ 10 h 92"/>
                  <a:gd name="T114" fmla="*/ 25 w 56"/>
                  <a:gd name="T115" fmla="*/ 10 h 92"/>
                  <a:gd name="T116" fmla="*/ 19 w 56"/>
                  <a:gd name="T117" fmla="*/ 13 h 92"/>
                  <a:gd name="T118" fmla="*/ 14 w 56"/>
                  <a:gd name="T119" fmla="*/ 18 h 92"/>
                  <a:gd name="T120" fmla="*/ 11 w 56"/>
                  <a:gd name="T121" fmla="*/ 27 h 92"/>
                  <a:gd name="T122" fmla="*/ 2 w 56"/>
                  <a:gd name="T123" fmla="*/ 72 h 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 h="92">
                    <a:moveTo>
                      <a:pt x="2" y="72"/>
                    </a:moveTo>
                    <a:lnTo>
                      <a:pt x="13" y="73"/>
                    </a:lnTo>
                    <a:lnTo>
                      <a:pt x="13" y="75"/>
                    </a:lnTo>
                    <a:lnTo>
                      <a:pt x="14" y="77"/>
                    </a:lnTo>
                    <a:lnTo>
                      <a:pt x="15" y="78"/>
                    </a:lnTo>
                    <a:lnTo>
                      <a:pt x="15" y="79"/>
                    </a:lnTo>
                    <a:lnTo>
                      <a:pt x="16" y="80"/>
                    </a:lnTo>
                    <a:lnTo>
                      <a:pt x="18" y="81"/>
                    </a:lnTo>
                    <a:lnTo>
                      <a:pt x="22" y="82"/>
                    </a:lnTo>
                    <a:lnTo>
                      <a:pt x="24" y="82"/>
                    </a:lnTo>
                    <a:lnTo>
                      <a:pt x="28" y="83"/>
                    </a:lnTo>
                    <a:lnTo>
                      <a:pt x="31" y="82"/>
                    </a:lnTo>
                    <a:lnTo>
                      <a:pt x="34" y="82"/>
                    </a:lnTo>
                    <a:lnTo>
                      <a:pt x="37" y="81"/>
                    </a:lnTo>
                    <a:lnTo>
                      <a:pt x="39" y="80"/>
                    </a:lnTo>
                    <a:lnTo>
                      <a:pt x="41" y="79"/>
                    </a:lnTo>
                    <a:lnTo>
                      <a:pt x="42" y="76"/>
                    </a:lnTo>
                    <a:lnTo>
                      <a:pt x="44" y="74"/>
                    </a:lnTo>
                    <a:lnTo>
                      <a:pt x="45" y="72"/>
                    </a:lnTo>
                    <a:lnTo>
                      <a:pt x="45" y="69"/>
                    </a:lnTo>
                    <a:lnTo>
                      <a:pt x="46" y="66"/>
                    </a:lnTo>
                    <a:lnTo>
                      <a:pt x="46" y="58"/>
                    </a:lnTo>
                    <a:lnTo>
                      <a:pt x="44" y="59"/>
                    </a:lnTo>
                    <a:lnTo>
                      <a:pt x="42" y="62"/>
                    </a:lnTo>
                    <a:lnTo>
                      <a:pt x="38" y="64"/>
                    </a:lnTo>
                    <a:lnTo>
                      <a:pt x="35" y="65"/>
                    </a:lnTo>
                    <a:lnTo>
                      <a:pt x="33" y="65"/>
                    </a:lnTo>
                    <a:lnTo>
                      <a:pt x="28" y="66"/>
                    </a:lnTo>
                    <a:lnTo>
                      <a:pt x="22" y="65"/>
                    </a:lnTo>
                    <a:lnTo>
                      <a:pt x="18" y="65"/>
                    </a:lnTo>
                    <a:lnTo>
                      <a:pt x="16" y="64"/>
                    </a:lnTo>
                    <a:lnTo>
                      <a:pt x="14" y="62"/>
                    </a:lnTo>
                    <a:lnTo>
                      <a:pt x="11" y="61"/>
                    </a:lnTo>
                    <a:lnTo>
                      <a:pt x="9" y="58"/>
                    </a:lnTo>
                    <a:lnTo>
                      <a:pt x="8" y="56"/>
                    </a:lnTo>
                    <a:lnTo>
                      <a:pt x="5" y="54"/>
                    </a:lnTo>
                    <a:lnTo>
                      <a:pt x="4" y="51"/>
                    </a:lnTo>
                    <a:lnTo>
                      <a:pt x="1" y="46"/>
                    </a:lnTo>
                    <a:lnTo>
                      <a:pt x="1" y="40"/>
                    </a:lnTo>
                    <a:lnTo>
                      <a:pt x="0" y="37"/>
                    </a:lnTo>
                    <a:lnTo>
                      <a:pt x="0" y="34"/>
                    </a:lnTo>
                    <a:lnTo>
                      <a:pt x="0" y="29"/>
                    </a:lnTo>
                    <a:lnTo>
                      <a:pt x="1" y="24"/>
                    </a:lnTo>
                    <a:lnTo>
                      <a:pt x="2" y="20"/>
                    </a:lnTo>
                    <a:lnTo>
                      <a:pt x="3" y="17"/>
                    </a:lnTo>
                    <a:lnTo>
                      <a:pt x="5" y="13"/>
                    </a:lnTo>
                    <a:lnTo>
                      <a:pt x="8" y="10"/>
                    </a:lnTo>
                    <a:lnTo>
                      <a:pt x="10" y="7"/>
                    </a:lnTo>
                    <a:lnTo>
                      <a:pt x="13" y="4"/>
                    </a:lnTo>
                    <a:lnTo>
                      <a:pt x="16" y="3"/>
                    </a:lnTo>
                    <a:lnTo>
                      <a:pt x="20" y="1"/>
                    </a:lnTo>
                    <a:lnTo>
                      <a:pt x="24" y="0"/>
                    </a:lnTo>
                    <a:lnTo>
                      <a:pt x="28" y="0"/>
                    </a:lnTo>
                    <a:lnTo>
                      <a:pt x="33" y="1"/>
                    </a:lnTo>
                    <a:lnTo>
                      <a:pt x="38" y="3"/>
                    </a:lnTo>
                    <a:lnTo>
                      <a:pt x="40" y="3"/>
                    </a:lnTo>
                    <a:lnTo>
                      <a:pt x="42" y="5"/>
                    </a:lnTo>
                    <a:lnTo>
                      <a:pt x="45" y="7"/>
                    </a:lnTo>
                    <a:lnTo>
                      <a:pt x="46" y="10"/>
                    </a:lnTo>
                    <a:lnTo>
                      <a:pt x="46" y="2"/>
                    </a:lnTo>
                    <a:lnTo>
                      <a:pt x="56" y="2"/>
                    </a:lnTo>
                    <a:lnTo>
                      <a:pt x="56" y="57"/>
                    </a:lnTo>
                    <a:lnTo>
                      <a:pt x="56" y="64"/>
                    </a:lnTo>
                    <a:lnTo>
                      <a:pt x="56" y="70"/>
                    </a:lnTo>
                    <a:lnTo>
                      <a:pt x="55" y="75"/>
                    </a:lnTo>
                    <a:lnTo>
                      <a:pt x="53" y="79"/>
                    </a:lnTo>
                    <a:lnTo>
                      <a:pt x="52" y="82"/>
                    </a:lnTo>
                    <a:lnTo>
                      <a:pt x="49" y="84"/>
                    </a:lnTo>
                    <a:lnTo>
                      <a:pt x="47" y="86"/>
                    </a:lnTo>
                    <a:lnTo>
                      <a:pt x="44" y="89"/>
                    </a:lnTo>
                    <a:lnTo>
                      <a:pt x="40" y="90"/>
                    </a:lnTo>
                    <a:lnTo>
                      <a:pt x="36" y="91"/>
                    </a:lnTo>
                    <a:lnTo>
                      <a:pt x="32" y="92"/>
                    </a:lnTo>
                    <a:lnTo>
                      <a:pt x="28" y="92"/>
                    </a:lnTo>
                    <a:lnTo>
                      <a:pt x="22" y="92"/>
                    </a:lnTo>
                    <a:lnTo>
                      <a:pt x="17" y="91"/>
                    </a:lnTo>
                    <a:lnTo>
                      <a:pt x="13" y="89"/>
                    </a:lnTo>
                    <a:lnTo>
                      <a:pt x="11" y="88"/>
                    </a:lnTo>
                    <a:lnTo>
                      <a:pt x="9" y="87"/>
                    </a:lnTo>
                    <a:lnTo>
                      <a:pt x="8" y="86"/>
                    </a:lnTo>
                    <a:lnTo>
                      <a:pt x="6" y="84"/>
                    </a:lnTo>
                    <a:lnTo>
                      <a:pt x="5" y="82"/>
                    </a:lnTo>
                    <a:lnTo>
                      <a:pt x="4" y="80"/>
                    </a:lnTo>
                    <a:lnTo>
                      <a:pt x="3" y="79"/>
                    </a:lnTo>
                    <a:lnTo>
                      <a:pt x="2" y="76"/>
                    </a:lnTo>
                    <a:lnTo>
                      <a:pt x="2" y="72"/>
                    </a:lnTo>
                    <a:lnTo>
                      <a:pt x="11" y="33"/>
                    </a:lnTo>
                    <a:lnTo>
                      <a:pt x="11" y="38"/>
                    </a:lnTo>
                    <a:lnTo>
                      <a:pt x="12" y="44"/>
                    </a:lnTo>
                    <a:lnTo>
                      <a:pt x="14" y="48"/>
                    </a:lnTo>
                    <a:lnTo>
                      <a:pt x="16" y="51"/>
                    </a:lnTo>
                    <a:lnTo>
                      <a:pt x="19" y="54"/>
                    </a:lnTo>
                    <a:lnTo>
                      <a:pt x="22" y="55"/>
                    </a:lnTo>
                    <a:lnTo>
                      <a:pt x="25" y="57"/>
                    </a:lnTo>
                    <a:lnTo>
                      <a:pt x="29" y="57"/>
                    </a:lnTo>
                    <a:lnTo>
                      <a:pt x="32" y="57"/>
                    </a:lnTo>
                    <a:lnTo>
                      <a:pt x="34" y="56"/>
                    </a:lnTo>
                    <a:lnTo>
                      <a:pt x="35" y="55"/>
                    </a:lnTo>
                    <a:lnTo>
                      <a:pt x="39" y="54"/>
                    </a:lnTo>
                    <a:lnTo>
                      <a:pt x="42" y="51"/>
                    </a:lnTo>
                    <a:lnTo>
                      <a:pt x="43" y="48"/>
                    </a:lnTo>
                    <a:lnTo>
                      <a:pt x="45" y="44"/>
                    </a:lnTo>
                    <a:lnTo>
                      <a:pt x="46" y="39"/>
                    </a:lnTo>
                    <a:lnTo>
                      <a:pt x="46" y="33"/>
                    </a:lnTo>
                    <a:lnTo>
                      <a:pt x="46" y="27"/>
                    </a:lnTo>
                    <a:lnTo>
                      <a:pt x="45" y="23"/>
                    </a:lnTo>
                    <a:lnTo>
                      <a:pt x="43" y="18"/>
                    </a:lnTo>
                    <a:lnTo>
                      <a:pt x="42" y="17"/>
                    </a:lnTo>
                    <a:lnTo>
                      <a:pt x="41" y="15"/>
                    </a:lnTo>
                    <a:lnTo>
                      <a:pt x="39" y="13"/>
                    </a:lnTo>
                    <a:lnTo>
                      <a:pt x="35" y="10"/>
                    </a:lnTo>
                    <a:lnTo>
                      <a:pt x="34" y="10"/>
                    </a:lnTo>
                    <a:lnTo>
                      <a:pt x="32" y="10"/>
                    </a:lnTo>
                    <a:lnTo>
                      <a:pt x="29" y="9"/>
                    </a:lnTo>
                    <a:lnTo>
                      <a:pt x="25" y="10"/>
                    </a:lnTo>
                    <a:lnTo>
                      <a:pt x="22" y="10"/>
                    </a:lnTo>
                    <a:lnTo>
                      <a:pt x="19" y="13"/>
                    </a:lnTo>
                    <a:lnTo>
                      <a:pt x="16" y="15"/>
                    </a:lnTo>
                    <a:lnTo>
                      <a:pt x="14" y="18"/>
                    </a:lnTo>
                    <a:lnTo>
                      <a:pt x="12" y="23"/>
                    </a:lnTo>
                    <a:lnTo>
                      <a:pt x="11" y="27"/>
                    </a:lnTo>
                    <a:lnTo>
                      <a:pt x="11" y="33"/>
                    </a:lnTo>
                    <a:lnTo>
                      <a:pt x="2"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9" name="Freeform 244"/>
              <p:cNvSpPr>
                <a:spLocks/>
              </p:cNvSpPr>
              <p:nvPr/>
            </p:nvSpPr>
            <p:spPr bwMode="auto">
              <a:xfrm>
                <a:off x="1755" y="2837"/>
                <a:ext cx="58" cy="68"/>
              </a:xfrm>
              <a:custGeom>
                <a:avLst/>
                <a:gdLst>
                  <a:gd name="T0" fmla="*/ 58 w 58"/>
                  <a:gd name="T1" fmla="*/ 47 h 68"/>
                  <a:gd name="T2" fmla="*/ 55 w 58"/>
                  <a:gd name="T3" fmla="*/ 55 h 68"/>
                  <a:gd name="T4" fmla="*/ 51 w 58"/>
                  <a:gd name="T5" fmla="*/ 59 h 68"/>
                  <a:gd name="T6" fmla="*/ 48 w 58"/>
                  <a:gd name="T7" fmla="*/ 62 h 68"/>
                  <a:gd name="T8" fmla="*/ 45 w 58"/>
                  <a:gd name="T9" fmla="*/ 65 h 68"/>
                  <a:gd name="T10" fmla="*/ 35 w 58"/>
                  <a:gd name="T11" fmla="*/ 67 h 68"/>
                  <a:gd name="T12" fmla="*/ 24 w 58"/>
                  <a:gd name="T13" fmla="*/ 67 h 68"/>
                  <a:gd name="T14" fmla="*/ 15 w 58"/>
                  <a:gd name="T15" fmla="*/ 64 h 68"/>
                  <a:gd name="T16" fmla="*/ 10 w 58"/>
                  <a:gd name="T17" fmla="*/ 61 h 68"/>
                  <a:gd name="T18" fmla="*/ 4 w 58"/>
                  <a:gd name="T19" fmla="*/ 54 h 68"/>
                  <a:gd name="T20" fmla="*/ 1 w 58"/>
                  <a:gd name="T21" fmla="*/ 48 h 68"/>
                  <a:gd name="T22" fmla="*/ 0 w 58"/>
                  <a:gd name="T23" fmla="*/ 41 h 68"/>
                  <a:gd name="T24" fmla="*/ 0 w 58"/>
                  <a:gd name="T25" fmla="*/ 34 h 68"/>
                  <a:gd name="T26" fmla="*/ 0 w 58"/>
                  <a:gd name="T27" fmla="*/ 27 h 68"/>
                  <a:gd name="T28" fmla="*/ 2 w 58"/>
                  <a:gd name="T29" fmla="*/ 20 h 68"/>
                  <a:gd name="T30" fmla="*/ 6 w 58"/>
                  <a:gd name="T31" fmla="*/ 11 h 68"/>
                  <a:gd name="T32" fmla="*/ 10 w 58"/>
                  <a:gd name="T33" fmla="*/ 7 h 68"/>
                  <a:gd name="T34" fmla="*/ 15 w 58"/>
                  <a:gd name="T35" fmla="*/ 3 h 68"/>
                  <a:gd name="T36" fmla="*/ 20 w 58"/>
                  <a:gd name="T37" fmla="*/ 1 h 68"/>
                  <a:gd name="T38" fmla="*/ 26 w 58"/>
                  <a:gd name="T39" fmla="*/ 0 h 68"/>
                  <a:gd name="T40" fmla="*/ 36 w 58"/>
                  <a:gd name="T41" fmla="*/ 0 h 68"/>
                  <a:gd name="T42" fmla="*/ 44 w 58"/>
                  <a:gd name="T43" fmla="*/ 3 h 68"/>
                  <a:gd name="T44" fmla="*/ 48 w 58"/>
                  <a:gd name="T45" fmla="*/ 7 h 68"/>
                  <a:gd name="T46" fmla="*/ 52 w 58"/>
                  <a:gd name="T47" fmla="*/ 11 h 68"/>
                  <a:gd name="T48" fmla="*/ 55 w 58"/>
                  <a:gd name="T49" fmla="*/ 17 h 68"/>
                  <a:gd name="T50" fmla="*/ 58 w 58"/>
                  <a:gd name="T51" fmla="*/ 23 h 68"/>
                  <a:gd name="T52" fmla="*/ 58 w 58"/>
                  <a:gd name="T53" fmla="*/ 30 h 68"/>
                  <a:gd name="T54" fmla="*/ 58 w 58"/>
                  <a:gd name="T55" fmla="*/ 37 h 68"/>
                  <a:gd name="T56" fmla="*/ 11 w 58"/>
                  <a:gd name="T57" fmla="*/ 41 h 68"/>
                  <a:gd name="T58" fmla="*/ 14 w 58"/>
                  <a:gd name="T59" fmla="*/ 50 h 68"/>
                  <a:gd name="T60" fmla="*/ 20 w 58"/>
                  <a:gd name="T61" fmla="*/ 55 h 68"/>
                  <a:gd name="T62" fmla="*/ 26 w 58"/>
                  <a:gd name="T63" fmla="*/ 58 h 68"/>
                  <a:gd name="T64" fmla="*/ 33 w 58"/>
                  <a:gd name="T65" fmla="*/ 58 h 68"/>
                  <a:gd name="T66" fmla="*/ 38 w 58"/>
                  <a:gd name="T67" fmla="*/ 57 h 68"/>
                  <a:gd name="T68" fmla="*/ 42 w 58"/>
                  <a:gd name="T69" fmla="*/ 54 h 68"/>
                  <a:gd name="T70" fmla="*/ 46 w 58"/>
                  <a:gd name="T71" fmla="*/ 48 h 68"/>
                  <a:gd name="T72" fmla="*/ 47 w 58"/>
                  <a:gd name="T73" fmla="*/ 45 h 68"/>
                  <a:gd name="T74" fmla="*/ 47 w 58"/>
                  <a:gd name="T75" fmla="*/ 27 h 68"/>
                  <a:gd name="T76" fmla="*/ 46 w 58"/>
                  <a:gd name="T77" fmla="*/ 20 h 68"/>
                  <a:gd name="T78" fmla="*/ 43 w 58"/>
                  <a:gd name="T79" fmla="*/ 15 h 68"/>
                  <a:gd name="T80" fmla="*/ 37 w 58"/>
                  <a:gd name="T81" fmla="*/ 10 h 68"/>
                  <a:gd name="T82" fmla="*/ 30 w 58"/>
                  <a:gd name="T83" fmla="*/ 9 h 68"/>
                  <a:gd name="T84" fmla="*/ 23 w 58"/>
                  <a:gd name="T85" fmla="*/ 10 h 68"/>
                  <a:gd name="T86" fmla="*/ 17 w 58"/>
                  <a:gd name="T87" fmla="*/ 14 h 68"/>
                  <a:gd name="T88" fmla="*/ 13 w 58"/>
                  <a:gd name="T89" fmla="*/ 20 h 68"/>
                  <a:gd name="T90" fmla="*/ 11 w 58"/>
                  <a:gd name="T91" fmla="*/ 27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 h="68">
                    <a:moveTo>
                      <a:pt x="47" y="45"/>
                    </a:moveTo>
                    <a:lnTo>
                      <a:pt x="58" y="47"/>
                    </a:lnTo>
                    <a:lnTo>
                      <a:pt x="57" y="51"/>
                    </a:lnTo>
                    <a:lnTo>
                      <a:pt x="55" y="55"/>
                    </a:lnTo>
                    <a:lnTo>
                      <a:pt x="53" y="57"/>
                    </a:lnTo>
                    <a:lnTo>
                      <a:pt x="51" y="59"/>
                    </a:lnTo>
                    <a:lnTo>
                      <a:pt x="50" y="61"/>
                    </a:lnTo>
                    <a:lnTo>
                      <a:pt x="48" y="62"/>
                    </a:lnTo>
                    <a:lnTo>
                      <a:pt x="47" y="63"/>
                    </a:lnTo>
                    <a:lnTo>
                      <a:pt x="45" y="65"/>
                    </a:lnTo>
                    <a:lnTo>
                      <a:pt x="41" y="66"/>
                    </a:lnTo>
                    <a:lnTo>
                      <a:pt x="35" y="67"/>
                    </a:lnTo>
                    <a:lnTo>
                      <a:pt x="30" y="68"/>
                    </a:lnTo>
                    <a:lnTo>
                      <a:pt x="24" y="67"/>
                    </a:lnTo>
                    <a:lnTo>
                      <a:pt x="17" y="65"/>
                    </a:lnTo>
                    <a:lnTo>
                      <a:pt x="15" y="64"/>
                    </a:lnTo>
                    <a:lnTo>
                      <a:pt x="12" y="62"/>
                    </a:lnTo>
                    <a:lnTo>
                      <a:pt x="10" y="61"/>
                    </a:lnTo>
                    <a:lnTo>
                      <a:pt x="7" y="58"/>
                    </a:lnTo>
                    <a:lnTo>
                      <a:pt x="4" y="54"/>
                    </a:lnTo>
                    <a:lnTo>
                      <a:pt x="3" y="51"/>
                    </a:lnTo>
                    <a:lnTo>
                      <a:pt x="1" y="48"/>
                    </a:lnTo>
                    <a:lnTo>
                      <a:pt x="0" y="45"/>
                    </a:lnTo>
                    <a:lnTo>
                      <a:pt x="0" y="41"/>
                    </a:lnTo>
                    <a:lnTo>
                      <a:pt x="0" y="38"/>
                    </a:lnTo>
                    <a:lnTo>
                      <a:pt x="0" y="34"/>
                    </a:lnTo>
                    <a:lnTo>
                      <a:pt x="0" y="31"/>
                    </a:lnTo>
                    <a:lnTo>
                      <a:pt x="0" y="27"/>
                    </a:lnTo>
                    <a:lnTo>
                      <a:pt x="0" y="23"/>
                    </a:lnTo>
                    <a:lnTo>
                      <a:pt x="2" y="20"/>
                    </a:lnTo>
                    <a:lnTo>
                      <a:pt x="4" y="14"/>
                    </a:lnTo>
                    <a:lnTo>
                      <a:pt x="6" y="11"/>
                    </a:lnTo>
                    <a:lnTo>
                      <a:pt x="8" y="9"/>
                    </a:lnTo>
                    <a:lnTo>
                      <a:pt x="10" y="7"/>
                    </a:lnTo>
                    <a:lnTo>
                      <a:pt x="12" y="5"/>
                    </a:lnTo>
                    <a:lnTo>
                      <a:pt x="15" y="3"/>
                    </a:lnTo>
                    <a:lnTo>
                      <a:pt x="17" y="3"/>
                    </a:lnTo>
                    <a:lnTo>
                      <a:pt x="20" y="1"/>
                    </a:lnTo>
                    <a:lnTo>
                      <a:pt x="23" y="1"/>
                    </a:lnTo>
                    <a:lnTo>
                      <a:pt x="26" y="0"/>
                    </a:lnTo>
                    <a:lnTo>
                      <a:pt x="30" y="0"/>
                    </a:lnTo>
                    <a:lnTo>
                      <a:pt x="36" y="0"/>
                    </a:lnTo>
                    <a:lnTo>
                      <a:pt x="41" y="3"/>
                    </a:lnTo>
                    <a:lnTo>
                      <a:pt x="44" y="3"/>
                    </a:lnTo>
                    <a:lnTo>
                      <a:pt x="46" y="5"/>
                    </a:lnTo>
                    <a:lnTo>
                      <a:pt x="48" y="7"/>
                    </a:lnTo>
                    <a:lnTo>
                      <a:pt x="51" y="9"/>
                    </a:lnTo>
                    <a:lnTo>
                      <a:pt x="52" y="11"/>
                    </a:lnTo>
                    <a:lnTo>
                      <a:pt x="54" y="14"/>
                    </a:lnTo>
                    <a:lnTo>
                      <a:pt x="55" y="17"/>
                    </a:lnTo>
                    <a:lnTo>
                      <a:pt x="57" y="20"/>
                    </a:lnTo>
                    <a:lnTo>
                      <a:pt x="58" y="23"/>
                    </a:lnTo>
                    <a:lnTo>
                      <a:pt x="58" y="26"/>
                    </a:lnTo>
                    <a:lnTo>
                      <a:pt x="58" y="30"/>
                    </a:lnTo>
                    <a:lnTo>
                      <a:pt x="58" y="34"/>
                    </a:lnTo>
                    <a:lnTo>
                      <a:pt x="58" y="37"/>
                    </a:lnTo>
                    <a:lnTo>
                      <a:pt x="10" y="37"/>
                    </a:lnTo>
                    <a:lnTo>
                      <a:pt x="11" y="41"/>
                    </a:lnTo>
                    <a:lnTo>
                      <a:pt x="13" y="46"/>
                    </a:lnTo>
                    <a:lnTo>
                      <a:pt x="14" y="50"/>
                    </a:lnTo>
                    <a:lnTo>
                      <a:pt x="17" y="53"/>
                    </a:lnTo>
                    <a:lnTo>
                      <a:pt x="20" y="55"/>
                    </a:lnTo>
                    <a:lnTo>
                      <a:pt x="23" y="57"/>
                    </a:lnTo>
                    <a:lnTo>
                      <a:pt x="26" y="58"/>
                    </a:lnTo>
                    <a:lnTo>
                      <a:pt x="30" y="58"/>
                    </a:lnTo>
                    <a:lnTo>
                      <a:pt x="33" y="58"/>
                    </a:lnTo>
                    <a:lnTo>
                      <a:pt x="36" y="58"/>
                    </a:lnTo>
                    <a:lnTo>
                      <a:pt x="38" y="57"/>
                    </a:lnTo>
                    <a:lnTo>
                      <a:pt x="41" y="55"/>
                    </a:lnTo>
                    <a:lnTo>
                      <a:pt x="42" y="54"/>
                    </a:lnTo>
                    <a:lnTo>
                      <a:pt x="45" y="51"/>
                    </a:lnTo>
                    <a:lnTo>
                      <a:pt x="46" y="48"/>
                    </a:lnTo>
                    <a:lnTo>
                      <a:pt x="47" y="45"/>
                    </a:lnTo>
                    <a:lnTo>
                      <a:pt x="11" y="27"/>
                    </a:lnTo>
                    <a:lnTo>
                      <a:pt x="47" y="27"/>
                    </a:lnTo>
                    <a:lnTo>
                      <a:pt x="47" y="24"/>
                    </a:lnTo>
                    <a:lnTo>
                      <a:pt x="46" y="20"/>
                    </a:lnTo>
                    <a:lnTo>
                      <a:pt x="45" y="17"/>
                    </a:lnTo>
                    <a:lnTo>
                      <a:pt x="43" y="15"/>
                    </a:lnTo>
                    <a:lnTo>
                      <a:pt x="41" y="13"/>
                    </a:lnTo>
                    <a:lnTo>
                      <a:pt x="37" y="10"/>
                    </a:lnTo>
                    <a:lnTo>
                      <a:pt x="34" y="10"/>
                    </a:lnTo>
                    <a:lnTo>
                      <a:pt x="30" y="9"/>
                    </a:lnTo>
                    <a:lnTo>
                      <a:pt x="26" y="10"/>
                    </a:lnTo>
                    <a:lnTo>
                      <a:pt x="23" y="10"/>
                    </a:lnTo>
                    <a:lnTo>
                      <a:pt x="20" y="12"/>
                    </a:lnTo>
                    <a:lnTo>
                      <a:pt x="17" y="14"/>
                    </a:lnTo>
                    <a:lnTo>
                      <a:pt x="14" y="17"/>
                    </a:lnTo>
                    <a:lnTo>
                      <a:pt x="13" y="20"/>
                    </a:lnTo>
                    <a:lnTo>
                      <a:pt x="12" y="24"/>
                    </a:lnTo>
                    <a:lnTo>
                      <a:pt x="11" y="27"/>
                    </a:lnTo>
                    <a:lnTo>
                      <a:pt x="47"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0" name="Freeform 245"/>
              <p:cNvSpPr>
                <a:spLocks/>
              </p:cNvSpPr>
              <p:nvPr/>
            </p:nvSpPr>
            <p:spPr bwMode="auto">
              <a:xfrm>
                <a:off x="1335" y="2713"/>
                <a:ext cx="52" cy="66"/>
              </a:xfrm>
              <a:custGeom>
                <a:avLst/>
                <a:gdLst>
                  <a:gd name="T0" fmla="*/ 0 w 52"/>
                  <a:gd name="T1" fmla="*/ 66 h 66"/>
                  <a:gd name="T2" fmla="*/ 0 w 52"/>
                  <a:gd name="T3" fmla="*/ 2 h 66"/>
                  <a:gd name="T4" fmla="*/ 9 w 52"/>
                  <a:gd name="T5" fmla="*/ 2 h 66"/>
                  <a:gd name="T6" fmla="*/ 9 w 52"/>
                  <a:gd name="T7" fmla="*/ 10 h 66"/>
                  <a:gd name="T8" fmla="*/ 11 w 52"/>
                  <a:gd name="T9" fmla="*/ 8 h 66"/>
                  <a:gd name="T10" fmla="*/ 13 w 52"/>
                  <a:gd name="T11" fmla="*/ 6 h 66"/>
                  <a:gd name="T12" fmla="*/ 15 w 52"/>
                  <a:gd name="T13" fmla="*/ 4 h 66"/>
                  <a:gd name="T14" fmla="*/ 18 w 52"/>
                  <a:gd name="T15" fmla="*/ 3 h 66"/>
                  <a:gd name="T16" fmla="*/ 21 w 52"/>
                  <a:gd name="T17" fmla="*/ 2 h 66"/>
                  <a:gd name="T18" fmla="*/ 23 w 52"/>
                  <a:gd name="T19" fmla="*/ 1 h 66"/>
                  <a:gd name="T20" fmla="*/ 26 w 52"/>
                  <a:gd name="T21" fmla="*/ 0 h 66"/>
                  <a:gd name="T22" fmla="*/ 30 w 52"/>
                  <a:gd name="T23" fmla="*/ 0 h 66"/>
                  <a:gd name="T24" fmla="*/ 35 w 52"/>
                  <a:gd name="T25" fmla="*/ 0 h 66"/>
                  <a:gd name="T26" fmla="*/ 40 w 52"/>
                  <a:gd name="T27" fmla="*/ 3 h 66"/>
                  <a:gd name="T28" fmla="*/ 45 w 52"/>
                  <a:gd name="T29" fmla="*/ 5 h 66"/>
                  <a:gd name="T30" fmla="*/ 46 w 52"/>
                  <a:gd name="T31" fmla="*/ 6 h 66"/>
                  <a:gd name="T32" fmla="*/ 48 w 52"/>
                  <a:gd name="T33" fmla="*/ 8 h 66"/>
                  <a:gd name="T34" fmla="*/ 49 w 52"/>
                  <a:gd name="T35" fmla="*/ 11 h 66"/>
                  <a:gd name="T36" fmla="*/ 51 w 52"/>
                  <a:gd name="T37" fmla="*/ 16 h 66"/>
                  <a:gd name="T38" fmla="*/ 52 w 52"/>
                  <a:gd name="T39" fmla="*/ 20 h 66"/>
                  <a:gd name="T40" fmla="*/ 52 w 52"/>
                  <a:gd name="T41" fmla="*/ 27 h 66"/>
                  <a:gd name="T42" fmla="*/ 52 w 52"/>
                  <a:gd name="T43" fmla="*/ 66 h 66"/>
                  <a:gd name="T44" fmla="*/ 41 w 52"/>
                  <a:gd name="T45" fmla="*/ 66 h 66"/>
                  <a:gd name="T46" fmla="*/ 41 w 52"/>
                  <a:gd name="T47" fmla="*/ 27 h 66"/>
                  <a:gd name="T48" fmla="*/ 40 w 52"/>
                  <a:gd name="T49" fmla="*/ 21 h 66"/>
                  <a:gd name="T50" fmla="*/ 40 w 52"/>
                  <a:gd name="T51" fmla="*/ 19 h 66"/>
                  <a:gd name="T52" fmla="*/ 39 w 52"/>
                  <a:gd name="T53" fmla="*/ 17 h 66"/>
                  <a:gd name="T54" fmla="*/ 38 w 52"/>
                  <a:gd name="T55" fmla="*/ 15 h 66"/>
                  <a:gd name="T56" fmla="*/ 38 w 52"/>
                  <a:gd name="T57" fmla="*/ 14 h 66"/>
                  <a:gd name="T58" fmla="*/ 36 w 52"/>
                  <a:gd name="T59" fmla="*/ 13 h 66"/>
                  <a:gd name="T60" fmla="*/ 35 w 52"/>
                  <a:gd name="T61" fmla="*/ 12 h 66"/>
                  <a:gd name="T62" fmla="*/ 31 w 52"/>
                  <a:gd name="T63" fmla="*/ 10 h 66"/>
                  <a:gd name="T64" fmla="*/ 28 w 52"/>
                  <a:gd name="T65" fmla="*/ 10 h 66"/>
                  <a:gd name="T66" fmla="*/ 24 w 52"/>
                  <a:gd name="T67" fmla="*/ 10 h 66"/>
                  <a:gd name="T68" fmla="*/ 21 w 52"/>
                  <a:gd name="T69" fmla="*/ 10 h 66"/>
                  <a:gd name="T70" fmla="*/ 18 w 52"/>
                  <a:gd name="T71" fmla="*/ 12 h 66"/>
                  <a:gd name="T72" fmla="*/ 15 w 52"/>
                  <a:gd name="T73" fmla="*/ 14 h 66"/>
                  <a:gd name="T74" fmla="*/ 14 w 52"/>
                  <a:gd name="T75" fmla="*/ 15 h 66"/>
                  <a:gd name="T76" fmla="*/ 13 w 52"/>
                  <a:gd name="T77" fmla="*/ 17 h 66"/>
                  <a:gd name="T78" fmla="*/ 11 w 52"/>
                  <a:gd name="T79" fmla="*/ 21 h 66"/>
                  <a:gd name="T80" fmla="*/ 11 w 52"/>
                  <a:gd name="T81" fmla="*/ 25 h 66"/>
                  <a:gd name="T82" fmla="*/ 11 w 52"/>
                  <a:gd name="T83" fmla="*/ 31 h 66"/>
                  <a:gd name="T84" fmla="*/ 11 w 52"/>
                  <a:gd name="T85" fmla="*/ 66 h 66"/>
                  <a:gd name="T86" fmla="*/ 0 w 52"/>
                  <a:gd name="T87" fmla="*/ 66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 h="66">
                    <a:moveTo>
                      <a:pt x="0" y="66"/>
                    </a:moveTo>
                    <a:lnTo>
                      <a:pt x="0" y="2"/>
                    </a:lnTo>
                    <a:lnTo>
                      <a:pt x="9" y="2"/>
                    </a:lnTo>
                    <a:lnTo>
                      <a:pt x="9" y="10"/>
                    </a:lnTo>
                    <a:lnTo>
                      <a:pt x="11" y="8"/>
                    </a:lnTo>
                    <a:lnTo>
                      <a:pt x="13" y="6"/>
                    </a:lnTo>
                    <a:lnTo>
                      <a:pt x="15" y="4"/>
                    </a:lnTo>
                    <a:lnTo>
                      <a:pt x="18" y="3"/>
                    </a:lnTo>
                    <a:lnTo>
                      <a:pt x="21" y="2"/>
                    </a:lnTo>
                    <a:lnTo>
                      <a:pt x="23" y="1"/>
                    </a:lnTo>
                    <a:lnTo>
                      <a:pt x="26" y="0"/>
                    </a:lnTo>
                    <a:lnTo>
                      <a:pt x="30" y="0"/>
                    </a:lnTo>
                    <a:lnTo>
                      <a:pt x="35" y="0"/>
                    </a:lnTo>
                    <a:lnTo>
                      <a:pt x="40" y="3"/>
                    </a:lnTo>
                    <a:lnTo>
                      <a:pt x="45" y="5"/>
                    </a:lnTo>
                    <a:lnTo>
                      <a:pt x="46" y="6"/>
                    </a:lnTo>
                    <a:lnTo>
                      <a:pt x="48" y="8"/>
                    </a:lnTo>
                    <a:lnTo>
                      <a:pt x="49" y="11"/>
                    </a:lnTo>
                    <a:lnTo>
                      <a:pt x="51" y="16"/>
                    </a:lnTo>
                    <a:lnTo>
                      <a:pt x="52" y="20"/>
                    </a:lnTo>
                    <a:lnTo>
                      <a:pt x="52" y="27"/>
                    </a:lnTo>
                    <a:lnTo>
                      <a:pt x="52" y="66"/>
                    </a:lnTo>
                    <a:lnTo>
                      <a:pt x="41" y="66"/>
                    </a:lnTo>
                    <a:lnTo>
                      <a:pt x="41" y="27"/>
                    </a:lnTo>
                    <a:lnTo>
                      <a:pt x="40" y="21"/>
                    </a:lnTo>
                    <a:lnTo>
                      <a:pt x="40" y="19"/>
                    </a:lnTo>
                    <a:lnTo>
                      <a:pt x="39" y="17"/>
                    </a:lnTo>
                    <a:lnTo>
                      <a:pt x="38" y="15"/>
                    </a:lnTo>
                    <a:lnTo>
                      <a:pt x="38" y="14"/>
                    </a:lnTo>
                    <a:lnTo>
                      <a:pt x="36" y="13"/>
                    </a:lnTo>
                    <a:lnTo>
                      <a:pt x="35" y="12"/>
                    </a:lnTo>
                    <a:lnTo>
                      <a:pt x="31" y="10"/>
                    </a:lnTo>
                    <a:lnTo>
                      <a:pt x="28" y="10"/>
                    </a:lnTo>
                    <a:lnTo>
                      <a:pt x="24" y="10"/>
                    </a:lnTo>
                    <a:lnTo>
                      <a:pt x="21" y="10"/>
                    </a:lnTo>
                    <a:lnTo>
                      <a:pt x="18" y="12"/>
                    </a:lnTo>
                    <a:lnTo>
                      <a:pt x="15" y="14"/>
                    </a:lnTo>
                    <a:lnTo>
                      <a:pt x="14" y="15"/>
                    </a:lnTo>
                    <a:lnTo>
                      <a:pt x="13" y="17"/>
                    </a:lnTo>
                    <a:lnTo>
                      <a:pt x="11" y="21"/>
                    </a:lnTo>
                    <a:lnTo>
                      <a:pt x="11" y="25"/>
                    </a:lnTo>
                    <a:lnTo>
                      <a:pt x="11" y="31"/>
                    </a:lnTo>
                    <a:lnTo>
                      <a:pt x="11" y="66"/>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1" name="Freeform 246"/>
              <p:cNvSpPr>
                <a:spLocks/>
              </p:cNvSpPr>
              <p:nvPr/>
            </p:nvSpPr>
            <p:spPr bwMode="auto">
              <a:xfrm>
                <a:off x="1400" y="2713"/>
                <a:ext cx="59" cy="68"/>
              </a:xfrm>
              <a:custGeom>
                <a:avLst/>
                <a:gdLst>
                  <a:gd name="T0" fmla="*/ 59 w 59"/>
                  <a:gd name="T1" fmla="*/ 47 h 68"/>
                  <a:gd name="T2" fmla="*/ 55 w 59"/>
                  <a:gd name="T3" fmla="*/ 55 h 68"/>
                  <a:gd name="T4" fmla="*/ 52 w 59"/>
                  <a:gd name="T5" fmla="*/ 59 h 68"/>
                  <a:gd name="T6" fmla="*/ 49 w 59"/>
                  <a:gd name="T7" fmla="*/ 62 h 68"/>
                  <a:gd name="T8" fmla="*/ 45 w 59"/>
                  <a:gd name="T9" fmla="*/ 65 h 68"/>
                  <a:gd name="T10" fmla="*/ 35 w 59"/>
                  <a:gd name="T11" fmla="*/ 67 h 68"/>
                  <a:gd name="T12" fmla="*/ 24 w 59"/>
                  <a:gd name="T13" fmla="*/ 67 h 68"/>
                  <a:gd name="T14" fmla="*/ 15 w 59"/>
                  <a:gd name="T15" fmla="*/ 64 h 68"/>
                  <a:gd name="T16" fmla="*/ 10 w 59"/>
                  <a:gd name="T17" fmla="*/ 61 h 68"/>
                  <a:gd name="T18" fmla="*/ 4 w 59"/>
                  <a:gd name="T19" fmla="*/ 54 h 68"/>
                  <a:gd name="T20" fmla="*/ 1 w 59"/>
                  <a:gd name="T21" fmla="*/ 48 h 68"/>
                  <a:gd name="T22" fmla="*/ 0 w 59"/>
                  <a:gd name="T23" fmla="*/ 41 h 68"/>
                  <a:gd name="T24" fmla="*/ 0 w 59"/>
                  <a:gd name="T25" fmla="*/ 34 h 68"/>
                  <a:gd name="T26" fmla="*/ 0 w 59"/>
                  <a:gd name="T27" fmla="*/ 27 h 68"/>
                  <a:gd name="T28" fmla="*/ 2 w 59"/>
                  <a:gd name="T29" fmla="*/ 20 h 68"/>
                  <a:gd name="T30" fmla="*/ 6 w 59"/>
                  <a:gd name="T31" fmla="*/ 11 h 68"/>
                  <a:gd name="T32" fmla="*/ 10 w 59"/>
                  <a:gd name="T33" fmla="*/ 7 h 68"/>
                  <a:gd name="T34" fmla="*/ 15 w 59"/>
                  <a:gd name="T35" fmla="*/ 3 h 68"/>
                  <a:gd name="T36" fmla="*/ 21 w 59"/>
                  <a:gd name="T37" fmla="*/ 1 h 68"/>
                  <a:gd name="T38" fmla="*/ 26 w 59"/>
                  <a:gd name="T39" fmla="*/ 0 h 68"/>
                  <a:gd name="T40" fmla="*/ 36 w 59"/>
                  <a:gd name="T41" fmla="*/ 0 h 68"/>
                  <a:gd name="T42" fmla="*/ 44 w 59"/>
                  <a:gd name="T43" fmla="*/ 3 h 68"/>
                  <a:gd name="T44" fmla="*/ 49 w 59"/>
                  <a:gd name="T45" fmla="*/ 7 h 68"/>
                  <a:gd name="T46" fmla="*/ 52 w 59"/>
                  <a:gd name="T47" fmla="*/ 11 h 68"/>
                  <a:gd name="T48" fmla="*/ 56 w 59"/>
                  <a:gd name="T49" fmla="*/ 17 h 68"/>
                  <a:gd name="T50" fmla="*/ 58 w 59"/>
                  <a:gd name="T51" fmla="*/ 23 h 68"/>
                  <a:gd name="T52" fmla="*/ 59 w 59"/>
                  <a:gd name="T53" fmla="*/ 30 h 68"/>
                  <a:gd name="T54" fmla="*/ 59 w 59"/>
                  <a:gd name="T55" fmla="*/ 37 h 68"/>
                  <a:gd name="T56" fmla="*/ 11 w 59"/>
                  <a:gd name="T57" fmla="*/ 41 h 68"/>
                  <a:gd name="T58" fmla="*/ 14 w 59"/>
                  <a:gd name="T59" fmla="*/ 50 h 68"/>
                  <a:gd name="T60" fmla="*/ 20 w 59"/>
                  <a:gd name="T61" fmla="*/ 55 h 68"/>
                  <a:gd name="T62" fmla="*/ 26 w 59"/>
                  <a:gd name="T63" fmla="*/ 58 h 68"/>
                  <a:gd name="T64" fmla="*/ 33 w 59"/>
                  <a:gd name="T65" fmla="*/ 58 h 68"/>
                  <a:gd name="T66" fmla="*/ 39 w 59"/>
                  <a:gd name="T67" fmla="*/ 57 h 68"/>
                  <a:gd name="T68" fmla="*/ 42 w 59"/>
                  <a:gd name="T69" fmla="*/ 54 h 68"/>
                  <a:gd name="T70" fmla="*/ 46 w 59"/>
                  <a:gd name="T71" fmla="*/ 48 h 68"/>
                  <a:gd name="T72" fmla="*/ 47 w 59"/>
                  <a:gd name="T73" fmla="*/ 45 h 68"/>
                  <a:gd name="T74" fmla="*/ 47 w 59"/>
                  <a:gd name="T75" fmla="*/ 27 h 68"/>
                  <a:gd name="T76" fmla="*/ 46 w 59"/>
                  <a:gd name="T77" fmla="*/ 21 h 68"/>
                  <a:gd name="T78" fmla="*/ 43 w 59"/>
                  <a:gd name="T79" fmla="*/ 15 h 68"/>
                  <a:gd name="T80" fmla="*/ 37 w 59"/>
                  <a:gd name="T81" fmla="*/ 10 h 68"/>
                  <a:gd name="T82" fmla="*/ 30 w 59"/>
                  <a:gd name="T83" fmla="*/ 9 h 68"/>
                  <a:gd name="T84" fmla="*/ 23 w 59"/>
                  <a:gd name="T85" fmla="*/ 10 h 68"/>
                  <a:gd name="T86" fmla="*/ 17 w 59"/>
                  <a:gd name="T87" fmla="*/ 14 h 68"/>
                  <a:gd name="T88" fmla="*/ 13 w 59"/>
                  <a:gd name="T89" fmla="*/ 20 h 68"/>
                  <a:gd name="T90" fmla="*/ 11 w 59"/>
                  <a:gd name="T91" fmla="*/ 27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8">
                    <a:moveTo>
                      <a:pt x="47" y="45"/>
                    </a:moveTo>
                    <a:lnTo>
                      <a:pt x="59" y="47"/>
                    </a:lnTo>
                    <a:lnTo>
                      <a:pt x="57" y="52"/>
                    </a:lnTo>
                    <a:lnTo>
                      <a:pt x="55" y="55"/>
                    </a:lnTo>
                    <a:lnTo>
                      <a:pt x="53" y="57"/>
                    </a:lnTo>
                    <a:lnTo>
                      <a:pt x="52" y="59"/>
                    </a:lnTo>
                    <a:lnTo>
                      <a:pt x="50" y="61"/>
                    </a:lnTo>
                    <a:lnTo>
                      <a:pt x="49" y="62"/>
                    </a:lnTo>
                    <a:lnTo>
                      <a:pt x="47" y="63"/>
                    </a:lnTo>
                    <a:lnTo>
                      <a:pt x="45" y="65"/>
                    </a:lnTo>
                    <a:lnTo>
                      <a:pt x="41" y="66"/>
                    </a:lnTo>
                    <a:lnTo>
                      <a:pt x="35" y="67"/>
                    </a:lnTo>
                    <a:lnTo>
                      <a:pt x="30" y="68"/>
                    </a:lnTo>
                    <a:lnTo>
                      <a:pt x="24" y="67"/>
                    </a:lnTo>
                    <a:lnTo>
                      <a:pt x="18" y="65"/>
                    </a:lnTo>
                    <a:lnTo>
                      <a:pt x="15" y="64"/>
                    </a:lnTo>
                    <a:lnTo>
                      <a:pt x="12" y="62"/>
                    </a:lnTo>
                    <a:lnTo>
                      <a:pt x="10" y="61"/>
                    </a:lnTo>
                    <a:lnTo>
                      <a:pt x="8" y="58"/>
                    </a:lnTo>
                    <a:lnTo>
                      <a:pt x="4" y="54"/>
                    </a:lnTo>
                    <a:lnTo>
                      <a:pt x="3" y="52"/>
                    </a:lnTo>
                    <a:lnTo>
                      <a:pt x="1" y="48"/>
                    </a:lnTo>
                    <a:lnTo>
                      <a:pt x="1" y="45"/>
                    </a:lnTo>
                    <a:lnTo>
                      <a:pt x="0" y="41"/>
                    </a:lnTo>
                    <a:lnTo>
                      <a:pt x="0" y="38"/>
                    </a:lnTo>
                    <a:lnTo>
                      <a:pt x="0" y="34"/>
                    </a:lnTo>
                    <a:lnTo>
                      <a:pt x="0" y="31"/>
                    </a:lnTo>
                    <a:lnTo>
                      <a:pt x="0" y="27"/>
                    </a:lnTo>
                    <a:lnTo>
                      <a:pt x="1" y="23"/>
                    </a:lnTo>
                    <a:lnTo>
                      <a:pt x="2" y="20"/>
                    </a:lnTo>
                    <a:lnTo>
                      <a:pt x="4" y="14"/>
                    </a:lnTo>
                    <a:lnTo>
                      <a:pt x="6" y="11"/>
                    </a:lnTo>
                    <a:lnTo>
                      <a:pt x="8" y="9"/>
                    </a:lnTo>
                    <a:lnTo>
                      <a:pt x="10" y="7"/>
                    </a:lnTo>
                    <a:lnTo>
                      <a:pt x="12" y="5"/>
                    </a:lnTo>
                    <a:lnTo>
                      <a:pt x="15" y="3"/>
                    </a:lnTo>
                    <a:lnTo>
                      <a:pt x="18" y="3"/>
                    </a:lnTo>
                    <a:lnTo>
                      <a:pt x="21" y="1"/>
                    </a:lnTo>
                    <a:lnTo>
                      <a:pt x="23" y="1"/>
                    </a:lnTo>
                    <a:lnTo>
                      <a:pt x="26" y="0"/>
                    </a:lnTo>
                    <a:lnTo>
                      <a:pt x="30" y="0"/>
                    </a:lnTo>
                    <a:lnTo>
                      <a:pt x="36" y="0"/>
                    </a:lnTo>
                    <a:lnTo>
                      <a:pt x="42" y="3"/>
                    </a:lnTo>
                    <a:lnTo>
                      <a:pt x="44" y="3"/>
                    </a:lnTo>
                    <a:lnTo>
                      <a:pt x="46" y="5"/>
                    </a:lnTo>
                    <a:lnTo>
                      <a:pt x="49" y="7"/>
                    </a:lnTo>
                    <a:lnTo>
                      <a:pt x="51" y="9"/>
                    </a:lnTo>
                    <a:lnTo>
                      <a:pt x="52" y="11"/>
                    </a:lnTo>
                    <a:lnTo>
                      <a:pt x="54" y="14"/>
                    </a:lnTo>
                    <a:lnTo>
                      <a:pt x="56" y="17"/>
                    </a:lnTo>
                    <a:lnTo>
                      <a:pt x="57" y="20"/>
                    </a:lnTo>
                    <a:lnTo>
                      <a:pt x="58" y="23"/>
                    </a:lnTo>
                    <a:lnTo>
                      <a:pt x="59" y="26"/>
                    </a:lnTo>
                    <a:lnTo>
                      <a:pt x="59" y="30"/>
                    </a:lnTo>
                    <a:lnTo>
                      <a:pt x="59" y="34"/>
                    </a:lnTo>
                    <a:lnTo>
                      <a:pt x="59" y="37"/>
                    </a:lnTo>
                    <a:lnTo>
                      <a:pt x="11" y="37"/>
                    </a:lnTo>
                    <a:lnTo>
                      <a:pt x="11" y="41"/>
                    </a:lnTo>
                    <a:lnTo>
                      <a:pt x="13" y="46"/>
                    </a:lnTo>
                    <a:lnTo>
                      <a:pt x="14" y="50"/>
                    </a:lnTo>
                    <a:lnTo>
                      <a:pt x="17" y="53"/>
                    </a:lnTo>
                    <a:lnTo>
                      <a:pt x="20" y="55"/>
                    </a:lnTo>
                    <a:lnTo>
                      <a:pt x="23" y="57"/>
                    </a:lnTo>
                    <a:lnTo>
                      <a:pt x="26" y="58"/>
                    </a:lnTo>
                    <a:lnTo>
                      <a:pt x="30" y="58"/>
                    </a:lnTo>
                    <a:lnTo>
                      <a:pt x="33" y="58"/>
                    </a:lnTo>
                    <a:lnTo>
                      <a:pt x="36" y="58"/>
                    </a:lnTo>
                    <a:lnTo>
                      <a:pt x="39" y="57"/>
                    </a:lnTo>
                    <a:lnTo>
                      <a:pt x="41" y="55"/>
                    </a:lnTo>
                    <a:lnTo>
                      <a:pt x="42" y="54"/>
                    </a:lnTo>
                    <a:lnTo>
                      <a:pt x="45" y="52"/>
                    </a:lnTo>
                    <a:lnTo>
                      <a:pt x="46" y="48"/>
                    </a:lnTo>
                    <a:lnTo>
                      <a:pt x="47" y="45"/>
                    </a:lnTo>
                    <a:lnTo>
                      <a:pt x="11" y="27"/>
                    </a:lnTo>
                    <a:lnTo>
                      <a:pt x="47" y="27"/>
                    </a:lnTo>
                    <a:lnTo>
                      <a:pt x="47" y="24"/>
                    </a:lnTo>
                    <a:lnTo>
                      <a:pt x="46" y="21"/>
                    </a:lnTo>
                    <a:lnTo>
                      <a:pt x="45" y="17"/>
                    </a:lnTo>
                    <a:lnTo>
                      <a:pt x="43" y="15"/>
                    </a:lnTo>
                    <a:lnTo>
                      <a:pt x="41" y="13"/>
                    </a:lnTo>
                    <a:lnTo>
                      <a:pt x="37" y="10"/>
                    </a:lnTo>
                    <a:lnTo>
                      <a:pt x="34" y="10"/>
                    </a:lnTo>
                    <a:lnTo>
                      <a:pt x="30" y="9"/>
                    </a:lnTo>
                    <a:lnTo>
                      <a:pt x="26" y="10"/>
                    </a:lnTo>
                    <a:lnTo>
                      <a:pt x="23" y="10"/>
                    </a:lnTo>
                    <a:lnTo>
                      <a:pt x="20" y="12"/>
                    </a:lnTo>
                    <a:lnTo>
                      <a:pt x="17" y="14"/>
                    </a:lnTo>
                    <a:lnTo>
                      <a:pt x="14" y="17"/>
                    </a:lnTo>
                    <a:lnTo>
                      <a:pt x="13" y="20"/>
                    </a:lnTo>
                    <a:lnTo>
                      <a:pt x="12" y="24"/>
                    </a:lnTo>
                    <a:lnTo>
                      <a:pt x="11" y="27"/>
                    </a:lnTo>
                    <a:lnTo>
                      <a:pt x="47"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2" name="Freeform 247"/>
              <p:cNvSpPr>
                <a:spLocks/>
              </p:cNvSpPr>
              <p:nvPr/>
            </p:nvSpPr>
            <p:spPr bwMode="auto">
              <a:xfrm>
                <a:off x="1464" y="2715"/>
                <a:ext cx="88" cy="64"/>
              </a:xfrm>
              <a:custGeom>
                <a:avLst/>
                <a:gdLst>
                  <a:gd name="T0" fmla="*/ 20 w 88"/>
                  <a:gd name="T1" fmla="*/ 64 h 64"/>
                  <a:gd name="T2" fmla="*/ 0 w 88"/>
                  <a:gd name="T3" fmla="*/ 0 h 64"/>
                  <a:gd name="T4" fmla="*/ 12 w 88"/>
                  <a:gd name="T5" fmla="*/ 0 h 64"/>
                  <a:gd name="T6" fmla="*/ 22 w 88"/>
                  <a:gd name="T7" fmla="*/ 37 h 64"/>
                  <a:gd name="T8" fmla="*/ 26 w 88"/>
                  <a:gd name="T9" fmla="*/ 50 h 64"/>
                  <a:gd name="T10" fmla="*/ 29 w 88"/>
                  <a:gd name="T11" fmla="*/ 37 h 64"/>
                  <a:gd name="T12" fmla="*/ 40 w 88"/>
                  <a:gd name="T13" fmla="*/ 0 h 64"/>
                  <a:gd name="T14" fmla="*/ 50 w 88"/>
                  <a:gd name="T15" fmla="*/ 0 h 64"/>
                  <a:gd name="T16" fmla="*/ 60 w 88"/>
                  <a:gd name="T17" fmla="*/ 37 h 64"/>
                  <a:gd name="T18" fmla="*/ 64 w 88"/>
                  <a:gd name="T19" fmla="*/ 50 h 64"/>
                  <a:gd name="T20" fmla="*/ 67 w 88"/>
                  <a:gd name="T21" fmla="*/ 37 h 64"/>
                  <a:gd name="T22" fmla="*/ 78 w 88"/>
                  <a:gd name="T23" fmla="*/ 0 h 64"/>
                  <a:gd name="T24" fmla="*/ 88 w 88"/>
                  <a:gd name="T25" fmla="*/ 0 h 64"/>
                  <a:gd name="T26" fmla="*/ 68 w 88"/>
                  <a:gd name="T27" fmla="*/ 64 h 64"/>
                  <a:gd name="T28" fmla="*/ 57 w 88"/>
                  <a:gd name="T29" fmla="*/ 64 h 64"/>
                  <a:gd name="T30" fmla="*/ 47 w 88"/>
                  <a:gd name="T31" fmla="*/ 25 h 64"/>
                  <a:gd name="T32" fmla="*/ 44 w 88"/>
                  <a:gd name="T33" fmla="*/ 15 h 64"/>
                  <a:gd name="T34" fmla="*/ 31 w 88"/>
                  <a:gd name="T35" fmla="*/ 64 h 64"/>
                  <a:gd name="T36" fmla="*/ 20 w 88"/>
                  <a:gd name="T37" fmla="*/ 64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 h="64">
                    <a:moveTo>
                      <a:pt x="20" y="64"/>
                    </a:moveTo>
                    <a:lnTo>
                      <a:pt x="0" y="0"/>
                    </a:lnTo>
                    <a:lnTo>
                      <a:pt x="12" y="0"/>
                    </a:lnTo>
                    <a:lnTo>
                      <a:pt x="22" y="37"/>
                    </a:lnTo>
                    <a:lnTo>
                      <a:pt x="26" y="50"/>
                    </a:lnTo>
                    <a:lnTo>
                      <a:pt x="29" y="37"/>
                    </a:lnTo>
                    <a:lnTo>
                      <a:pt x="40" y="0"/>
                    </a:lnTo>
                    <a:lnTo>
                      <a:pt x="50" y="0"/>
                    </a:lnTo>
                    <a:lnTo>
                      <a:pt x="60" y="37"/>
                    </a:lnTo>
                    <a:lnTo>
                      <a:pt x="64" y="50"/>
                    </a:lnTo>
                    <a:lnTo>
                      <a:pt x="67" y="37"/>
                    </a:lnTo>
                    <a:lnTo>
                      <a:pt x="78" y="0"/>
                    </a:lnTo>
                    <a:lnTo>
                      <a:pt x="88" y="0"/>
                    </a:lnTo>
                    <a:lnTo>
                      <a:pt x="68" y="64"/>
                    </a:lnTo>
                    <a:lnTo>
                      <a:pt x="57" y="64"/>
                    </a:lnTo>
                    <a:lnTo>
                      <a:pt x="47" y="25"/>
                    </a:lnTo>
                    <a:lnTo>
                      <a:pt x="44" y="15"/>
                    </a:lnTo>
                    <a:lnTo>
                      <a:pt x="31" y="64"/>
                    </a:lnTo>
                    <a:lnTo>
                      <a:pt x="20"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3" name="Freeform 248"/>
              <p:cNvSpPr>
                <a:spLocks/>
              </p:cNvSpPr>
              <p:nvPr/>
            </p:nvSpPr>
            <p:spPr bwMode="auto">
              <a:xfrm>
                <a:off x="1558" y="2713"/>
                <a:ext cx="59" cy="68"/>
              </a:xfrm>
              <a:custGeom>
                <a:avLst/>
                <a:gdLst>
                  <a:gd name="T0" fmla="*/ 59 w 59"/>
                  <a:gd name="T1" fmla="*/ 47 h 68"/>
                  <a:gd name="T2" fmla="*/ 55 w 59"/>
                  <a:gd name="T3" fmla="*/ 55 h 68"/>
                  <a:gd name="T4" fmla="*/ 52 w 59"/>
                  <a:gd name="T5" fmla="*/ 59 h 68"/>
                  <a:gd name="T6" fmla="*/ 49 w 59"/>
                  <a:gd name="T7" fmla="*/ 62 h 68"/>
                  <a:gd name="T8" fmla="*/ 46 w 59"/>
                  <a:gd name="T9" fmla="*/ 65 h 68"/>
                  <a:gd name="T10" fmla="*/ 36 w 59"/>
                  <a:gd name="T11" fmla="*/ 67 h 68"/>
                  <a:gd name="T12" fmla="*/ 24 w 59"/>
                  <a:gd name="T13" fmla="*/ 67 h 68"/>
                  <a:gd name="T14" fmla="*/ 15 w 59"/>
                  <a:gd name="T15" fmla="*/ 64 h 68"/>
                  <a:gd name="T16" fmla="*/ 11 w 59"/>
                  <a:gd name="T17" fmla="*/ 61 h 68"/>
                  <a:gd name="T18" fmla="*/ 4 w 59"/>
                  <a:gd name="T19" fmla="*/ 54 h 68"/>
                  <a:gd name="T20" fmla="*/ 2 w 59"/>
                  <a:gd name="T21" fmla="*/ 48 h 68"/>
                  <a:gd name="T22" fmla="*/ 1 w 59"/>
                  <a:gd name="T23" fmla="*/ 41 h 68"/>
                  <a:gd name="T24" fmla="*/ 0 w 59"/>
                  <a:gd name="T25" fmla="*/ 34 h 68"/>
                  <a:gd name="T26" fmla="*/ 1 w 59"/>
                  <a:gd name="T27" fmla="*/ 27 h 68"/>
                  <a:gd name="T28" fmla="*/ 2 w 59"/>
                  <a:gd name="T29" fmla="*/ 20 h 68"/>
                  <a:gd name="T30" fmla="*/ 7 w 59"/>
                  <a:gd name="T31" fmla="*/ 11 h 68"/>
                  <a:gd name="T32" fmla="*/ 11 w 59"/>
                  <a:gd name="T33" fmla="*/ 7 h 68"/>
                  <a:gd name="T34" fmla="*/ 15 w 59"/>
                  <a:gd name="T35" fmla="*/ 3 h 68"/>
                  <a:gd name="T36" fmla="*/ 21 w 59"/>
                  <a:gd name="T37" fmla="*/ 1 h 68"/>
                  <a:gd name="T38" fmla="*/ 27 w 59"/>
                  <a:gd name="T39" fmla="*/ 0 h 68"/>
                  <a:gd name="T40" fmla="*/ 36 w 59"/>
                  <a:gd name="T41" fmla="*/ 0 h 68"/>
                  <a:gd name="T42" fmla="*/ 45 w 59"/>
                  <a:gd name="T43" fmla="*/ 3 h 68"/>
                  <a:gd name="T44" fmla="*/ 49 w 59"/>
                  <a:gd name="T45" fmla="*/ 7 h 68"/>
                  <a:gd name="T46" fmla="*/ 53 w 59"/>
                  <a:gd name="T47" fmla="*/ 11 h 68"/>
                  <a:gd name="T48" fmla="*/ 56 w 59"/>
                  <a:gd name="T49" fmla="*/ 17 h 68"/>
                  <a:gd name="T50" fmla="*/ 58 w 59"/>
                  <a:gd name="T51" fmla="*/ 23 h 68"/>
                  <a:gd name="T52" fmla="*/ 59 w 59"/>
                  <a:gd name="T53" fmla="*/ 30 h 68"/>
                  <a:gd name="T54" fmla="*/ 59 w 59"/>
                  <a:gd name="T55" fmla="*/ 37 h 68"/>
                  <a:gd name="T56" fmla="*/ 12 w 59"/>
                  <a:gd name="T57" fmla="*/ 41 h 68"/>
                  <a:gd name="T58" fmla="*/ 15 w 59"/>
                  <a:gd name="T59" fmla="*/ 50 h 68"/>
                  <a:gd name="T60" fmla="*/ 20 w 59"/>
                  <a:gd name="T61" fmla="*/ 55 h 68"/>
                  <a:gd name="T62" fmla="*/ 27 w 59"/>
                  <a:gd name="T63" fmla="*/ 58 h 68"/>
                  <a:gd name="T64" fmla="*/ 34 w 59"/>
                  <a:gd name="T65" fmla="*/ 58 h 68"/>
                  <a:gd name="T66" fmla="*/ 39 w 59"/>
                  <a:gd name="T67" fmla="*/ 57 h 68"/>
                  <a:gd name="T68" fmla="*/ 43 w 59"/>
                  <a:gd name="T69" fmla="*/ 54 h 68"/>
                  <a:gd name="T70" fmla="*/ 46 w 59"/>
                  <a:gd name="T71" fmla="*/ 48 h 68"/>
                  <a:gd name="T72" fmla="*/ 48 w 59"/>
                  <a:gd name="T73" fmla="*/ 45 h 68"/>
                  <a:gd name="T74" fmla="*/ 48 w 59"/>
                  <a:gd name="T75" fmla="*/ 27 h 68"/>
                  <a:gd name="T76" fmla="*/ 46 w 59"/>
                  <a:gd name="T77" fmla="*/ 21 h 68"/>
                  <a:gd name="T78" fmla="*/ 44 w 59"/>
                  <a:gd name="T79" fmla="*/ 15 h 68"/>
                  <a:gd name="T80" fmla="*/ 38 w 59"/>
                  <a:gd name="T81" fmla="*/ 10 h 68"/>
                  <a:gd name="T82" fmla="*/ 30 w 59"/>
                  <a:gd name="T83" fmla="*/ 9 h 68"/>
                  <a:gd name="T84" fmla="*/ 23 w 59"/>
                  <a:gd name="T85" fmla="*/ 10 h 68"/>
                  <a:gd name="T86" fmla="*/ 18 w 59"/>
                  <a:gd name="T87" fmla="*/ 14 h 68"/>
                  <a:gd name="T88" fmla="*/ 14 w 59"/>
                  <a:gd name="T89" fmla="*/ 20 h 68"/>
                  <a:gd name="T90" fmla="*/ 12 w 59"/>
                  <a:gd name="T91" fmla="*/ 27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 h="68">
                    <a:moveTo>
                      <a:pt x="48" y="45"/>
                    </a:moveTo>
                    <a:lnTo>
                      <a:pt x="59" y="47"/>
                    </a:lnTo>
                    <a:lnTo>
                      <a:pt x="57" y="52"/>
                    </a:lnTo>
                    <a:lnTo>
                      <a:pt x="55" y="55"/>
                    </a:lnTo>
                    <a:lnTo>
                      <a:pt x="54" y="57"/>
                    </a:lnTo>
                    <a:lnTo>
                      <a:pt x="52" y="59"/>
                    </a:lnTo>
                    <a:lnTo>
                      <a:pt x="51" y="61"/>
                    </a:lnTo>
                    <a:lnTo>
                      <a:pt x="49" y="62"/>
                    </a:lnTo>
                    <a:lnTo>
                      <a:pt x="47" y="63"/>
                    </a:lnTo>
                    <a:lnTo>
                      <a:pt x="46" y="65"/>
                    </a:lnTo>
                    <a:lnTo>
                      <a:pt x="41" y="66"/>
                    </a:lnTo>
                    <a:lnTo>
                      <a:pt x="36" y="67"/>
                    </a:lnTo>
                    <a:lnTo>
                      <a:pt x="31" y="68"/>
                    </a:lnTo>
                    <a:lnTo>
                      <a:pt x="24" y="67"/>
                    </a:lnTo>
                    <a:lnTo>
                      <a:pt x="18" y="65"/>
                    </a:lnTo>
                    <a:lnTo>
                      <a:pt x="15" y="64"/>
                    </a:lnTo>
                    <a:lnTo>
                      <a:pt x="13" y="62"/>
                    </a:lnTo>
                    <a:lnTo>
                      <a:pt x="11" y="61"/>
                    </a:lnTo>
                    <a:lnTo>
                      <a:pt x="8" y="58"/>
                    </a:lnTo>
                    <a:lnTo>
                      <a:pt x="4" y="54"/>
                    </a:lnTo>
                    <a:lnTo>
                      <a:pt x="3" y="52"/>
                    </a:lnTo>
                    <a:lnTo>
                      <a:pt x="2" y="48"/>
                    </a:lnTo>
                    <a:lnTo>
                      <a:pt x="1" y="45"/>
                    </a:lnTo>
                    <a:lnTo>
                      <a:pt x="1" y="41"/>
                    </a:lnTo>
                    <a:lnTo>
                      <a:pt x="1" y="38"/>
                    </a:lnTo>
                    <a:lnTo>
                      <a:pt x="0" y="34"/>
                    </a:lnTo>
                    <a:lnTo>
                      <a:pt x="1" y="31"/>
                    </a:lnTo>
                    <a:lnTo>
                      <a:pt x="1" y="27"/>
                    </a:lnTo>
                    <a:lnTo>
                      <a:pt x="1" y="23"/>
                    </a:lnTo>
                    <a:lnTo>
                      <a:pt x="2" y="20"/>
                    </a:lnTo>
                    <a:lnTo>
                      <a:pt x="4" y="14"/>
                    </a:lnTo>
                    <a:lnTo>
                      <a:pt x="7" y="11"/>
                    </a:lnTo>
                    <a:lnTo>
                      <a:pt x="8" y="9"/>
                    </a:lnTo>
                    <a:lnTo>
                      <a:pt x="11" y="7"/>
                    </a:lnTo>
                    <a:lnTo>
                      <a:pt x="13" y="5"/>
                    </a:lnTo>
                    <a:lnTo>
                      <a:pt x="15" y="3"/>
                    </a:lnTo>
                    <a:lnTo>
                      <a:pt x="18" y="3"/>
                    </a:lnTo>
                    <a:lnTo>
                      <a:pt x="21" y="1"/>
                    </a:lnTo>
                    <a:lnTo>
                      <a:pt x="24" y="1"/>
                    </a:lnTo>
                    <a:lnTo>
                      <a:pt x="27" y="0"/>
                    </a:lnTo>
                    <a:lnTo>
                      <a:pt x="30" y="0"/>
                    </a:lnTo>
                    <a:lnTo>
                      <a:pt x="36" y="0"/>
                    </a:lnTo>
                    <a:lnTo>
                      <a:pt x="42" y="3"/>
                    </a:lnTo>
                    <a:lnTo>
                      <a:pt x="45" y="3"/>
                    </a:lnTo>
                    <a:lnTo>
                      <a:pt x="47" y="5"/>
                    </a:lnTo>
                    <a:lnTo>
                      <a:pt x="49" y="7"/>
                    </a:lnTo>
                    <a:lnTo>
                      <a:pt x="51" y="9"/>
                    </a:lnTo>
                    <a:lnTo>
                      <a:pt x="53" y="11"/>
                    </a:lnTo>
                    <a:lnTo>
                      <a:pt x="55" y="14"/>
                    </a:lnTo>
                    <a:lnTo>
                      <a:pt x="56" y="17"/>
                    </a:lnTo>
                    <a:lnTo>
                      <a:pt x="57" y="20"/>
                    </a:lnTo>
                    <a:lnTo>
                      <a:pt x="58" y="23"/>
                    </a:lnTo>
                    <a:lnTo>
                      <a:pt x="59" y="26"/>
                    </a:lnTo>
                    <a:lnTo>
                      <a:pt x="59" y="30"/>
                    </a:lnTo>
                    <a:lnTo>
                      <a:pt x="59" y="34"/>
                    </a:lnTo>
                    <a:lnTo>
                      <a:pt x="59" y="37"/>
                    </a:lnTo>
                    <a:lnTo>
                      <a:pt x="11" y="37"/>
                    </a:lnTo>
                    <a:lnTo>
                      <a:pt x="12" y="41"/>
                    </a:lnTo>
                    <a:lnTo>
                      <a:pt x="13" y="46"/>
                    </a:lnTo>
                    <a:lnTo>
                      <a:pt x="15" y="50"/>
                    </a:lnTo>
                    <a:lnTo>
                      <a:pt x="18" y="53"/>
                    </a:lnTo>
                    <a:lnTo>
                      <a:pt x="20" y="55"/>
                    </a:lnTo>
                    <a:lnTo>
                      <a:pt x="23" y="57"/>
                    </a:lnTo>
                    <a:lnTo>
                      <a:pt x="27" y="58"/>
                    </a:lnTo>
                    <a:lnTo>
                      <a:pt x="31" y="58"/>
                    </a:lnTo>
                    <a:lnTo>
                      <a:pt x="34" y="58"/>
                    </a:lnTo>
                    <a:lnTo>
                      <a:pt x="36" y="58"/>
                    </a:lnTo>
                    <a:lnTo>
                      <a:pt x="39" y="57"/>
                    </a:lnTo>
                    <a:lnTo>
                      <a:pt x="41" y="55"/>
                    </a:lnTo>
                    <a:lnTo>
                      <a:pt x="43" y="54"/>
                    </a:lnTo>
                    <a:lnTo>
                      <a:pt x="45" y="52"/>
                    </a:lnTo>
                    <a:lnTo>
                      <a:pt x="46" y="48"/>
                    </a:lnTo>
                    <a:lnTo>
                      <a:pt x="48" y="45"/>
                    </a:lnTo>
                    <a:lnTo>
                      <a:pt x="12" y="27"/>
                    </a:lnTo>
                    <a:lnTo>
                      <a:pt x="48" y="27"/>
                    </a:lnTo>
                    <a:lnTo>
                      <a:pt x="47" y="24"/>
                    </a:lnTo>
                    <a:lnTo>
                      <a:pt x="46" y="21"/>
                    </a:lnTo>
                    <a:lnTo>
                      <a:pt x="46" y="17"/>
                    </a:lnTo>
                    <a:lnTo>
                      <a:pt x="44" y="15"/>
                    </a:lnTo>
                    <a:lnTo>
                      <a:pt x="41" y="13"/>
                    </a:lnTo>
                    <a:lnTo>
                      <a:pt x="38" y="10"/>
                    </a:lnTo>
                    <a:lnTo>
                      <a:pt x="34" y="10"/>
                    </a:lnTo>
                    <a:lnTo>
                      <a:pt x="30" y="9"/>
                    </a:lnTo>
                    <a:lnTo>
                      <a:pt x="27" y="10"/>
                    </a:lnTo>
                    <a:lnTo>
                      <a:pt x="23" y="10"/>
                    </a:lnTo>
                    <a:lnTo>
                      <a:pt x="20" y="12"/>
                    </a:lnTo>
                    <a:lnTo>
                      <a:pt x="18" y="14"/>
                    </a:lnTo>
                    <a:lnTo>
                      <a:pt x="15" y="17"/>
                    </a:lnTo>
                    <a:lnTo>
                      <a:pt x="14" y="20"/>
                    </a:lnTo>
                    <a:lnTo>
                      <a:pt x="12" y="24"/>
                    </a:lnTo>
                    <a:lnTo>
                      <a:pt x="12" y="27"/>
                    </a:lnTo>
                    <a:lnTo>
                      <a:pt x="48"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4" name="Freeform 249"/>
              <p:cNvSpPr>
                <a:spLocks/>
              </p:cNvSpPr>
              <p:nvPr/>
            </p:nvSpPr>
            <p:spPr bwMode="auto">
              <a:xfrm>
                <a:off x="1626" y="2713"/>
                <a:ext cx="53" cy="68"/>
              </a:xfrm>
              <a:custGeom>
                <a:avLst/>
                <a:gdLst>
                  <a:gd name="T0" fmla="*/ 11 w 53"/>
                  <a:gd name="T1" fmla="*/ 45 h 68"/>
                  <a:gd name="T2" fmla="*/ 13 w 53"/>
                  <a:gd name="T3" fmla="*/ 51 h 68"/>
                  <a:gd name="T4" fmla="*/ 16 w 53"/>
                  <a:gd name="T5" fmla="*/ 55 h 68"/>
                  <a:gd name="T6" fmla="*/ 21 w 53"/>
                  <a:gd name="T7" fmla="*/ 58 h 68"/>
                  <a:gd name="T8" fmla="*/ 28 w 53"/>
                  <a:gd name="T9" fmla="*/ 58 h 68"/>
                  <a:gd name="T10" fmla="*/ 34 w 53"/>
                  <a:gd name="T11" fmla="*/ 58 h 68"/>
                  <a:gd name="T12" fmla="*/ 39 w 53"/>
                  <a:gd name="T13" fmla="*/ 55 h 68"/>
                  <a:gd name="T14" fmla="*/ 42 w 53"/>
                  <a:gd name="T15" fmla="*/ 52 h 68"/>
                  <a:gd name="T16" fmla="*/ 43 w 53"/>
                  <a:gd name="T17" fmla="*/ 48 h 68"/>
                  <a:gd name="T18" fmla="*/ 42 w 53"/>
                  <a:gd name="T19" fmla="*/ 45 h 68"/>
                  <a:gd name="T20" fmla="*/ 39 w 53"/>
                  <a:gd name="T21" fmla="*/ 42 h 68"/>
                  <a:gd name="T22" fmla="*/ 28 w 53"/>
                  <a:gd name="T23" fmla="*/ 38 h 68"/>
                  <a:gd name="T24" fmla="*/ 12 w 53"/>
                  <a:gd name="T25" fmla="*/ 34 h 68"/>
                  <a:gd name="T26" fmla="*/ 8 w 53"/>
                  <a:gd name="T27" fmla="*/ 31 h 68"/>
                  <a:gd name="T28" fmla="*/ 5 w 53"/>
                  <a:gd name="T29" fmla="*/ 27 h 68"/>
                  <a:gd name="T30" fmla="*/ 2 w 53"/>
                  <a:gd name="T31" fmla="*/ 21 h 68"/>
                  <a:gd name="T32" fmla="*/ 2 w 53"/>
                  <a:gd name="T33" fmla="*/ 14 h 68"/>
                  <a:gd name="T34" fmla="*/ 5 w 53"/>
                  <a:gd name="T35" fmla="*/ 9 h 68"/>
                  <a:gd name="T36" fmla="*/ 9 w 53"/>
                  <a:gd name="T37" fmla="*/ 5 h 68"/>
                  <a:gd name="T38" fmla="*/ 16 w 53"/>
                  <a:gd name="T39" fmla="*/ 2 h 68"/>
                  <a:gd name="T40" fmla="*/ 26 w 53"/>
                  <a:gd name="T41" fmla="*/ 0 h 68"/>
                  <a:gd name="T42" fmla="*/ 39 w 53"/>
                  <a:gd name="T43" fmla="*/ 3 h 68"/>
                  <a:gd name="T44" fmla="*/ 46 w 53"/>
                  <a:gd name="T45" fmla="*/ 7 h 68"/>
                  <a:gd name="T46" fmla="*/ 49 w 53"/>
                  <a:gd name="T47" fmla="*/ 10 h 68"/>
                  <a:gd name="T48" fmla="*/ 51 w 53"/>
                  <a:gd name="T49" fmla="*/ 18 h 68"/>
                  <a:gd name="T50" fmla="*/ 40 w 53"/>
                  <a:gd name="T51" fmla="*/ 17 h 68"/>
                  <a:gd name="T52" fmla="*/ 38 w 53"/>
                  <a:gd name="T53" fmla="*/ 14 h 68"/>
                  <a:gd name="T54" fmla="*/ 34 w 53"/>
                  <a:gd name="T55" fmla="*/ 10 h 68"/>
                  <a:gd name="T56" fmla="*/ 29 w 53"/>
                  <a:gd name="T57" fmla="*/ 10 h 68"/>
                  <a:gd name="T58" fmla="*/ 23 w 53"/>
                  <a:gd name="T59" fmla="*/ 10 h 68"/>
                  <a:gd name="T60" fmla="*/ 18 w 53"/>
                  <a:gd name="T61" fmla="*/ 10 h 68"/>
                  <a:gd name="T62" fmla="*/ 15 w 53"/>
                  <a:gd name="T63" fmla="*/ 13 h 68"/>
                  <a:gd name="T64" fmla="*/ 13 w 53"/>
                  <a:gd name="T65" fmla="*/ 16 h 68"/>
                  <a:gd name="T66" fmla="*/ 13 w 53"/>
                  <a:gd name="T67" fmla="*/ 20 h 68"/>
                  <a:gd name="T68" fmla="*/ 15 w 53"/>
                  <a:gd name="T69" fmla="*/ 22 h 68"/>
                  <a:gd name="T70" fmla="*/ 18 w 53"/>
                  <a:gd name="T71" fmla="*/ 24 h 68"/>
                  <a:gd name="T72" fmla="*/ 38 w 53"/>
                  <a:gd name="T73" fmla="*/ 30 h 68"/>
                  <a:gd name="T74" fmla="*/ 46 w 53"/>
                  <a:gd name="T75" fmla="*/ 33 h 68"/>
                  <a:gd name="T76" fmla="*/ 50 w 53"/>
                  <a:gd name="T77" fmla="*/ 36 h 68"/>
                  <a:gd name="T78" fmla="*/ 52 w 53"/>
                  <a:gd name="T79" fmla="*/ 40 h 68"/>
                  <a:gd name="T80" fmla="*/ 53 w 53"/>
                  <a:gd name="T81" fmla="*/ 45 h 68"/>
                  <a:gd name="T82" fmla="*/ 53 w 53"/>
                  <a:gd name="T83" fmla="*/ 50 h 68"/>
                  <a:gd name="T84" fmla="*/ 50 w 53"/>
                  <a:gd name="T85" fmla="*/ 58 h 68"/>
                  <a:gd name="T86" fmla="*/ 46 w 53"/>
                  <a:gd name="T87" fmla="*/ 62 h 68"/>
                  <a:gd name="T88" fmla="*/ 41 w 53"/>
                  <a:gd name="T89" fmla="*/ 65 h 68"/>
                  <a:gd name="T90" fmla="*/ 35 w 53"/>
                  <a:gd name="T91" fmla="*/ 67 h 68"/>
                  <a:gd name="T92" fmla="*/ 22 w 53"/>
                  <a:gd name="T93" fmla="*/ 67 h 68"/>
                  <a:gd name="T94" fmla="*/ 12 w 53"/>
                  <a:gd name="T95" fmla="*/ 65 h 68"/>
                  <a:gd name="T96" fmla="*/ 9 w 53"/>
                  <a:gd name="T97" fmla="*/ 62 h 68"/>
                  <a:gd name="T98" fmla="*/ 5 w 53"/>
                  <a:gd name="T99" fmla="*/ 59 h 68"/>
                  <a:gd name="T100" fmla="*/ 2 w 53"/>
                  <a:gd name="T101" fmla="*/ 54 h 68"/>
                  <a:gd name="T102" fmla="*/ 1 w 53"/>
                  <a:gd name="T103" fmla="*/ 49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 h="68">
                    <a:moveTo>
                      <a:pt x="0" y="47"/>
                    </a:moveTo>
                    <a:lnTo>
                      <a:pt x="11" y="45"/>
                    </a:lnTo>
                    <a:lnTo>
                      <a:pt x="12" y="48"/>
                    </a:lnTo>
                    <a:lnTo>
                      <a:pt x="13" y="51"/>
                    </a:lnTo>
                    <a:lnTo>
                      <a:pt x="14" y="53"/>
                    </a:lnTo>
                    <a:lnTo>
                      <a:pt x="16" y="55"/>
                    </a:lnTo>
                    <a:lnTo>
                      <a:pt x="19" y="56"/>
                    </a:lnTo>
                    <a:lnTo>
                      <a:pt x="21" y="58"/>
                    </a:lnTo>
                    <a:lnTo>
                      <a:pt x="24" y="58"/>
                    </a:lnTo>
                    <a:lnTo>
                      <a:pt x="28" y="58"/>
                    </a:lnTo>
                    <a:lnTo>
                      <a:pt x="31" y="58"/>
                    </a:lnTo>
                    <a:lnTo>
                      <a:pt x="34" y="58"/>
                    </a:lnTo>
                    <a:lnTo>
                      <a:pt x="37" y="57"/>
                    </a:lnTo>
                    <a:lnTo>
                      <a:pt x="39" y="55"/>
                    </a:lnTo>
                    <a:lnTo>
                      <a:pt x="40" y="54"/>
                    </a:lnTo>
                    <a:lnTo>
                      <a:pt x="42" y="52"/>
                    </a:lnTo>
                    <a:lnTo>
                      <a:pt x="43" y="50"/>
                    </a:lnTo>
                    <a:lnTo>
                      <a:pt x="43" y="48"/>
                    </a:lnTo>
                    <a:lnTo>
                      <a:pt x="43" y="46"/>
                    </a:lnTo>
                    <a:lnTo>
                      <a:pt x="42" y="45"/>
                    </a:lnTo>
                    <a:lnTo>
                      <a:pt x="41" y="44"/>
                    </a:lnTo>
                    <a:lnTo>
                      <a:pt x="39" y="42"/>
                    </a:lnTo>
                    <a:lnTo>
                      <a:pt x="36" y="41"/>
                    </a:lnTo>
                    <a:lnTo>
                      <a:pt x="28" y="38"/>
                    </a:lnTo>
                    <a:lnTo>
                      <a:pt x="18" y="36"/>
                    </a:lnTo>
                    <a:lnTo>
                      <a:pt x="12" y="34"/>
                    </a:lnTo>
                    <a:lnTo>
                      <a:pt x="9" y="32"/>
                    </a:lnTo>
                    <a:lnTo>
                      <a:pt x="8" y="31"/>
                    </a:lnTo>
                    <a:lnTo>
                      <a:pt x="6" y="29"/>
                    </a:lnTo>
                    <a:lnTo>
                      <a:pt x="5" y="27"/>
                    </a:lnTo>
                    <a:lnTo>
                      <a:pt x="3" y="24"/>
                    </a:lnTo>
                    <a:lnTo>
                      <a:pt x="2" y="21"/>
                    </a:lnTo>
                    <a:lnTo>
                      <a:pt x="2" y="19"/>
                    </a:lnTo>
                    <a:lnTo>
                      <a:pt x="2" y="14"/>
                    </a:lnTo>
                    <a:lnTo>
                      <a:pt x="4" y="10"/>
                    </a:lnTo>
                    <a:lnTo>
                      <a:pt x="5" y="9"/>
                    </a:lnTo>
                    <a:lnTo>
                      <a:pt x="6" y="7"/>
                    </a:lnTo>
                    <a:lnTo>
                      <a:pt x="9" y="5"/>
                    </a:lnTo>
                    <a:lnTo>
                      <a:pt x="12" y="3"/>
                    </a:lnTo>
                    <a:lnTo>
                      <a:pt x="16" y="2"/>
                    </a:lnTo>
                    <a:lnTo>
                      <a:pt x="21" y="0"/>
                    </a:lnTo>
                    <a:lnTo>
                      <a:pt x="26" y="0"/>
                    </a:lnTo>
                    <a:lnTo>
                      <a:pt x="33" y="0"/>
                    </a:lnTo>
                    <a:lnTo>
                      <a:pt x="39" y="3"/>
                    </a:lnTo>
                    <a:lnTo>
                      <a:pt x="44" y="5"/>
                    </a:lnTo>
                    <a:lnTo>
                      <a:pt x="46" y="7"/>
                    </a:lnTo>
                    <a:lnTo>
                      <a:pt x="47" y="8"/>
                    </a:lnTo>
                    <a:lnTo>
                      <a:pt x="49" y="10"/>
                    </a:lnTo>
                    <a:lnTo>
                      <a:pt x="50" y="13"/>
                    </a:lnTo>
                    <a:lnTo>
                      <a:pt x="51" y="18"/>
                    </a:lnTo>
                    <a:lnTo>
                      <a:pt x="40" y="20"/>
                    </a:lnTo>
                    <a:lnTo>
                      <a:pt x="40" y="17"/>
                    </a:lnTo>
                    <a:lnTo>
                      <a:pt x="39" y="15"/>
                    </a:lnTo>
                    <a:lnTo>
                      <a:pt x="38" y="14"/>
                    </a:lnTo>
                    <a:lnTo>
                      <a:pt x="36" y="12"/>
                    </a:lnTo>
                    <a:lnTo>
                      <a:pt x="34" y="10"/>
                    </a:lnTo>
                    <a:lnTo>
                      <a:pt x="33" y="10"/>
                    </a:lnTo>
                    <a:lnTo>
                      <a:pt x="29" y="10"/>
                    </a:lnTo>
                    <a:lnTo>
                      <a:pt x="26" y="9"/>
                    </a:lnTo>
                    <a:lnTo>
                      <a:pt x="23" y="10"/>
                    </a:lnTo>
                    <a:lnTo>
                      <a:pt x="20" y="10"/>
                    </a:lnTo>
                    <a:lnTo>
                      <a:pt x="18" y="10"/>
                    </a:lnTo>
                    <a:lnTo>
                      <a:pt x="15" y="12"/>
                    </a:lnTo>
                    <a:lnTo>
                      <a:pt x="15" y="13"/>
                    </a:lnTo>
                    <a:lnTo>
                      <a:pt x="13" y="14"/>
                    </a:lnTo>
                    <a:lnTo>
                      <a:pt x="13" y="16"/>
                    </a:lnTo>
                    <a:lnTo>
                      <a:pt x="12" y="17"/>
                    </a:lnTo>
                    <a:lnTo>
                      <a:pt x="13" y="20"/>
                    </a:lnTo>
                    <a:lnTo>
                      <a:pt x="14" y="21"/>
                    </a:lnTo>
                    <a:lnTo>
                      <a:pt x="15" y="22"/>
                    </a:lnTo>
                    <a:lnTo>
                      <a:pt x="15" y="23"/>
                    </a:lnTo>
                    <a:lnTo>
                      <a:pt x="18" y="24"/>
                    </a:lnTo>
                    <a:lnTo>
                      <a:pt x="28" y="27"/>
                    </a:lnTo>
                    <a:lnTo>
                      <a:pt x="38" y="30"/>
                    </a:lnTo>
                    <a:lnTo>
                      <a:pt x="44" y="32"/>
                    </a:lnTo>
                    <a:lnTo>
                      <a:pt x="46" y="33"/>
                    </a:lnTo>
                    <a:lnTo>
                      <a:pt x="48" y="34"/>
                    </a:lnTo>
                    <a:lnTo>
                      <a:pt x="50" y="36"/>
                    </a:lnTo>
                    <a:lnTo>
                      <a:pt x="51" y="38"/>
                    </a:lnTo>
                    <a:lnTo>
                      <a:pt x="52" y="40"/>
                    </a:lnTo>
                    <a:lnTo>
                      <a:pt x="53" y="42"/>
                    </a:lnTo>
                    <a:lnTo>
                      <a:pt x="53" y="45"/>
                    </a:lnTo>
                    <a:lnTo>
                      <a:pt x="53" y="47"/>
                    </a:lnTo>
                    <a:lnTo>
                      <a:pt x="53" y="50"/>
                    </a:lnTo>
                    <a:lnTo>
                      <a:pt x="53" y="52"/>
                    </a:lnTo>
                    <a:lnTo>
                      <a:pt x="50" y="58"/>
                    </a:lnTo>
                    <a:lnTo>
                      <a:pt x="49" y="59"/>
                    </a:lnTo>
                    <a:lnTo>
                      <a:pt x="46" y="62"/>
                    </a:lnTo>
                    <a:lnTo>
                      <a:pt x="44" y="63"/>
                    </a:lnTo>
                    <a:lnTo>
                      <a:pt x="41" y="65"/>
                    </a:lnTo>
                    <a:lnTo>
                      <a:pt x="38" y="66"/>
                    </a:lnTo>
                    <a:lnTo>
                      <a:pt x="35" y="67"/>
                    </a:lnTo>
                    <a:lnTo>
                      <a:pt x="28" y="68"/>
                    </a:lnTo>
                    <a:lnTo>
                      <a:pt x="22" y="67"/>
                    </a:lnTo>
                    <a:lnTo>
                      <a:pt x="17" y="66"/>
                    </a:lnTo>
                    <a:lnTo>
                      <a:pt x="12" y="65"/>
                    </a:lnTo>
                    <a:lnTo>
                      <a:pt x="10" y="63"/>
                    </a:lnTo>
                    <a:lnTo>
                      <a:pt x="9" y="62"/>
                    </a:lnTo>
                    <a:lnTo>
                      <a:pt x="7" y="61"/>
                    </a:lnTo>
                    <a:lnTo>
                      <a:pt x="5" y="59"/>
                    </a:lnTo>
                    <a:lnTo>
                      <a:pt x="3" y="55"/>
                    </a:lnTo>
                    <a:lnTo>
                      <a:pt x="2" y="54"/>
                    </a:lnTo>
                    <a:lnTo>
                      <a:pt x="2" y="52"/>
                    </a:lnTo>
                    <a:lnTo>
                      <a:pt x="1" y="49"/>
                    </a:lnTo>
                    <a:lnTo>
                      <a:pt x="0" y="4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5" name="Freeform 250"/>
              <p:cNvSpPr>
                <a:spLocks/>
              </p:cNvSpPr>
              <p:nvPr/>
            </p:nvSpPr>
            <p:spPr bwMode="auto">
              <a:xfrm>
                <a:off x="1686" y="2692"/>
                <a:ext cx="32" cy="88"/>
              </a:xfrm>
              <a:custGeom>
                <a:avLst/>
                <a:gdLst>
                  <a:gd name="T0" fmla="*/ 31 w 32"/>
                  <a:gd name="T1" fmla="*/ 77 h 88"/>
                  <a:gd name="T2" fmla="*/ 32 w 32"/>
                  <a:gd name="T3" fmla="*/ 86 h 88"/>
                  <a:gd name="T4" fmla="*/ 28 w 32"/>
                  <a:gd name="T5" fmla="*/ 87 h 88"/>
                  <a:gd name="T6" fmla="*/ 24 w 32"/>
                  <a:gd name="T7" fmla="*/ 88 h 88"/>
                  <a:gd name="T8" fmla="*/ 18 w 32"/>
                  <a:gd name="T9" fmla="*/ 87 h 88"/>
                  <a:gd name="T10" fmla="*/ 17 w 32"/>
                  <a:gd name="T11" fmla="*/ 86 h 88"/>
                  <a:gd name="T12" fmla="*/ 14 w 32"/>
                  <a:gd name="T13" fmla="*/ 86 h 88"/>
                  <a:gd name="T14" fmla="*/ 13 w 32"/>
                  <a:gd name="T15" fmla="*/ 85 h 88"/>
                  <a:gd name="T16" fmla="*/ 12 w 32"/>
                  <a:gd name="T17" fmla="*/ 84 h 88"/>
                  <a:gd name="T18" fmla="*/ 10 w 32"/>
                  <a:gd name="T19" fmla="*/ 83 h 88"/>
                  <a:gd name="T20" fmla="*/ 10 w 32"/>
                  <a:gd name="T21" fmla="*/ 81 h 88"/>
                  <a:gd name="T22" fmla="*/ 10 w 32"/>
                  <a:gd name="T23" fmla="*/ 79 h 88"/>
                  <a:gd name="T24" fmla="*/ 9 w 32"/>
                  <a:gd name="T25" fmla="*/ 76 h 88"/>
                  <a:gd name="T26" fmla="*/ 9 w 32"/>
                  <a:gd name="T27" fmla="*/ 68 h 88"/>
                  <a:gd name="T28" fmla="*/ 9 w 32"/>
                  <a:gd name="T29" fmla="*/ 31 h 88"/>
                  <a:gd name="T30" fmla="*/ 0 w 32"/>
                  <a:gd name="T31" fmla="*/ 31 h 88"/>
                  <a:gd name="T32" fmla="*/ 0 w 32"/>
                  <a:gd name="T33" fmla="*/ 23 h 88"/>
                  <a:gd name="T34" fmla="*/ 9 w 32"/>
                  <a:gd name="T35" fmla="*/ 23 h 88"/>
                  <a:gd name="T36" fmla="*/ 9 w 32"/>
                  <a:gd name="T37" fmla="*/ 7 h 88"/>
                  <a:gd name="T38" fmla="*/ 20 w 32"/>
                  <a:gd name="T39" fmla="*/ 0 h 88"/>
                  <a:gd name="T40" fmla="*/ 20 w 32"/>
                  <a:gd name="T41" fmla="*/ 23 h 88"/>
                  <a:gd name="T42" fmla="*/ 31 w 32"/>
                  <a:gd name="T43" fmla="*/ 23 h 88"/>
                  <a:gd name="T44" fmla="*/ 31 w 32"/>
                  <a:gd name="T45" fmla="*/ 31 h 88"/>
                  <a:gd name="T46" fmla="*/ 20 w 32"/>
                  <a:gd name="T47" fmla="*/ 31 h 88"/>
                  <a:gd name="T48" fmla="*/ 20 w 32"/>
                  <a:gd name="T49" fmla="*/ 69 h 88"/>
                  <a:gd name="T50" fmla="*/ 20 w 32"/>
                  <a:gd name="T51" fmla="*/ 73 h 88"/>
                  <a:gd name="T52" fmla="*/ 20 w 32"/>
                  <a:gd name="T53" fmla="*/ 75 h 88"/>
                  <a:gd name="T54" fmla="*/ 21 w 32"/>
                  <a:gd name="T55" fmla="*/ 76 h 88"/>
                  <a:gd name="T56" fmla="*/ 22 w 32"/>
                  <a:gd name="T57" fmla="*/ 77 h 88"/>
                  <a:gd name="T58" fmla="*/ 24 w 32"/>
                  <a:gd name="T59" fmla="*/ 77 h 88"/>
                  <a:gd name="T60" fmla="*/ 26 w 32"/>
                  <a:gd name="T61" fmla="*/ 78 h 88"/>
                  <a:gd name="T62" fmla="*/ 31 w 32"/>
                  <a:gd name="T63" fmla="*/ 7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 h="88">
                    <a:moveTo>
                      <a:pt x="31" y="77"/>
                    </a:moveTo>
                    <a:lnTo>
                      <a:pt x="32" y="86"/>
                    </a:lnTo>
                    <a:lnTo>
                      <a:pt x="28" y="87"/>
                    </a:lnTo>
                    <a:lnTo>
                      <a:pt x="24" y="88"/>
                    </a:lnTo>
                    <a:lnTo>
                      <a:pt x="18" y="87"/>
                    </a:lnTo>
                    <a:lnTo>
                      <a:pt x="17" y="86"/>
                    </a:lnTo>
                    <a:lnTo>
                      <a:pt x="14" y="86"/>
                    </a:lnTo>
                    <a:lnTo>
                      <a:pt x="13" y="85"/>
                    </a:lnTo>
                    <a:lnTo>
                      <a:pt x="12" y="84"/>
                    </a:lnTo>
                    <a:lnTo>
                      <a:pt x="10" y="83"/>
                    </a:lnTo>
                    <a:lnTo>
                      <a:pt x="10" y="81"/>
                    </a:lnTo>
                    <a:lnTo>
                      <a:pt x="10" y="79"/>
                    </a:lnTo>
                    <a:lnTo>
                      <a:pt x="9" y="76"/>
                    </a:lnTo>
                    <a:lnTo>
                      <a:pt x="9" y="68"/>
                    </a:lnTo>
                    <a:lnTo>
                      <a:pt x="9" y="31"/>
                    </a:lnTo>
                    <a:lnTo>
                      <a:pt x="0" y="31"/>
                    </a:lnTo>
                    <a:lnTo>
                      <a:pt x="0" y="23"/>
                    </a:lnTo>
                    <a:lnTo>
                      <a:pt x="9" y="23"/>
                    </a:lnTo>
                    <a:lnTo>
                      <a:pt x="9" y="7"/>
                    </a:lnTo>
                    <a:lnTo>
                      <a:pt x="20" y="0"/>
                    </a:lnTo>
                    <a:lnTo>
                      <a:pt x="20" y="23"/>
                    </a:lnTo>
                    <a:lnTo>
                      <a:pt x="31" y="23"/>
                    </a:lnTo>
                    <a:lnTo>
                      <a:pt x="31" y="31"/>
                    </a:lnTo>
                    <a:lnTo>
                      <a:pt x="20" y="31"/>
                    </a:lnTo>
                    <a:lnTo>
                      <a:pt x="20" y="69"/>
                    </a:lnTo>
                    <a:lnTo>
                      <a:pt x="20" y="73"/>
                    </a:lnTo>
                    <a:lnTo>
                      <a:pt x="20" y="75"/>
                    </a:lnTo>
                    <a:lnTo>
                      <a:pt x="21" y="76"/>
                    </a:lnTo>
                    <a:lnTo>
                      <a:pt x="22" y="77"/>
                    </a:lnTo>
                    <a:lnTo>
                      <a:pt x="24" y="77"/>
                    </a:lnTo>
                    <a:lnTo>
                      <a:pt x="26" y="78"/>
                    </a:lnTo>
                    <a:lnTo>
                      <a:pt x="31" y="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sp>
        <p:nvSpPr>
          <p:cNvPr id="166139" name="Rectangle 251"/>
          <p:cNvSpPr>
            <a:spLocks noChangeArrowheads="1"/>
          </p:cNvSpPr>
          <p:nvPr/>
        </p:nvSpPr>
        <p:spPr bwMode="auto">
          <a:xfrm>
            <a:off x="5483225" y="646112"/>
            <a:ext cx="3059112" cy="1238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64" tIns="46032" rIns="92064" bIns="46032" anchor="ctr"/>
          <a:lstStyle/>
          <a:p>
            <a:pPr eaLnBrk="0" hangingPunct="0">
              <a:defRPr/>
            </a:pPr>
            <a:r>
              <a:rPr lang="en-GB" sz="2400" dirty="0"/>
              <a:t>Partners of </a:t>
            </a:r>
          </a:p>
          <a:p>
            <a:pPr eaLnBrk="0" hangingPunct="0">
              <a:defRPr/>
            </a:pPr>
            <a:r>
              <a:rPr lang="en-GB" sz="2400" dirty="0"/>
              <a:t>Centres of Expertise</a:t>
            </a:r>
            <a:br>
              <a:rPr lang="en-GB" sz="2400" dirty="0"/>
            </a:br>
            <a:r>
              <a:rPr lang="en-GB" sz="2400" dirty="0"/>
              <a:t> at regional level </a:t>
            </a:r>
            <a:endParaRPr lang="en-GB" sz="2400" dirty="0">
              <a:latin typeface="HelveticaNeue BoldCond" charset="0"/>
            </a:endParaRPr>
          </a:p>
        </p:txBody>
      </p:sp>
      <p:sp>
        <p:nvSpPr>
          <p:cNvPr id="166140" name="Text Box 252"/>
          <p:cNvSpPr txBox="1">
            <a:spLocks noChangeArrowheads="1"/>
          </p:cNvSpPr>
          <p:nvPr/>
        </p:nvSpPr>
        <p:spPr bwMode="auto">
          <a:xfrm>
            <a:off x="2754313" y="3405188"/>
            <a:ext cx="1549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i-FI" sz="2000" b="1">
                <a:latin typeface="Arial Narrow" charset="0"/>
                <a:cs typeface="+mn-cs"/>
              </a:rPr>
              <a:t>Joint strategy</a:t>
            </a:r>
          </a:p>
        </p:txBody>
      </p:sp>
    </p:spTree>
    <p:extLst>
      <p:ext uri="{BB962C8B-B14F-4D97-AF65-F5344CB8AC3E}">
        <p14:creationId xmlns:p14="http://schemas.microsoft.com/office/powerpoint/2010/main" val="1782974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500" fill="hold"/>
                                        <p:tgtEl>
                                          <p:spTgt spid="165890"/>
                                        </p:tgtEl>
                                        <p:attrNameLst>
                                          <p:attrName>ppt_x</p:attrName>
                                        </p:attrNameLst>
                                      </p:cBhvr>
                                      <p:tavLst>
                                        <p:tav tm="0">
                                          <p:val>
                                            <p:strVal val="0-#ppt_w/2"/>
                                          </p:val>
                                        </p:tav>
                                        <p:tav tm="100000">
                                          <p:val>
                                            <p:strVal val="#ppt_x"/>
                                          </p:val>
                                        </p:tav>
                                      </p:tavLst>
                                    </p:anim>
                                    <p:anim calcmode="lin" valueType="num">
                                      <p:cBhvr additive="base">
                                        <p:cTn id="8" dur="500" fill="hold"/>
                                        <p:tgtEl>
                                          <p:spTgt spid="165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5974"/>
                                        </p:tgtEl>
                                        <p:attrNameLst>
                                          <p:attrName>style.visibility</p:attrName>
                                        </p:attrNameLst>
                                      </p:cBhvr>
                                      <p:to>
                                        <p:strVal val="visible"/>
                                      </p:to>
                                    </p:set>
                                    <p:anim calcmode="lin" valueType="num">
                                      <p:cBhvr additive="base">
                                        <p:cTn id="13" dur="500" fill="hold"/>
                                        <p:tgtEl>
                                          <p:spTgt spid="165974"/>
                                        </p:tgtEl>
                                        <p:attrNameLst>
                                          <p:attrName>ppt_x</p:attrName>
                                        </p:attrNameLst>
                                      </p:cBhvr>
                                      <p:tavLst>
                                        <p:tav tm="0">
                                          <p:val>
                                            <p:strVal val="0-#ppt_w/2"/>
                                          </p:val>
                                        </p:tav>
                                        <p:tav tm="100000">
                                          <p:val>
                                            <p:strVal val="#ppt_x"/>
                                          </p:val>
                                        </p:tav>
                                      </p:tavLst>
                                    </p:anim>
                                    <p:anim calcmode="lin" valueType="num">
                                      <p:cBhvr additive="base">
                                        <p:cTn id="14" dur="500" fill="hold"/>
                                        <p:tgtEl>
                                          <p:spTgt spid="1659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5985"/>
                                        </p:tgtEl>
                                        <p:attrNameLst>
                                          <p:attrName>style.visibility</p:attrName>
                                        </p:attrNameLst>
                                      </p:cBhvr>
                                      <p:to>
                                        <p:strVal val="visible"/>
                                      </p:to>
                                    </p:set>
                                    <p:anim calcmode="lin" valueType="num">
                                      <p:cBhvr additive="base">
                                        <p:cTn id="19" dur="500" fill="hold"/>
                                        <p:tgtEl>
                                          <p:spTgt spid="165985"/>
                                        </p:tgtEl>
                                        <p:attrNameLst>
                                          <p:attrName>ppt_x</p:attrName>
                                        </p:attrNameLst>
                                      </p:cBhvr>
                                      <p:tavLst>
                                        <p:tav tm="0">
                                          <p:val>
                                            <p:strVal val="0-#ppt_w/2"/>
                                          </p:val>
                                        </p:tav>
                                        <p:tav tm="100000">
                                          <p:val>
                                            <p:strVal val="#ppt_x"/>
                                          </p:val>
                                        </p:tav>
                                      </p:tavLst>
                                    </p:anim>
                                    <p:anim calcmode="lin" valueType="num">
                                      <p:cBhvr additive="base">
                                        <p:cTn id="20" dur="500" fill="hold"/>
                                        <p:tgtEl>
                                          <p:spTgt spid="16598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5925"/>
                                        </p:tgtEl>
                                        <p:attrNameLst>
                                          <p:attrName>style.visibility</p:attrName>
                                        </p:attrNameLst>
                                      </p:cBhvr>
                                      <p:to>
                                        <p:strVal val="visible"/>
                                      </p:to>
                                    </p:set>
                                    <p:anim calcmode="lin" valueType="num">
                                      <p:cBhvr additive="base">
                                        <p:cTn id="25" dur="500" fill="hold"/>
                                        <p:tgtEl>
                                          <p:spTgt spid="165925"/>
                                        </p:tgtEl>
                                        <p:attrNameLst>
                                          <p:attrName>ppt_x</p:attrName>
                                        </p:attrNameLst>
                                      </p:cBhvr>
                                      <p:tavLst>
                                        <p:tav tm="0">
                                          <p:val>
                                            <p:strVal val="0-#ppt_w/2"/>
                                          </p:val>
                                        </p:tav>
                                        <p:tav tm="100000">
                                          <p:val>
                                            <p:strVal val="#ppt_x"/>
                                          </p:val>
                                        </p:tav>
                                      </p:tavLst>
                                    </p:anim>
                                    <p:anim calcmode="lin" valueType="num">
                                      <p:cBhvr additive="base">
                                        <p:cTn id="26" dur="500" fill="hold"/>
                                        <p:tgtEl>
                                          <p:spTgt spid="16592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5950"/>
                                        </p:tgtEl>
                                        <p:attrNameLst>
                                          <p:attrName>style.visibility</p:attrName>
                                        </p:attrNameLst>
                                      </p:cBhvr>
                                      <p:to>
                                        <p:strVal val="visible"/>
                                      </p:to>
                                    </p:set>
                                    <p:anim calcmode="lin" valueType="num">
                                      <p:cBhvr additive="base">
                                        <p:cTn id="31" dur="500" fill="hold"/>
                                        <p:tgtEl>
                                          <p:spTgt spid="165950"/>
                                        </p:tgtEl>
                                        <p:attrNameLst>
                                          <p:attrName>ppt_x</p:attrName>
                                        </p:attrNameLst>
                                      </p:cBhvr>
                                      <p:tavLst>
                                        <p:tav tm="0">
                                          <p:val>
                                            <p:strVal val="0-#ppt_w/2"/>
                                          </p:val>
                                        </p:tav>
                                        <p:tav tm="100000">
                                          <p:val>
                                            <p:strVal val="#ppt_x"/>
                                          </p:val>
                                        </p:tav>
                                      </p:tavLst>
                                    </p:anim>
                                    <p:anim calcmode="lin" valueType="num">
                                      <p:cBhvr additive="base">
                                        <p:cTn id="32" dur="500" fill="hold"/>
                                        <p:tgtEl>
                                          <p:spTgt spid="16595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6107"/>
                                        </p:tgtEl>
                                        <p:attrNameLst>
                                          <p:attrName>style.visibility</p:attrName>
                                        </p:attrNameLst>
                                      </p:cBhvr>
                                      <p:to>
                                        <p:strVal val="visible"/>
                                      </p:to>
                                    </p:set>
                                    <p:anim calcmode="lin" valueType="num">
                                      <p:cBhvr additive="base">
                                        <p:cTn id="37" dur="500" fill="hold"/>
                                        <p:tgtEl>
                                          <p:spTgt spid="166107"/>
                                        </p:tgtEl>
                                        <p:attrNameLst>
                                          <p:attrName>ppt_x</p:attrName>
                                        </p:attrNameLst>
                                      </p:cBhvr>
                                      <p:tavLst>
                                        <p:tav tm="0">
                                          <p:val>
                                            <p:strVal val="0-#ppt_w/2"/>
                                          </p:val>
                                        </p:tav>
                                        <p:tav tm="100000">
                                          <p:val>
                                            <p:strVal val="#ppt_x"/>
                                          </p:val>
                                        </p:tav>
                                      </p:tavLst>
                                    </p:anim>
                                    <p:anim calcmode="lin" valueType="num">
                                      <p:cBhvr additive="base">
                                        <p:cTn id="38" dur="500" fill="hold"/>
                                        <p:tgtEl>
                                          <p:spTgt spid="16610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6602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166081"/>
                                        </p:tgtEl>
                                        <p:attrNameLst>
                                          <p:attrName>style.visibility</p:attrName>
                                        </p:attrNameLst>
                                      </p:cBhvr>
                                      <p:to>
                                        <p:strVal val="visible"/>
                                      </p:to>
                                    </p:set>
                                    <p:anim calcmode="lin" valueType="num">
                                      <p:cBhvr additive="base">
                                        <p:cTn id="47" dur="500" fill="hold"/>
                                        <p:tgtEl>
                                          <p:spTgt spid="166081"/>
                                        </p:tgtEl>
                                        <p:attrNameLst>
                                          <p:attrName>ppt_x</p:attrName>
                                        </p:attrNameLst>
                                      </p:cBhvr>
                                      <p:tavLst>
                                        <p:tav tm="0">
                                          <p:val>
                                            <p:strVal val="0-#ppt_w/2"/>
                                          </p:val>
                                        </p:tav>
                                        <p:tav tm="100000">
                                          <p:val>
                                            <p:strVal val="#ppt_x"/>
                                          </p:val>
                                        </p:tav>
                                      </p:tavLst>
                                    </p:anim>
                                    <p:anim calcmode="lin" valueType="num">
                                      <p:cBhvr additive="base">
                                        <p:cTn id="48" dur="500" fill="hold"/>
                                        <p:tgtEl>
                                          <p:spTgt spid="166081"/>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16606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166007"/>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66140"/>
                                        </p:tgtEl>
                                        <p:attrNameLst>
                                          <p:attrName>style.visibility</p:attrName>
                                        </p:attrNameLst>
                                      </p:cBhvr>
                                      <p:to>
                                        <p:strVal val="visible"/>
                                      </p:to>
                                    </p:set>
                                    <p:anim calcmode="lin" valueType="num">
                                      <p:cBhvr additive="base">
                                        <p:cTn id="61" dur="500" fill="hold"/>
                                        <p:tgtEl>
                                          <p:spTgt spid="166140"/>
                                        </p:tgtEl>
                                        <p:attrNameLst>
                                          <p:attrName>ppt_x</p:attrName>
                                        </p:attrNameLst>
                                      </p:cBhvr>
                                      <p:tavLst>
                                        <p:tav tm="0">
                                          <p:val>
                                            <p:strVal val="0-#ppt_w/2"/>
                                          </p:val>
                                        </p:tav>
                                        <p:tav tm="100000">
                                          <p:val>
                                            <p:strVal val="#ppt_x"/>
                                          </p:val>
                                        </p:tav>
                                      </p:tavLst>
                                    </p:anim>
                                    <p:anim calcmode="lin" valueType="num">
                                      <p:cBhvr additive="base">
                                        <p:cTn id="62" dur="500" fill="hold"/>
                                        <p:tgtEl>
                                          <p:spTgt spid="166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14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6629400"/>
            <a:ext cx="9144000" cy="228600"/>
          </a:xfrm>
          <a:prstGeom prst="rect">
            <a:avLst/>
          </a:prstGeom>
          <a:gradFill rotWithShape="0">
            <a:gsLst>
              <a:gs pos="0">
                <a:schemeClr val="bg1"/>
              </a:gs>
              <a:gs pos="100000">
                <a:srgbClr val="000099"/>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4867" name="Rectangle 3"/>
          <p:cNvSpPr>
            <a:spLocks noChangeArrowheads="1"/>
          </p:cNvSpPr>
          <p:nvPr/>
        </p:nvSpPr>
        <p:spPr bwMode="auto">
          <a:xfrm>
            <a:off x="0" y="0"/>
            <a:ext cx="9144000" cy="1447800"/>
          </a:xfrm>
          <a:prstGeom prst="rect">
            <a:avLst/>
          </a:prstGeom>
          <a:gradFill rotWithShape="0">
            <a:gsLst>
              <a:gs pos="0">
                <a:srgbClr val="339966"/>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6486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926388" cy="5170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64869" name="Rectangle 5"/>
          <p:cNvSpPr>
            <a:spLocks noChangeArrowheads="1"/>
          </p:cNvSpPr>
          <p:nvPr/>
        </p:nvSpPr>
        <p:spPr bwMode="auto">
          <a:xfrm>
            <a:off x="304800" y="228600"/>
            <a:ext cx="86106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defRPr/>
            </a:pPr>
            <a:r>
              <a:rPr lang="fi-FI" sz="3200" i="1">
                <a:latin typeface="Tahoma" charset="0"/>
                <a:cs typeface="+mn-cs"/>
              </a:rPr>
              <a:t>The Centres of Expertise and the fields of expertise in Finland, 1999 - 2006</a:t>
            </a:r>
          </a:p>
        </p:txBody>
      </p:sp>
      <p:sp>
        <p:nvSpPr>
          <p:cNvPr id="164870" name="Rectangle 6"/>
          <p:cNvSpPr>
            <a:spLocks noChangeArrowheads="1"/>
          </p:cNvSpPr>
          <p:nvPr/>
        </p:nvSpPr>
        <p:spPr bwMode="auto">
          <a:xfrm>
            <a:off x="595313" y="1524000"/>
            <a:ext cx="2614612" cy="4464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lnSpc>
                <a:spcPct val="82000"/>
              </a:lnSpc>
              <a:defRPr/>
            </a:pPr>
            <a:r>
              <a:rPr lang="fi-FI" sz="1200" b="1">
                <a:solidFill>
                  <a:srgbClr val="181512"/>
                </a:solidFill>
                <a:latin typeface="Arial Narrow" charset="0"/>
                <a:cs typeface="+mn-cs"/>
              </a:rPr>
              <a:t>Lapland - Centre of Expertise for </a:t>
            </a:r>
          </a:p>
          <a:p>
            <a:pPr eaLnBrk="0" hangingPunct="0">
              <a:lnSpc>
                <a:spcPct val="82000"/>
              </a:lnSpc>
              <a:defRPr/>
            </a:pPr>
            <a:r>
              <a:rPr lang="fi-FI" sz="1200" b="1">
                <a:solidFill>
                  <a:srgbClr val="181512"/>
                </a:solidFill>
                <a:latin typeface="Arial Narrow" charset="0"/>
                <a:cs typeface="+mn-cs"/>
              </a:rPr>
              <a:t>Experience Production</a:t>
            </a:r>
            <a:endParaRPr lang="fi-FI" sz="1200">
              <a:solidFill>
                <a:srgbClr val="181512"/>
              </a:solidFill>
              <a:latin typeface="Arial Narrow" charset="0"/>
              <a:cs typeface="+mn-cs"/>
            </a:endParaRPr>
          </a:p>
          <a:p>
            <a:pPr eaLnBrk="0" hangingPunct="0">
              <a:lnSpc>
                <a:spcPct val="82000"/>
              </a:lnSpc>
              <a:defRPr/>
            </a:pPr>
            <a:br>
              <a:rPr lang="fi-FI" sz="1200">
                <a:solidFill>
                  <a:srgbClr val="181512"/>
                </a:solidFill>
                <a:latin typeface="Arial Narrow" charset="0"/>
                <a:cs typeface="+mn-cs"/>
              </a:rPr>
            </a:br>
            <a:r>
              <a:rPr lang="fi-FI" sz="1200" b="1">
                <a:solidFill>
                  <a:srgbClr val="181512"/>
                </a:solidFill>
                <a:latin typeface="Arial Narrow" charset="0"/>
                <a:cs typeface="+mn-cs"/>
              </a:rPr>
              <a:t>Oulu Region Centre of Expertise</a:t>
            </a:r>
            <a:r>
              <a:rPr lang="fi-FI" sz="1200">
                <a:solidFill>
                  <a:srgbClr val="181512"/>
                </a:solidFill>
                <a:latin typeface="Arial Narrow" charset="0"/>
                <a:cs typeface="+mn-cs"/>
              </a:rPr>
              <a:t> </a:t>
            </a:r>
          </a:p>
          <a:p>
            <a:pPr eaLnBrk="0" hangingPunct="0">
              <a:lnSpc>
                <a:spcPct val="92000"/>
              </a:lnSpc>
              <a:buFontTx/>
              <a:buChar char="•"/>
              <a:defRPr/>
            </a:pPr>
            <a:r>
              <a:rPr lang="fi-FI" sz="1000">
                <a:solidFill>
                  <a:srgbClr val="181512"/>
                </a:solidFill>
                <a:latin typeface="Arial Narrow" charset="0"/>
                <a:cs typeface="+mn-cs"/>
              </a:rPr>
              <a:t>Information and telecommunication technology</a:t>
            </a:r>
          </a:p>
          <a:p>
            <a:pPr eaLnBrk="0" hangingPunct="0">
              <a:lnSpc>
                <a:spcPct val="92000"/>
              </a:lnSpc>
              <a:buFontTx/>
              <a:buChar char="•"/>
              <a:defRPr/>
            </a:pPr>
            <a:r>
              <a:rPr lang="fi-FI" sz="1000">
                <a:solidFill>
                  <a:srgbClr val="181512"/>
                </a:solidFill>
                <a:latin typeface="Arial Narrow" charset="0"/>
                <a:cs typeface="+mn-cs"/>
              </a:rPr>
              <a:t>Medical technology </a:t>
            </a:r>
          </a:p>
          <a:p>
            <a:pPr eaLnBrk="0" hangingPunct="0">
              <a:lnSpc>
                <a:spcPct val="92000"/>
              </a:lnSpc>
              <a:buFontTx/>
              <a:buChar char="•"/>
              <a:defRPr/>
            </a:pPr>
            <a:r>
              <a:rPr lang="fi-FI" sz="1000">
                <a:solidFill>
                  <a:srgbClr val="181512"/>
                </a:solidFill>
                <a:latin typeface="Arial Narrow" charset="0"/>
                <a:cs typeface="+mn-cs"/>
              </a:rPr>
              <a:t>Biotechnology</a:t>
            </a:r>
          </a:p>
          <a:p>
            <a:pPr eaLnBrk="0" hangingPunct="0">
              <a:lnSpc>
                <a:spcPct val="82000"/>
              </a:lnSpc>
              <a:buFontTx/>
              <a:buChar char="•"/>
              <a:defRPr/>
            </a:pPr>
            <a:endParaRPr lang="fi-FI" sz="1200">
              <a:solidFill>
                <a:srgbClr val="181512"/>
              </a:solidFill>
              <a:latin typeface="Arial Narrow" charset="0"/>
              <a:cs typeface="+mn-cs"/>
            </a:endParaRPr>
          </a:p>
          <a:p>
            <a:pPr eaLnBrk="0" hangingPunct="0">
              <a:lnSpc>
                <a:spcPct val="82000"/>
              </a:lnSpc>
              <a:defRPr/>
            </a:pPr>
            <a:r>
              <a:rPr lang="fi-FI" sz="1200" b="1">
                <a:solidFill>
                  <a:srgbClr val="181512"/>
                </a:solidFill>
                <a:latin typeface="Arial Narrow" charset="0"/>
                <a:cs typeface="+mn-cs"/>
              </a:rPr>
              <a:t>Centre of Expertise for Western Finland</a:t>
            </a:r>
            <a:endParaRPr lang="fi-FI" sz="1200">
              <a:solidFill>
                <a:srgbClr val="181512"/>
              </a:solidFill>
              <a:latin typeface="Arial Narrow" charset="0"/>
              <a:cs typeface="+mn-cs"/>
            </a:endParaRPr>
          </a:p>
          <a:p>
            <a:pPr eaLnBrk="0" hangingPunct="0">
              <a:lnSpc>
                <a:spcPct val="82000"/>
              </a:lnSpc>
              <a:buFontTx/>
              <a:buChar char="•"/>
              <a:defRPr/>
            </a:pPr>
            <a:r>
              <a:rPr lang="fi-FI" sz="1000">
                <a:solidFill>
                  <a:srgbClr val="181512"/>
                </a:solidFill>
                <a:latin typeface="Arial Narrow" charset="0"/>
                <a:cs typeface="+mn-cs"/>
              </a:rPr>
              <a:t>Energy technology and economy</a:t>
            </a:r>
          </a:p>
          <a:p>
            <a:pPr eaLnBrk="0" hangingPunct="0">
              <a:lnSpc>
                <a:spcPct val="82000"/>
              </a:lnSpc>
              <a:defRPr/>
            </a:pPr>
            <a:br>
              <a:rPr lang="fi-FI" sz="1200">
                <a:solidFill>
                  <a:srgbClr val="181512"/>
                </a:solidFill>
                <a:latin typeface="Arial Narrow" charset="0"/>
                <a:cs typeface="+mn-cs"/>
              </a:rPr>
            </a:br>
            <a:r>
              <a:rPr lang="fi-FI" sz="1200" b="1">
                <a:solidFill>
                  <a:srgbClr val="181512"/>
                </a:solidFill>
                <a:latin typeface="Arial Narrow" charset="0"/>
                <a:cs typeface="+mn-cs"/>
              </a:rPr>
              <a:t>Seinäjoki Region Centre of Expertise for </a:t>
            </a:r>
          </a:p>
          <a:p>
            <a:pPr eaLnBrk="0" hangingPunct="0">
              <a:lnSpc>
                <a:spcPct val="82000"/>
              </a:lnSpc>
              <a:defRPr/>
            </a:pPr>
            <a:r>
              <a:rPr lang="fi-FI" sz="1200" b="1">
                <a:solidFill>
                  <a:srgbClr val="181512"/>
                </a:solidFill>
                <a:latin typeface="Arial Narrow" charset="0"/>
                <a:cs typeface="+mn-cs"/>
              </a:rPr>
              <a:t>Food Technology and Industry</a:t>
            </a:r>
            <a:endParaRPr lang="fi-FI" sz="1200">
              <a:solidFill>
                <a:srgbClr val="181512"/>
              </a:solidFill>
              <a:latin typeface="Arial Narrow" charset="0"/>
              <a:cs typeface="+mn-cs"/>
            </a:endParaRPr>
          </a:p>
          <a:p>
            <a:pPr eaLnBrk="0" hangingPunct="0">
              <a:lnSpc>
                <a:spcPct val="82000"/>
              </a:lnSpc>
              <a:defRPr/>
            </a:pPr>
            <a:endParaRPr lang="fi-FI" sz="1200">
              <a:solidFill>
                <a:srgbClr val="181512"/>
              </a:solidFill>
              <a:latin typeface="Arial Narrow" charset="0"/>
              <a:cs typeface="+mn-cs"/>
            </a:endParaRPr>
          </a:p>
          <a:p>
            <a:pPr eaLnBrk="0" hangingPunct="0">
              <a:lnSpc>
                <a:spcPct val="82000"/>
              </a:lnSpc>
              <a:defRPr/>
            </a:pPr>
            <a:r>
              <a:rPr lang="fi-FI" sz="1200" b="1">
                <a:solidFill>
                  <a:srgbClr val="181512"/>
                </a:solidFill>
                <a:latin typeface="Arial Narrow" charset="0"/>
                <a:cs typeface="+mn-cs"/>
              </a:rPr>
              <a:t>Tampere Region Centre of Expertise</a:t>
            </a:r>
            <a:endParaRPr lang="fi-FI" sz="1200">
              <a:solidFill>
                <a:srgbClr val="181512"/>
              </a:solidFill>
              <a:latin typeface="Arial Narrow" charset="0"/>
              <a:cs typeface="+mn-cs"/>
            </a:endParaRPr>
          </a:p>
          <a:p>
            <a:pPr eaLnBrk="0" hangingPunct="0">
              <a:lnSpc>
                <a:spcPct val="102000"/>
              </a:lnSpc>
              <a:buFontTx/>
              <a:buChar char="•"/>
              <a:defRPr/>
            </a:pPr>
            <a:r>
              <a:rPr lang="fi-FI" sz="1000">
                <a:solidFill>
                  <a:srgbClr val="181512"/>
                </a:solidFill>
                <a:latin typeface="Arial Narrow" charset="0"/>
                <a:cs typeface="+mn-cs"/>
              </a:rPr>
              <a:t>Mechanical engineering and automation</a:t>
            </a:r>
          </a:p>
          <a:p>
            <a:pPr eaLnBrk="0" hangingPunct="0">
              <a:lnSpc>
                <a:spcPct val="102000"/>
              </a:lnSpc>
              <a:buFontTx/>
              <a:buChar char="•"/>
              <a:defRPr/>
            </a:pPr>
            <a:r>
              <a:rPr lang="fi-FI" sz="1000">
                <a:solidFill>
                  <a:srgbClr val="181512"/>
                </a:solidFill>
                <a:latin typeface="Arial Narrow" charset="0"/>
                <a:cs typeface="+mn-cs"/>
              </a:rPr>
              <a:t>Information and communication technology</a:t>
            </a:r>
          </a:p>
          <a:p>
            <a:pPr eaLnBrk="0" hangingPunct="0">
              <a:lnSpc>
                <a:spcPct val="102000"/>
              </a:lnSpc>
              <a:buFontTx/>
              <a:buChar char="•"/>
              <a:defRPr/>
            </a:pPr>
            <a:r>
              <a:rPr lang="fi-FI" sz="1000">
                <a:solidFill>
                  <a:srgbClr val="181512"/>
                </a:solidFill>
                <a:latin typeface="Arial Narrow" charset="0"/>
                <a:cs typeface="+mn-cs"/>
              </a:rPr>
              <a:t>Health care technology</a:t>
            </a:r>
          </a:p>
          <a:p>
            <a:pPr eaLnBrk="0" hangingPunct="0">
              <a:lnSpc>
                <a:spcPct val="102000"/>
              </a:lnSpc>
              <a:buFontTx/>
              <a:buChar char="•"/>
              <a:defRPr/>
            </a:pPr>
            <a:r>
              <a:rPr lang="fi-FI" sz="1000">
                <a:solidFill>
                  <a:srgbClr val="181512"/>
                </a:solidFill>
                <a:latin typeface="Arial Narrow" charset="0"/>
                <a:cs typeface="+mn-cs"/>
              </a:rPr>
              <a:t>Media services</a:t>
            </a:r>
          </a:p>
          <a:p>
            <a:pPr eaLnBrk="0" hangingPunct="0">
              <a:lnSpc>
                <a:spcPct val="102000"/>
              </a:lnSpc>
              <a:buFontTx/>
              <a:buChar char="•"/>
              <a:defRPr/>
            </a:pPr>
            <a:endParaRPr lang="fi-FI" sz="1200">
              <a:solidFill>
                <a:srgbClr val="181512"/>
              </a:solidFill>
              <a:latin typeface="Arial Narrow" charset="0"/>
              <a:cs typeface="+mn-cs"/>
            </a:endParaRPr>
          </a:p>
          <a:p>
            <a:pPr eaLnBrk="0" hangingPunct="0">
              <a:lnSpc>
                <a:spcPct val="82000"/>
              </a:lnSpc>
              <a:defRPr/>
            </a:pPr>
            <a:r>
              <a:rPr lang="fi-FI" sz="1200" b="1">
                <a:solidFill>
                  <a:srgbClr val="181512"/>
                </a:solidFill>
                <a:latin typeface="Arial Narrow" charset="0"/>
                <a:cs typeface="+mn-cs"/>
              </a:rPr>
              <a:t>Satakunta Centre of Expertise</a:t>
            </a:r>
            <a:endParaRPr lang="fi-FI" sz="1200">
              <a:solidFill>
                <a:srgbClr val="181512"/>
              </a:solidFill>
              <a:latin typeface="Arial Narrow" charset="0"/>
              <a:cs typeface="+mn-cs"/>
            </a:endParaRPr>
          </a:p>
          <a:p>
            <a:pPr eaLnBrk="0" hangingPunct="0">
              <a:lnSpc>
                <a:spcPct val="92000"/>
              </a:lnSpc>
              <a:buFontTx/>
              <a:buChar char="•"/>
              <a:defRPr/>
            </a:pPr>
            <a:r>
              <a:rPr lang="fi-FI" sz="1000">
                <a:solidFill>
                  <a:srgbClr val="181512"/>
                </a:solidFill>
                <a:latin typeface="Arial Narrow" charset="0"/>
                <a:cs typeface="+mn-cs"/>
              </a:rPr>
              <a:t>Material technology</a:t>
            </a:r>
          </a:p>
          <a:p>
            <a:pPr eaLnBrk="0" hangingPunct="0">
              <a:lnSpc>
                <a:spcPct val="92000"/>
              </a:lnSpc>
              <a:buFontTx/>
              <a:buChar char="•"/>
              <a:defRPr/>
            </a:pPr>
            <a:r>
              <a:rPr lang="fi-FI" sz="1000">
                <a:solidFill>
                  <a:srgbClr val="181512"/>
                </a:solidFill>
                <a:latin typeface="Arial Narrow" charset="0"/>
                <a:cs typeface="+mn-cs"/>
              </a:rPr>
              <a:t>Distance technology</a:t>
            </a:r>
          </a:p>
          <a:p>
            <a:pPr eaLnBrk="0" hangingPunct="0">
              <a:lnSpc>
                <a:spcPct val="82000"/>
              </a:lnSpc>
              <a:buFontTx/>
              <a:buChar char="•"/>
              <a:defRPr/>
            </a:pPr>
            <a:endParaRPr lang="fi-FI" sz="1200">
              <a:solidFill>
                <a:srgbClr val="181512"/>
              </a:solidFill>
              <a:latin typeface="Arial Narrow" charset="0"/>
              <a:cs typeface="+mn-cs"/>
            </a:endParaRPr>
          </a:p>
          <a:p>
            <a:pPr eaLnBrk="0" hangingPunct="0">
              <a:lnSpc>
                <a:spcPct val="82000"/>
              </a:lnSpc>
              <a:defRPr/>
            </a:pPr>
            <a:endParaRPr lang="fi-FI" sz="1200">
              <a:solidFill>
                <a:srgbClr val="181512"/>
              </a:solidFill>
              <a:latin typeface="Arial Narrow" charset="0"/>
              <a:cs typeface="+mn-cs"/>
            </a:endParaRPr>
          </a:p>
          <a:p>
            <a:pPr eaLnBrk="0" hangingPunct="0">
              <a:lnSpc>
                <a:spcPct val="82000"/>
              </a:lnSpc>
              <a:defRPr/>
            </a:pPr>
            <a:r>
              <a:rPr lang="fi-FI" sz="1200" b="1">
                <a:solidFill>
                  <a:srgbClr val="181512"/>
                </a:solidFill>
                <a:latin typeface="Arial Narrow" charset="0"/>
                <a:cs typeface="+mn-cs"/>
              </a:rPr>
              <a:t>South-West Finland Centre of Expertise</a:t>
            </a:r>
            <a:endParaRPr lang="fi-FI" sz="1200">
              <a:solidFill>
                <a:srgbClr val="181512"/>
              </a:solidFill>
              <a:latin typeface="Arial Narrow" charset="0"/>
              <a:cs typeface="+mn-cs"/>
            </a:endParaRPr>
          </a:p>
          <a:p>
            <a:pPr eaLnBrk="0" hangingPunct="0">
              <a:lnSpc>
                <a:spcPct val="82000"/>
              </a:lnSpc>
              <a:buFontTx/>
              <a:buChar char="•"/>
              <a:defRPr/>
            </a:pPr>
            <a:r>
              <a:rPr lang="fi-FI" sz="1000">
                <a:solidFill>
                  <a:srgbClr val="181512"/>
                </a:solidFill>
                <a:latin typeface="Arial Narrow" charset="0"/>
                <a:cs typeface="+mn-cs"/>
              </a:rPr>
              <a:t>Biomaterials-, diagnostics- and 	</a:t>
            </a:r>
            <a:br>
              <a:rPr lang="fi-FI" sz="1000">
                <a:solidFill>
                  <a:srgbClr val="181512"/>
                </a:solidFill>
                <a:latin typeface="Arial Narrow" charset="0"/>
                <a:cs typeface="+mn-cs"/>
              </a:rPr>
            </a:br>
            <a:r>
              <a:rPr lang="fi-FI" sz="1000">
                <a:solidFill>
                  <a:srgbClr val="181512"/>
                </a:solidFill>
                <a:latin typeface="Arial Narrow" charset="0"/>
                <a:cs typeface="+mn-cs"/>
              </a:rPr>
              <a:t>pharmadevelopment</a:t>
            </a:r>
          </a:p>
          <a:p>
            <a:pPr eaLnBrk="0" hangingPunct="0">
              <a:lnSpc>
                <a:spcPct val="82000"/>
              </a:lnSpc>
              <a:buFontTx/>
              <a:buChar char="•"/>
              <a:defRPr/>
            </a:pPr>
            <a:r>
              <a:rPr lang="fi-FI" sz="1000">
                <a:solidFill>
                  <a:srgbClr val="181512"/>
                </a:solidFill>
                <a:latin typeface="Arial Narrow" charset="0"/>
                <a:cs typeface="+mn-cs"/>
              </a:rPr>
              <a:t>Materials surface technology</a:t>
            </a:r>
          </a:p>
          <a:p>
            <a:pPr eaLnBrk="0" hangingPunct="0">
              <a:lnSpc>
                <a:spcPct val="82000"/>
              </a:lnSpc>
              <a:buFontTx/>
              <a:buChar char="•"/>
              <a:defRPr/>
            </a:pPr>
            <a:r>
              <a:rPr lang="fi-FI" sz="1000">
                <a:solidFill>
                  <a:srgbClr val="181512"/>
                </a:solidFill>
                <a:latin typeface="Arial Narrow" charset="0"/>
                <a:cs typeface="+mn-cs"/>
              </a:rPr>
              <a:t>Cultural production</a:t>
            </a:r>
          </a:p>
        </p:txBody>
      </p:sp>
      <p:sp>
        <p:nvSpPr>
          <p:cNvPr id="164871" name="Rectangle 7"/>
          <p:cNvSpPr>
            <a:spLocks noChangeArrowheads="1"/>
          </p:cNvSpPr>
          <p:nvPr/>
        </p:nvSpPr>
        <p:spPr bwMode="auto">
          <a:xfrm>
            <a:off x="6005513" y="1431925"/>
            <a:ext cx="2695575" cy="4560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lnSpc>
                <a:spcPct val="82000"/>
              </a:lnSpc>
              <a:defRPr/>
            </a:pPr>
            <a:r>
              <a:rPr lang="fi-FI" sz="1200" b="1">
                <a:solidFill>
                  <a:srgbClr val="181512"/>
                </a:solidFill>
                <a:latin typeface="Arial Narrow" charset="0"/>
                <a:cs typeface="+mn-cs"/>
              </a:rPr>
              <a:t>Centre of Expertise for Wood Technology</a:t>
            </a:r>
          </a:p>
          <a:p>
            <a:pPr eaLnBrk="0" hangingPunct="0">
              <a:lnSpc>
                <a:spcPct val="92000"/>
              </a:lnSpc>
              <a:defRPr/>
            </a:pPr>
            <a:br>
              <a:rPr lang="fi-FI" sz="1200">
                <a:solidFill>
                  <a:srgbClr val="181512"/>
                </a:solidFill>
                <a:latin typeface="Arial Narrow" charset="0"/>
                <a:cs typeface="+mn-cs"/>
              </a:rPr>
            </a:br>
            <a:r>
              <a:rPr lang="fi-FI" sz="1200" b="1">
                <a:solidFill>
                  <a:srgbClr val="181512"/>
                </a:solidFill>
                <a:latin typeface="Arial Narrow" charset="0"/>
                <a:cs typeface="+mn-cs"/>
              </a:rPr>
              <a:t>Centre of Expertise for Food Development</a:t>
            </a:r>
            <a:endParaRPr lang="fi-FI" sz="1200">
              <a:solidFill>
                <a:srgbClr val="181512"/>
              </a:solidFill>
              <a:latin typeface="Arial Narrow" charset="0"/>
              <a:cs typeface="+mn-cs"/>
            </a:endParaRPr>
          </a:p>
          <a:p>
            <a:pPr eaLnBrk="0" hangingPunct="0">
              <a:lnSpc>
                <a:spcPct val="62000"/>
              </a:lnSpc>
              <a:defRPr/>
            </a:pPr>
            <a:br>
              <a:rPr lang="fi-FI" sz="1200">
                <a:solidFill>
                  <a:srgbClr val="181512"/>
                </a:solidFill>
                <a:latin typeface="Arial Narrow" charset="0"/>
                <a:cs typeface="+mn-cs"/>
              </a:rPr>
            </a:br>
            <a:endParaRPr lang="fi-FI" sz="1200">
              <a:solidFill>
                <a:srgbClr val="181512"/>
              </a:solidFill>
              <a:latin typeface="Arial Narrow" charset="0"/>
              <a:cs typeface="+mn-cs"/>
            </a:endParaRPr>
          </a:p>
          <a:p>
            <a:pPr eaLnBrk="0" hangingPunct="0">
              <a:lnSpc>
                <a:spcPct val="62000"/>
              </a:lnSpc>
              <a:defRPr/>
            </a:pPr>
            <a:r>
              <a:rPr lang="fi-FI" sz="1200" b="1">
                <a:solidFill>
                  <a:srgbClr val="181512"/>
                </a:solidFill>
                <a:latin typeface="Arial Narrow" charset="0"/>
                <a:cs typeface="+mn-cs"/>
              </a:rPr>
              <a:t>Kuopio Region Centre of Expertise</a:t>
            </a:r>
            <a:endParaRPr lang="fi-FI" sz="1200">
              <a:solidFill>
                <a:srgbClr val="181512"/>
              </a:solidFill>
              <a:latin typeface="Arial Narrow" charset="0"/>
              <a:cs typeface="+mn-cs"/>
            </a:endParaRPr>
          </a:p>
          <a:p>
            <a:pPr eaLnBrk="0" hangingPunct="0">
              <a:lnSpc>
                <a:spcPct val="92000"/>
              </a:lnSpc>
              <a:buFontTx/>
              <a:buChar char="•"/>
              <a:defRPr/>
            </a:pPr>
            <a:r>
              <a:rPr lang="fi-FI" sz="1000">
                <a:solidFill>
                  <a:srgbClr val="181512"/>
                </a:solidFill>
                <a:latin typeface="Arial Narrow" charset="0"/>
                <a:cs typeface="+mn-cs"/>
              </a:rPr>
              <a:t>Pharmaceutical development</a:t>
            </a:r>
          </a:p>
          <a:p>
            <a:pPr eaLnBrk="0" hangingPunct="0">
              <a:lnSpc>
                <a:spcPct val="92000"/>
              </a:lnSpc>
              <a:buFontTx/>
              <a:buChar char="•"/>
              <a:defRPr/>
            </a:pPr>
            <a:r>
              <a:rPr lang="fi-FI" sz="1000">
                <a:solidFill>
                  <a:srgbClr val="181512"/>
                </a:solidFill>
                <a:latin typeface="Arial Narrow" charset="0"/>
                <a:cs typeface="+mn-cs"/>
              </a:rPr>
              <a:t>Agrobiotechnology</a:t>
            </a:r>
          </a:p>
          <a:p>
            <a:pPr eaLnBrk="0" hangingPunct="0">
              <a:lnSpc>
                <a:spcPct val="92000"/>
              </a:lnSpc>
              <a:buFontTx/>
              <a:buChar char="•"/>
              <a:defRPr/>
            </a:pPr>
            <a:r>
              <a:rPr lang="fi-FI" sz="1000">
                <a:solidFill>
                  <a:srgbClr val="181512"/>
                </a:solidFill>
                <a:latin typeface="Arial Narrow" charset="0"/>
                <a:cs typeface="+mn-cs"/>
              </a:rPr>
              <a:t>Health care technology</a:t>
            </a:r>
          </a:p>
          <a:p>
            <a:pPr eaLnBrk="0" hangingPunct="0">
              <a:lnSpc>
                <a:spcPct val="82000"/>
              </a:lnSpc>
              <a:defRPr/>
            </a:pPr>
            <a:br>
              <a:rPr lang="fi-FI" sz="1200">
                <a:solidFill>
                  <a:srgbClr val="181512"/>
                </a:solidFill>
                <a:latin typeface="Arial Narrow" charset="0"/>
                <a:cs typeface="+mn-cs"/>
              </a:rPr>
            </a:br>
            <a:r>
              <a:rPr lang="fi-FI" sz="1200" b="1">
                <a:solidFill>
                  <a:srgbClr val="181512"/>
                </a:solidFill>
                <a:latin typeface="Arial Narrow" charset="0"/>
                <a:cs typeface="+mn-cs"/>
              </a:rPr>
              <a:t>Kuhmo – Virtuosi Centre of Expertise for </a:t>
            </a:r>
          </a:p>
          <a:p>
            <a:pPr eaLnBrk="0" hangingPunct="0">
              <a:lnSpc>
                <a:spcPct val="82000"/>
              </a:lnSpc>
              <a:defRPr/>
            </a:pPr>
            <a:r>
              <a:rPr lang="fi-FI" sz="1200" b="1">
                <a:solidFill>
                  <a:srgbClr val="181512"/>
                </a:solidFill>
                <a:latin typeface="Arial Narrow" charset="0"/>
                <a:cs typeface="+mn-cs"/>
              </a:rPr>
              <a:t>Chamber Music</a:t>
            </a:r>
          </a:p>
          <a:p>
            <a:pPr eaLnBrk="0" hangingPunct="0">
              <a:lnSpc>
                <a:spcPct val="82000"/>
              </a:lnSpc>
              <a:defRPr/>
            </a:pPr>
            <a:br>
              <a:rPr lang="fi-FI" sz="1200">
                <a:solidFill>
                  <a:srgbClr val="181512"/>
                </a:solidFill>
                <a:latin typeface="Arial Narrow" charset="0"/>
                <a:cs typeface="+mn-cs"/>
              </a:rPr>
            </a:br>
            <a:r>
              <a:rPr lang="fi-FI" sz="1200" b="1">
                <a:solidFill>
                  <a:srgbClr val="181512"/>
                </a:solidFill>
                <a:latin typeface="Arial Narrow" charset="0"/>
                <a:cs typeface="+mn-cs"/>
              </a:rPr>
              <a:t>North Karelia Centre of Expertise</a:t>
            </a:r>
            <a:endParaRPr lang="fi-FI" sz="1200">
              <a:solidFill>
                <a:srgbClr val="181512"/>
              </a:solidFill>
              <a:latin typeface="Arial Narrow" charset="0"/>
              <a:cs typeface="+mn-cs"/>
            </a:endParaRPr>
          </a:p>
          <a:p>
            <a:pPr eaLnBrk="0" hangingPunct="0">
              <a:lnSpc>
                <a:spcPct val="82000"/>
              </a:lnSpc>
              <a:buFontTx/>
              <a:buChar char="•"/>
              <a:defRPr/>
            </a:pPr>
            <a:r>
              <a:rPr lang="fi-FI" sz="1000">
                <a:solidFill>
                  <a:srgbClr val="181512"/>
                </a:solidFill>
                <a:latin typeface="Arial Narrow" charset="0"/>
                <a:cs typeface="+mn-cs"/>
              </a:rPr>
              <a:t>Moulding and tooling engineering</a:t>
            </a:r>
          </a:p>
          <a:p>
            <a:pPr eaLnBrk="0" hangingPunct="0">
              <a:lnSpc>
                <a:spcPct val="82000"/>
              </a:lnSpc>
              <a:buFontTx/>
              <a:buChar char="•"/>
              <a:defRPr/>
            </a:pPr>
            <a:r>
              <a:rPr lang="fi-FI" sz="1000">
                <a:solidFill>
                  <a:srgbClr val="181512"/>
                </a:solidFill>
                <a:latin typeface="Arial Narrow" charset="0"/>
                <a:cs typeface="+mn-cs"/>
              </a:rPr>
              <a:t>Forestry and wood technology</a:t>
            </a:r>
          </a:p>
          <a:p>
            <a:pPr eaLnBrk="0" hangingPunct="0">
              <a:lnSpc>
                <a:spcPct val="82000"/>
              </a:lnSpc>
              <a:defRPr/>
            </a:pPr>
            <a:br>
              <a:rPr lang="fi-FI" sz="1200">
                <a:solidFill>
                  <a:srgbClr val="181512"/>
                </a:solidFill>
                <a:latin typeface="Arial Narrow" charset="0"/>
                <a:cs typeface="+mn-cs"/>
              </a:rPr>
            </a:br>
            <a:r>
              <a:rPr lang="fi-FI" sz="1200" b="1">
                <a:solidFill>
                  <a:srgbClr val="181512"/>
                </a:solidFill>
                <a:latin typeface="Arial Narrow" charset="0"/>
                <a:cs typeface="+mn-cs"/>
              </a:rPr>
              <a:t>Jyväskylä Region Centre of Expertise</a:t>
            </a:r>
            <a:endParaRPr lang="fi-FI" sz="1200">
              <a:solidFill>
                <a:srgbClr val="181512"/>
              </a:solidFill>
              <a:latin typeface="Arial Narrow" charset="0"/>
              <a:cs typeface="+mn-cs"/>
            </a:endParaRPr>
          </a:p>
          <a:p>
            <a:pPr eaLnBrk="0" hangingPunct="0">
              <a:lnSpc>
                <a:spcPct val="102000"/>
              </a:lnSpc>
              <a:buFontTx/>
              <a:buChar char="•"/>
              <a:defRPr/>
            </a:pPr>
            <a:r>
              <a:rPr lang="fi-FI" sz="1000">
                <a:solidFill>
                  <a:srgbClr val="181512"/>
                </a:solidFill>
                <a:latin typeface="Arial Narrow" charset="0"/>
                <a:cs typeface="+mn-cs"/>
              </a:rPr>
              <a:t>Information technology</a:t>
            </a:r>
          </a:p>
          <a:p>
            <a:pPr eaLnBrk="0" hangingPunct="0">
              <a:lnSpc>
                <a:spcPct val="102000"/>
              </a:lnSpc>
              <a:buFontTx/>
              <a:buChar char="•"/>
              <a:defRPr/>
            </a:pPr>
            <a:r>
              <a:rPr lang="fi-FI" sz="1000">
                <a:solidFill>
                  <a:srgbClr val="181512"/>
                </a:solidFill>
                <a:latin typeface="Arial Narrow" charset="0"/>
                <a:cs typeface="+mn-cs"/>
              </a:rPr>
              <a:t>Papermaking technology</a:t>
            </a:r>
          </a:p>
          <a:p>
            <a:pPr eaLnBrk="0" hangingPunct="0">
              <a:lnSpc>
                <a:spcPct val="102000"/>
              </a:lnSpc>
              <a:buFontTx/>
              <a:buChar char="•"/>
              <a:defRPr/>
            </a:pPr>
            <a:r>
              <a:rPr lang="fi-FI" sz="1000">
                <a:solidFill>
                  <a:srgbClr val="181512"/>
                </a:solidFill>
                <a:latin typeface="Arial Narrow" charset="0"/>
                <a:cs typeface="+mn-cs"/>
              </a:rPr>
              <a:t>Energy and environmental technology</a:t>
            </a:r>
          </a:p>
          <a:p>
            <a:pPr eaLnBrk="0" hangingPunct="0">
              <a:lnSpc>
                <a:spcPct val="82000"/>
              </a:lnSpc>
              <a:defRPr/>
            </a:pPr>
            <a:endParaRPr lang="fi-FI" sz="1200">
              <a:solidFill>
                <a:srgbClr val="181512"/>
              </a:solidFill>
              <a:latin typeface="Arial Narrow" charset="0"/>
              <a:cs typeface="+mn-cs"/>
            </a:endParaRPr>
          </a:p>
          <a:p>
            <a:pPr eaLnBrk="0" hangingPunct="0">
              <a:lnSpc>
                <a:spcPct val="82000"/>
              </a:lnSpc>
              <a:defRPr/>
            </a:pPr>
            <a:r>
              <a:rPr lang="fi-FI" sz="1200" b="1">
                <a:solidFill>
                  <a:srgbClr val="181512"/>
                </a:solidFill>
                <a:latin typeface="Arial Narrow" charset="0"/>
                <a:cs typeface="+mn-cs"/>
              </a:rPr>
              <a:t>Southeast Finland Centre of Expertise</a:t>
            </a:r>
            <a:endParaRPr lang="fi-FI" sz="1200">
              <a:solidFill>
                <a:srgbClr val="181512"/>
              </a:solidFill>
              <a:latin typeface="Arial Narrow" charset="0"/>
              <a:cs typeface="+mn-cs"/>
            </a:endParaRPr>
          </a:p>
          <a:p>
            <a:pPr eaLnBrk="0" hangingPunct="0">
              <a:lnSpc>
                <a:spcPct val="102000"/>
              </a:lnSpc>
              <a:buFontTx/>
              <a:buChar char="•"/>
              <a:defRPr/>
            </a:pPr>
            <a:r>
              <a:rPr lang="fi-FI" sz="1000">
                <a:solidFill>
                  <a:srgbClr val="181512"/>
                </a:solidFill>
                <a:latin typeface="Arial Narrow" charset="0"/>
                <a:cs typeface="+mn-cs"/>
              </a:rPr>
              <a:t>High technology metal constructions</a:t>
            </a:r>
          </a:p>
          <a:p>
            <a:pPr eaLnBrk="0" hangingPunct="0">
              <a:lnSpc>
                <a:spcPct val="102000"/>
              </a:lnSpc>
              <a:buFontTx/>
              <a:buChar char="•"/>
              <a:defRPr/>
            </a:pPr>
            <a:r>
              <a:rPr lang="fi-FI" sz="1000">
                <a:solidFill>
                  <a:srgbClr val="181512"/>
                </a:solidFill>
                <a:latin typeface="Arial Narrow" charset="0"/>
                <a:cs typeface="+mn-cs"/>
              </a:rPr>
              <a:t>Forest industry systems</a:t>
            </a:r>
          </a:p>
          <a:p>
            <a:pPr eaLnBrk="0" hangingPunct="0">
              <a:lnSpc>
                <a:spcPct val="102000"/>
              </a:lnSpc>
              <a:buFontTx/>
              <a:buChar char="•"/>
              <a:defRPr/>
            </a:pPr>
            <a:r>
              <a:rPr lang="fi-FI" sz="1000">
                <a:solidFill>
                  <a:srgbClr val="181512"/>
                </a:solidFill>
                <a:latin typeface="Arial Narrow" charset="0"/>
                <a:cs typeface="+mn-cs"/>
              </a:rPr>
              <a:t>Economics and logistics of Russian transition</a:t>
            </a:r>
            <a:endParaRPr lang="fi-FI" sz="1200">
              <a:solidFill>
                <a:srgbClr val="181512"/>
              </a:solidFill>
              <a:latin typeface="Arial Narrow" charset="0"/>
              <a:cs typeface="+mn-cs"/>
            </a:endParaRPr>
          </a:p>
          <a:p>
            <a:pPr eaLnBrk="0" hangingPunct="0">
              <a:lnSpc>
                <a:spcPct val="82000"/>
              </a:lnSpc>
              <a:defRPr/>
            </a:pPr>
            <a:endParaRPr lang="fi-FI" sz="1200">
              <a:solidFill>
                <a:srgbClr val="181512"/>
              </a:solidFill>
              <a:latin typeface="Arial Narrow" charset="0"/>
              <a:cs typeface="+mn-cs"/>
            </a:endParaRPr>
          </a:p>
          <a:p>
            <a:pPr eaLnBrk="0" hangingPunct="0">
              <a:lnSpc>
                <a:spcPct val="82000"/>
              </a:lnSpc>
              <a:defRPr/>
            </a:pPr>
            <a:br>
              <a:rPr lang="fi-FI" sz="1200">
                <a:solidFill>
                  <a:srgbClr val="181512"/>
                </a:solidFill>
                <a:latin typeface="Arial Narrow" charset="0"/>
                <a:cs typeface="+mn-cs"/>
              </a:rPr>
            </a:br>
            <a:r>
              <a:rPr lang="fi-FI" sz="1200" b="1">
                <a:solidFill>
                  <a:srgbClr val="181512"/>
                </a:solidFill>
                <a:latin typeface="Arial Narrow" charset="0"/>
                <a:cs typeface="+mn-cs"/>
              </a:rPr>
              <a:t>Päijät-Häme Centre of Expertise</a:t>
            </a:r>
          </a:p>
          <a:p>
            <a:pPr eaLnBrk="0" hangingPunct="0">
              <a:lnSpc>
                <a:spcPct val="82000"/>
              </a:lnSpc>
              <a:buFontTx/>
              <a:buChar char="•"/>
              <a:defRPr/>
            </a:pPr>
            <a:r>
              <a:rPr lang="fi-FI" sz="1000">
                <a:solidFill>
                  <a:srgbClr val="181512"/>
                </a:solidFill>
                <a:latin typeface="Arial Narrow" charset="0"/>
                <a:cs typeface="+mn-cs"/>
              </a:rPr>
              <a:t>Design, quality and environmental technologies</a:t>
            </a:r>
          </a:p>
          <a:p>
            <a:pPr eaLnBrk="0" hangingPunct="0">
              <a:lnSpc>
                <a:spcPct val="82000"/>
              </a:lnSpc>
              <a:buFontTx/>
              <a:buChar char="•"/>
              <a:defRPr/>
            </a:pPr>
            <a:endParaRPr lang="fi-FI" sz="1000">
              <a:solidFill>
                <a:srgbClr val="181512"/>
              </a:solidFill>
              <a:latin typeface="Arial Narrow" charset="0"/>
              <a:cs typeface="+mn-cs"/>
            </a:endParaRPr>
          </a:p>
        </p:txBody>
      </p:sp>
      <p:sp>
        <p:nvSpPr>
          <p:cNvPr id="164872" name="Rectangle 8"/>
          <p:cNvSpPr>
            <a:spLocks noChangeArrowheads="1"/>
          </p:cNvSpPr>
          <p:nvPr/>
        </p:nvSpPr>
        <p:spPr bwMode="auto">
          <a:xfrm>
            <a:off x="3262313" y="5683250"/>
            <a:ext cx="2308225" cy="1098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lnSpc>
                <a:spcPct val="92000"/>
              </a:lnSpc>
              <a:defRPr/>
            </a:pPr>
            <a:r>
              <a:rPr lang="fi-FI" sz="1200" b="1">
                <a:solidFill>
                  <a:srgbClr val="181512"/>
                </a:solidFill>
                <a:latin typeface="Arial Narrow" charset="0"/>
                <a:cs typeface="+mn-cs"/>
              </a:rPr>
              <a:t>Helsinki Region Centre of Expertise</a:t>
            </a:r>
            <a:endParaRPr lang="fi-FI" sz="1200">
              <a:solidFill>
                <a:srgbClr val="181512"/>
              </a:solidFill>
              <a:latin typeface="Arial Narrow" charset="0"/>
              <a:cs typeface="+mn-cs"/>
            </a:endParaRPr>
          </a:p>
          <a:p>
            <a:pPr eaLnBrk="0" hangingPunct="0">
              <a:lnSpc>
                <a:spcPct val="92000"/>
              </a:lnSpc>
              <a:buFontTx/>
              <a:buChar char="•"/>
              <a:defRPr/>
            </a:pPr>
            <a:r>
              <a:rPr lang="fi-FI" sz="1000">
                <a:solidFill>
                  <a:srgbClr val="181512"/>
                </a:solidFill>
                <a:latin typeface="Arial Narrow" charset="0"/>
                <a:cs typeface="+mn-cs"/>
              </a:rPr>
              <a:t>Gene technology and molecular biology</a:t>
            </a:r>
          </a:p>
          <a:p>
            <a:pPr eaLnBrk="0" hangingPunct="0">
              <a:lnSpc>
                <a:spcPct val="92000"/>
              </a:lnSpc>
              <a:buFontTx/>
              <a:buChar char="•"/>
              <a:defRPr/>
            </a:pPr>
            <a:r>
              <a:rPr lang="fi-FI" sz="1000">
                <a:solidFill>
                  <a:srgbClr val="181512"/>
                </a:solidFill>
                <a:latin typeface="Arial Narrow" charset="0"/>
                <a:cs typeface="+mn-cs"/>
              </a:rPr>
              <a:t>Adaptive microsystems</a:t>
            </a:r>
          </a:p>
          <a:p>
            <a:pPr eaLnBrk="0" hangingPunct="0">
              <a:lnSpc>
                <a:spcPct val="92000"/>
              </a:lnSpc>
              <a:buFontTx/>
              <a:buChar char="•"/>
              <a:defRPr/>
            </a:pPr>
            <a:r>
              <a:rPr lang="fi-FI" sz="1000">
                <a:solidFill>
                  <a:srgbClr val="181512"/>
                </a:solidFill>
                <a:latin typeface="Arial Narrow" charset="0"/>
                <a:cs typeface="+mn-cs"/>
              </a:rPr>
              <a:t>Software product business</a:t>
            </a:r>
          </a:p>
          <a:p>
            <a:pPr eaLnBrk="0" hangingPunct="0">
              <a:lnSpc>
                <a:spcPct val="92000"/>
              </a:lnSpc>
              <a:buFontTx/>
              <a:buChar char="•"/>
              <a:defRPr/>
            </a:pPr>
            <a:r>
              <a:rPr lang="fi-FI" sz="1000">
                <a:solidFill>
                  <a:srgbClr val="181512"/>
                </a:solidFill>
                <a:latin typeface="Arial Narrow" charset="0"/>
                <a:cs typeface="+mn-cs"/>
              </a:rPr>
              <a:t>Cultural industry</a:t>
            </a:r>
          </a:p>
          <a:p>
            <a:pPr eaLnBrk="0" hangingPunct="0">
              <a:lnSpc>
                <a:spcPct val="92000"/>
              </a:lnSpc>
              <a:buFontTx/>
              <a:buChar char="•"/>
              <a:defRPr/>
            </a:pPr>
            <a:r>
              <a:rPr lang="fi-FI" sz="1000">
                <a:solidFill>
                  <a:srgbClr val="181512"/>
                </a:solidFill>
                <a:latin typeface="Arial Narrow" charset="0"/>
                <a:cs typeface="+mn-cs"/>
              </a:rPr>
              <a:t>New media</a:t>
            </a:r>
          </a:p>
          <a:p>
            <a:pPr eaLnBrk="0" hangingPunct="0">
              <a:lnSpc>
                <a:spcPct val="92000"/>
              </a:lnSpc>
              <a:buFontTx/>
              <a:buChar char="•"/>
              <a:defRPr/>
            </a:pPr>
            <a:endParaRPr lang="fi-FI" sz="1000">
              <a:solidFill>
                <a:srgbClr val="181512"/>
              </a:solidFill>
              <a:latin typeface="Arial Narrow" charset="0"/>
              <a:cs typeface="+mn-cs"/>
            </a:endParaRPr>
          </a:p>
        </p:txBody>
      </p:sp>
      <p:pic>
        <p:nvPicPr>
          <p:cNvPr id="164873"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096000"/>
            <a:ext cx="2541588" cy="59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21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694713" y="529112"/>
            <a:ext cx="7296762" cy="462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eaLnBrk="0" hangingPunct="0">
              <a:defRPr/>
            </a:pPr>
            <a:r>
              <a:rPr lang="fi-FI" sz="2400" dirty="0" err="1"/>
              <a:t>Innovation</a:t>
            </a:r>
            <a:r>
              <a:rPr lang="fi-FI" sz="2400" dirty="0"/>
              <a:t> </a:t>
            </a:r>
            <a:r>
              <a:rPr lang="fi-FI" sz="2400" dirty="0" err="1"/>
              <a:t>promotion</a:t>
            </a:r>
            <a:r>
              <a:rPr lang="fi-FI" sz="2400" dirty="0"/>
              <a:t> in Finland 1980’s to 2000’s</a:t>
            </a:r>
          </a:p>
        </p:txBody>
      </p:sp>
      <p:grpSp>
        <p:nvGrpSpPr>
          <p:cNvPr id="295939" name="Group 3"/>
          <p:cNvGrpSpPr>
            <a:grpSpLocks/>
          </p:cNvGrpSpPr>
          <p:nvPr/>
        </p:nvGrpSpPr>
        <p:grpSpPr bwMode="auto">
          <a:xfrm>
            <a:off x="1403350" y="1052513"/>
            <a:ext cx="6588125" cy="817562"/>
            <a:chOff x="864" y="432"/>
            <a:chExt cx="3840" cy="657"/>
          </a:xfrm>
        </p:grpSpPr>
        <p:pic>
          <p:nvPicPr>
            <p:cNvPr id="295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480"/>
              <a:ext cx="3840" cy="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95941" name="Rectangle 5"/>
            <p:cNvSpPr>
              <a:spLocks noChangeArrowheads="1"/>
            </p:cNvSpPr>
            <p:nvPr/>
          </p:nvSpPr>
          <p:spPr bwMode="auto">
            <a:xfrm>
              <a:off x="912" y="768"/>
              <a:ext cx="771" cy="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sz="2000">
                  <a:latin typeface="Trebuchet MS" charset="0"/>
                  <a:cs typeface="+mn-cs"/>
                </a:rPr>
                <a:t>University</a:t>
              </a:r>
            </a:p>
          </p:txBody>
        </p:sp>
        <p:sp>
          <p:nvSpPr>
            <p:cNvPr id="295942" name="Rectangle 6"/>
            <p:cNvSpPr>
              <a:spLocks noChangeArrowheads="1"/>
            </p:cNvSpPr>
            <p:nvPr/>
          </p:nvSpPr>
          <p:spPr bwMode="auto">
            <a:xfrm>
              <a:off x="3600" y="770"/>
              <a:ext cx="712" cy="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sz="2000">
                  <a:latin typeface="Trebuchet MS" charset="0"/>
                  <a:cs typeface="+mn-cs"/>
                </a:rPr>
                <a:t>Company</a:t>
              </a:r>
            </a:p>
          </p:txBody>
        </p:sp>
        <p:sp>
          <p:nvSpPr>
            <p:cNvPr id="295943" name="Rectangle 7"/>
            <p:cNvSpPr>
              <a:spLocks noChangeArrowheads="1"/>
            </p:cNvSpPr>
            <p:nvPr/>
          </p:nvSpPr>
          <p:spPr bwMode="auto">
            <a:xfrm>
              <a:off x="2448" y="432"/>
              <a:ext cx="794" cy="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sz="2000">
                  <a:latin typeface="Trebuchet MS" charset="0"/>
                  <a:cs typeface="+mn-cs"/>
                </a:rPr>
                <a:t> </a:t>
              </a:r>
              <a:r>
                <a:rPr lang="fi-FI" sz="2000" b="1">
                  <a:latin typeface="Trebuchet MS" charset="0"/>
                  <a:cs typeface="+mn-cs"/>
                </a:rPr>
                <a:t>in 1980</a:t>
              </a:r>
              <a:r>
                <a:rPr lang="ja-JP" altLang="fi-FI" sz="2000" b="1">
                  <a:latin typeface="Arial"/>
                  <a:cs typeface="+mn-cs"/>
                </a:rPr>
                <a:t>’</a:t>
              </a:r>
              <a:r>
                <a:rPr lang="fi-FI" sz="2000" b="1">
                  <a:latin typeface="Trebuchet MS" charset="0"/>
                  <a:cs typeface="+mn-cs"/>
                </a:rPr>
                <a:t>s</a:t>
              </a:r>
            </a:p>
          </p:txBody>
        </p:sp>
      </p:grpSp>
      <p:grpSp>
        <p:nvGrpSpPr>
          <p:cNvPr id="295944" name="Group 8"/>
          <p:cNvGrpSpPr>
            <a:grpSpLocks/>
          </p:cNvGrpSpPr>
          <p:nvPr/>
        </p:nvGrpSpPr>
        <p:grpSpPr bwMode="auto">
          <a:xfrm>
            <a:off x="339855" y="1973805"/>
            <a:ext cx="8832850" cy="2014209"/>
            <a:chOff x="187" y="1230"/>
            <a:chExt cx="5173" cy="1606"/>
          </a:xfrm>
        </p:grpSpPr>
        <p:pic>
          <p:nvPicPr>
            <p:cNvPr id="2959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 y="1523"/>
              <a:ext cx="3934" cy="1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95946" name="Rectangle 10"/>
            <p:cNvSpPr>
              <a:spLocks noChangeArrowheads="1"/>
            </p:cNvSpPr>
            <p:nvPr/>
          </p:nvSpPr>
          <p:spPr bwMode="auto">
            <a:xfrm>
              <a:off x="4536" y="2160"/>
              <a:ext cx="824" cy="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a:latin typeface="Trebuchet MS" charset="0"/>
                  <a:cs typeface="+mn-cs"/>
                </a:rPr>
                <a:t> </a:t>
              </a:r>
              <a:r>
                <a:rPr lang="fi-FI" b="1">
                  <a:latin typeface="Trebuchet MS" charset="0"/>
                  <a:cs typeface="+mn-cs"/>
                </a:rPr>
                <a:t>Companies</a:t>
              </a:r>
            </a:p>
          </p:txBody>
        </p:sp>
        <p:sp>
          <p:nvSpPr>
            <p:cNvPr id="295947" name="Rectangle 11"/>
            <p:cNvSpPr>
              <a:spLocks noChangeArrowheads="1"/>
            </p:cNvSpPr>
            <p:nvPr/>
          </p:nvSpPr>
          <p:spPr bwMode="auto">
            <a:xfrm>
              <a:off x="187" y="1496"/>
              <a:ext cx="849"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b="1">
                  <a:latin typeface="Trebuchet MS" charset="0"/>
                  <a:cs typeface="+mn-cs"/>
                </a:rPr>
                <a:t>Universities</a:t>
              </a:r>
            </a:p>
          </p:txBody>
        </p:sp>
        <p:sp>
          <p:nvSpPr>
            <p:cNvPr id="295948" name="Rectangle 12"/>
            <p:cNvSpPr>
              <a:spLocks noChangeArrowheads="1"/>
            </p:cNvSpPr>
            <p:nvPr/>
          </p:nvSpPr>
          <p:spPr bwMode="auto">
            <a:xfrm>
              <a:off x="2160" y="2103"/>
              <a:ext cx="909" cy="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b="1" dirty="0">
                  <a:solidFill>
                    <a:srgbClr val="000000"/>
                  </a:solidFill>
                  <a:latin typeface="Trebuchet MS" charset="0"/>
                  <a:cs typeface="+mn-cs"/>
                </a:rPr>
                <a:t>Science </a:t>
              </a:r>
              <a:r>
                <a:rPr lang="fi-FI" b="1" dirty="0" err="1">
                  <a:solidFill>
                    <a:srgbClr val="000000"/>
                  </a:solidFill>
                  <a:latin typeface="Trebuchet MS" charset="0"/>
                  <a:cs typeface="+mn-cs"/>
                </a:rPr>
                <a:t>Park</a:t>
              </a:r>
              <a:endParaRPr lang="fi-FI" b="1" dirty="0">
                <a:solidFill>
                  <a:srgbClr val="000000"/>
                </a:solidFill>
                <a:latin typeface="Trebuchet MS" charset="0"/>
                <a:cs typeface="+mn-cs"/>
              </a:endParaRPr>
            </a:p>
          </p:txBody>
        </p:sp>
        <p:sp>
          <p:nvSpPr>
            <p:cNvPr id="295949" name="Rectangle 13"/>
            <p:cNvSpPr>
              <a:spLocks noChangeArrowheads="1"/>
            </p:cNvSpPr>
            <p:nvPr/>
          </p:nvSpPr>
          <p:spPr bwMode="auto">
            <a:xfrm>
              <a:off x="2160" y="1230"/>
              <a:ext cx="1282" cy="2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eaLnBrk="0" hangingPunct="0">
                <a:defRPr/>
              </a:pPr>
              <a:r>
                <a:rPr lang="fi-FI" b="1" dirty="0">
                  <a:latin typeface="Trebuchet MS" charset="0"/>
                  <a:cs typeface="+mn-cs"/>
                </a:rPr>
                <a:t>in </a:t>
              </a:r>
              <a:r>
                <a:rPr lang="fi-FI" b="1" dirty="0" err="1">
                  <a:latin typeface="Trebuchet MS" charset="0"/>
                  <a:cs typeface="+mn-cs"/>
                </a:rPr>
                <a:t>early</a:t>
              </a:r>
              <a:r>
                <a:rPr lang="fi-FI" b="1" dirty="0">
                  <a:latin typeface="Trebuchet MS" charset="0"/>
                  <a:cs typeface="+mn-cs"/>
                </a:rPr>
                <a:t> 1990</a:t>
              </a:r>
              <a:r>
                <a:rPr lang="ja-JP" altLang="fi-FI" b="1" dirty="0">
                  <a:latin typeface="Arial"/>
                  <a:cs typeface="+mn-cs"/>
                </a:rPr>
                <a:t>’</a:t>
              </a:r>
              <a:r>
                <a:rPr lang="fi-FI" b="1" dirty="0">
                  <a:latin typeface="Trebuchet MS" charset="0"/>
                  <a:cs typeface="+mn-cs"/>
                </a:rPr>
                <a:t>s</a:t>
              </a:r>
            </a:p>
          </p:txBody>
        </p:sp>
      </p:grpSp>
      <p:grpSp>
        <p:nvGrpSpPr>
          <p:cNvPr id="295950" name="Group 14"/>
          <p:cNvGrpSpPr>
            <a:grpSpLocks/>
          </p:cNvGrpSpPr>
          <p:nvPr/>
        </p:nvGrpSpPr>
        <p:grpSpPr bwMode="auto">
          <a:xfrm>
            <a:off x="22225" y="4149725"/>
            <a:ext cx="9121775" cy="2089150"/>
            <a:chOff x="119" y="2640"/>
            <a:chExt cx="5227" cy="1596"/>
          </a:xfrm>
        </p:grpSpPr>
        <p:pic>
          <p:nvPicPr>
            <p:cNvPr id="2959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 y="2880"/>
              <a:ext cx="4225" cy="1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95952" name="Rectangle 16"/>
            <p:cNvSpPr>
              <a:spLocks noChangeArrowheads="1"/>
            </p:cNvSpPr>
            <p:nvPr/>
          </p:nvSpPr>
          <p:spPr bwMode="auto">
            <a:xfrm>
              <a:off x="4579" y="3936"/>
              <a:ext cx="767" cy="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b="1">
                  <a:latin typeface="Trebuchet MS" charset="0"/>
                  <a:cs typeface="+mn-cs"/>
                </a:rPr>
                <a:t>Companies</a:t>
              </a:r>
            </a:p>
          </p:txBody>
        </p:sp>
        <p:sp>
          <p:nvSpPr>
            <p:cNvPr id="295953" name="Rectangle 17"/>
            <p:cNvSpPr>
              <a:spLocks noChangeArrowheads="1"/>
            </p:cNvSpPr>
            <p:nvPr/>
          </p:nvSpPr>
          <p:spPr bwMode="auto">
            <a:xfrm>
              <a:off x="2048" y="3647"/>
              <a:ext cx="928" cy="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a:latin typeface="Trebuchet MS" charset="0"/>
                  <a:cs typeface="+mn-cs"/>
                </a:rPr>
                <a:t> </a:t>
              </a:r>
              <a:r>
                <a:rPr lang="fi-FI" b="1">
                  <a:solidFill>
                    <a:srgbClr val="000000"/>
                  </a:solidFill>
                  <a:latin typeface="Trebuchet MS" charset="0"/>
                  <a:cs typeface="+mn-cs"/>
                </a:rPr>
                <a:t>Science Park</a:t>
              </a:r>
            </a:p>
          </p:txBody>
        </p:sp>
        <p:sp>
          <p:nvSpPr>
            <p:cNvPr id="295954" name="Rectangle 18"/>
            <p:cNvSpPr>
              <a:spLocks noChangeArrowheads="1"/>
            </p:cNvSpPr>
            <p:nvPr/>
          </p:nvSpPr>
          <p:spPr bwMode="auto">
            <a:xfrm>
              <a:off x="2048" y="2881"/>
              <a:ext cx="1845" cy="2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dirty="0">
                  <a:latin typeface="Trebuchet MS" charset="0"/>
                  <a:cs typeface="+mn-cs"/>
                </a:rPr>
                <a:t> </a:t>
              </a:r>
              <a:r>
                <a:rPr lang="fi-FI" b="1" dirty="0" err="1">
                  <a:latin typeface="Trebuchet MS" charset="0"/>
                  <a:cs typeface="+mn-cs"/>
                </a:rPr>
                <a:t>OsKe</a:t>
              </a:r>
              <a:r>
                <a:rPr lang="fi-FI" b="1" dirty="0">
                  <a:latin typeface="Trebuchet MS" charset="0"/>
                  <a:cs typeface="+mn-cs"/>
                </a:rPr>
                <a:t> - </a:t>
              </a:r>
              <a:r>
                <a:rPr lang="fi-FI" b="1" dirty="0" err="1">
                  <a:latin typeface="Trebuchet MS" charset="0"/>
                  <a:cs typeface="+mn-cs"/>
                </a:rPr>
                <a:t>Centres</a:t>
              </a:r>
              <a:r>
                <a:rPr lang="fi-FI" b="1" dirty="0">
                  <a:latin typeface="Trebuchet MS" charset="0"/>
                  <a:cs typeface="+mn-cs"/>
                </a:rPr>
                <a:t> of </a:t>
              </a:r>
              <a:r>
                <a:rPr lang="fi-FI" b="1" dirty="0" err="1">
                  <a:latin typeface="Trebuchet MS" charset="0"/>
                  <a:cs typeface="+mn-cs"/>
                </a:rPr>
                <a:t>Expertise</a:t>
              </a:r>
              <a:endParaRPr lang="fi-FI" b="1" dirty="0">
                <a:latin typeface="Trebuchet MS" charset="0"/>
                <a:cs typeface="+mn-cs"/>
              </a:endParaRPr>
            </a:p>
          </p:txBody>
        </p:sp>
        <p:sp>
          <p:nvSpPr>
            <p:cNvPr id="295955" name="Rectangle 19"/>
            <p:cNvSpPr>
              <a:spLocks noChangeArrowheads="1"/>
            </p:cNvSpPr>
            <p:nvPr/>
          </p:nvSpPr>
          <p:spPr bwMode="auto">
            <a:xfrm>
              <a:off x="599" y="2832"/>
              <a:ext cx="861" cy="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sz="1400">
                  <a:latin typeface="Trebuchet MS" charset="0"/>
                  <a:cs typeface="+mn-cs"/>
                </a:rPr>
                <a:t> </a:t>
              </a:r>
              <a:r>
                <a:rPr lang="fi-FI" b="1">
                  <a:latin typeface="Trebuchet MS" charset="0"/>
                  <a:cs typeface="+mn-cs"/>
                </a:rPr>
                <a:t>Universities</a:t>
              </a:r>
            </a:p>
          </p:txBody>
        </p:sp>
        <p:sp>
          <p:nvSpPr>
            <p:cNvPr id="295956" name="Rectangle 20"/>
            <p:cNvSpPr>
              <a:spLocks noChangeArrowheads="1"/>
            </p:cNvSpPr>
            <p:nvPr/>
          </p:nvSpPr>
          <p:spPr bwMode="auto">
            <a:xfrm>
              <a:off x="341" y="2975"/>
              <a:ext cx="13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sz="1400">
                  <a:latin typeface="Trebuchet MS" charset="0"/>
                  <a:cs typeface="+mn-cs"/>
                </a:rPr>
                <a:t> </a:t>
              </a:r>
            </a:p>
          </p:txBody>
        </p:sp>
        <p:sp>
          <p:nvSpPr>
            <p:cNvPr id="295957" name="Rectangle 21"/>
            <p:cNvSpPr>
              <a:spLocks noChangeArrowheads="1"/>
            </p:cNvSpPr>
            <p:nvPr/>
          </p:nvSpPr>
          <p:spPr bwMode="auto">
            <a:xfrm>
              <a:off x="119" y="3121"/>
              <a:ext cx="916" cy="2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a:latin typeface="Trebuchet MS" charset="0"/>
                  <a:cs typeface="+mn-cs"/>
                </a:rPr>
                <a:t> </a:t>
              </a:r>
              <a:r>
                <a:rPr lang="fi-FI" b="1">
                  <a:latin typeface="Trebuchet MS" charset="0"/>
                  <a:cs typeface="+mn-cs"/>
                </a:rPr>
                <a:t>Polytechnics</a:t>
              </a:r>
            </a:p>
          </p:txBody>
        </p:sp>
        <p:sp>
          <p:nvSpPr>
            <p:cNvPr id="295958" name="Rectangle 22"/>
            <p:cNvSpPr>
              <a:spLocks noChangeArrowheads="1"/>
            </p:cNvSpPr>
            <p:nvPr/>
          </p:nvSpPr>
          <p:spPr bwMode="auto">
            <a:xfrm>
              <a:off x="2057" y="2640"/>
              <a:ext cx="1659" cy="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fi-FI" b="1" dirty="0">
                  <a:latin typeface="Trebuchet MS" charset="0"/>
                  <a:cs typeface="+mn-cs"/>
                </a:rPr>
                <a:t>in </a:t>
              </a:r>
              <a:r>
                <a:rPr lang="fi-FI" b="1" dirty="0" err="1">
                  <a:latin typeface="Trebuchet MS" charset="0"/>
                  <a:cs typeface="+mn-cs"/>
                </a:rPr>
                <a:t>late</a:t>
              </a:r>
              <a:r>
                <a:rPr lang="fi-FI" b="1" dirty="0">
                  <a:latin typeface="Trebuchet MS" charset="0"/>
                  <a:cs typeface="+mn-cs"/>
                </a:rPr>
                <a:t> 1990</a:t>
              </a:r>
              <a:r>
                <a:rPr lang="ja-JP" altLang="fi-FI" b="1" dirty="0">
                  <a:latin typeface="Arial"/>
                  <a:cs typeface="+mn-cs"/>
                </a:rPr>
                <a:t>’</a:t>
              </a:r>
              <a:r>
                <a:rPr lang="fi-FI" b="1" dirty="0">
                  <a:latin typeface="Trebuchet MS" charset="0"/>
                  <a:cs typeface="+mn-cs"/>
                </a:rPr>
                <a:t>s and 2000</a:t>
              </a:r>
              <a:r>
                <a:rPr lang="ja-JP" altLang="fi-FI" b="1" dirty="0">
                  <a:latin typeface="Arial"/>
                  <a:cs typeface="+mn-cs"/>
                </a:rPr>
                <a:t>’</a:t>
              </a:r>
              <a:r>
                <a:rPr lang="fi-FI" b="1" dirty="0">
                  <a:latin typeface="Trebuchet MS" charset="0"/>
                  <a:cs typeface="+mn-cs"/>
                </a:rPr>
                <a:t>s</a:t>
              </a:r>
            </a:p>
          </p:txBody>
        </p:sp>
      </p:grpSp>
    </p:spTree>
    <p:extLst>
      <p:ext uri="{BB962C8B-B14F-4D97-AF65-F5344CB8AC3E}">
        <p14:creationId xmlns:p14="http://schemas.microsoft.com/office/powerpoint/2010/main" val="937182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95939"/>
                                        </p:tgtEl>
                                        <p:attrNameLst>
                                          <p:attrName>style.visibility</p:attrName>
                                        </p:attrNameLst>
                                      </p:cBhvr>
                                      <p:to>
                                        <p:strVal val="visible"/>
                                      </p:to>
                                    </p:set>
                                    <p:animEffect transition="in" filter="barn(outVertical)">
                                      <p:cBhvr>
                                        <p:cTn id="7" dur="500"/>
                                        <p:tgtEl>
                                          <p:spTgt spid="295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295944"/>
                                        </p:tgtEl>
                                        <p:attrNameLst>
                                          <p:attrName>style.visibility</p:attrName>
                                        </p:attrNameLst>
                                      </p:cBhvr>
                                      <p:to>
                                        <p:strVal val="visible"/>
                                      </p:to>
                                    </p:set>
                                    <p:animEffect transition="in" filter="barn(outVertical)">
                                      <p:cBhvr>
                                        <p:cTn id="12" dur="500"/>
                                        <p:tgtEl>
                                          <p:spTgt spid="2959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295950"/>
                                        </p:tgtEl>
                                        <p:attrNameLst>
                                          <p:attrName>style.visibility</p:attrName>
                                        </p:attrNameLst>
                                      </p:cBhvr>
                                      <p:to>
                                        <p:strVal val="visible"/>
                                      </p:to>
                                    </p:set>
                                    <p:animEffect transition="in" filter="barn(outVertical)">
                                      <p:cBhvr>
                                        <p:cTn id="17" dur="500"/>
                                        <p:tgtEl>
                                          <p:spTgt spid="295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832" y="357923"/>
            <a:ext cx="8114280" cy="6094127"/>
          </a:xfrm>
          <a:prstGeom prst="rect">
            <a:avLst/>
          </a:prstGeom>
        </p:spPr>
      </p:pic>
    </p:spTree>
    <p:extLst>
      <p:ext uri="{BB962C8B-B14F-4D97-AF65-F5344CB8AC3E}">
        <p14:creationId xmlns:p14="http://schemas.microsoft.com/office/powerpoint/2010/main" val="376124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descr="lahti-kartta-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590" y="533400"/>
            <a:ext cx="4656852" cy="5627274"/>
          </a:xfrm>
          <a:prstGeom prst="rect">
            <a:avLst/>
          </a:prstGeom>
          <a:noFill/>
          <a:ln w="9525">
            <a:solidFill>
              <a:schemeClr val="hlink"/>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65435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6" fill="hold" nodeType="afterEffect">
                                  <p:stCondLst>
                                    <p:cond delay="2000"/>
                                  </p:stCondLst>
                                  <p:childTnLst>
                                    <p:set>
                                      <p:cBhvr>
                                        <p:cTn id="6" dur="1" fill="hold">
                                          <p:stCondLst>
                                            <p:cond delay="0"/>
                                          </p:stCondLst>
                                        </p:cTn>
                                        <p:tgtEl>
                                          <p:spTgt spid="28674"/>
                                        </p:tgtEl>
                                        <p:attrNameLst>
                                          <p:attrName>style.visibility</p:attrName>
                                        </p:attrNameLst>
                                      </p:cBhvr>
                                      <p:to>
                                        <p:strVal val="visible"/>
                                      </p:to>
                                    </p:set>
                                    <p:animEffect transition="in" filter="barn(inHorizontal)">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EACE77-808E-44B6-913A-E1D15C8D62F1}"/>
              </a:ext>
            </a:extLst>
          </p:cNvPr>
          <p:cNvSpPr/>
          <p:nvPr/>
        </p:nvSpPr>
        <p:spPr>
          <a:xfrm>
            <a:off x="-126522" y="2118415"/>
            <a:ext cx="9347927" cy="3882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1AD759C6-765B-427F-8A9E-B75983A433FF}"/>
              </a:ext>
            </a:extLst>
          </p:cNvPr>
          <p:cNvSpPr>
            <a:spLocks noGrp="1"/>
          </p:cNvSpPr>
          <p:nvPr>
            <p:ph type="title"/>
          </p:nvPr>
        </p:nvSpPr>
        <p:spPr/>
        <p:txBody>
          <a:bodyPr/>
          <a:lstStyle/>
          <a:p>
            <a:r>
              <a:rPr lang="en-GB" dirty="0"/>
              <a:t>Helsinki RIS3 Strategy – An Overview</a:t>
            </a:r>
          </a:p>
        </p:txBody>
      </p:sp>
      <p:pic>
        <p:nvPicPr>
          <p:cNvPr id="5" name="Content Placeholder 4">
            <a:extLst>
              <a:ext uri="{FF2B5EF4-FFF2-40B4-BE49-F238E27FC236}">
                <a16:creationId xmlns:a16="http://schemas.microsoft.com/office/drawing/2014/main" id="{4D251FBF-815C-4820-9280-E8BB0D05374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641" r="-392"/>
          <a:stretch/>
        </p:blipFill>
        <p:spPr>
          <a:xfrm>
            <a:off x="646416" y="1866229"/>
            <a:ext cx="7597992" cy="4026889"/>
          </a:xfrm>
        </p:spPr>
      </p:pic>
      <p:sp>
        <p:nvSpPr>
          <p:cNvPr id="6" name="TextBox 5">
            <a:extLst>
              <a:ext uri="{FF2B5EF4-FFF2-40B4-BE49-F238E27FC236}">
                <a16:creationId xmlns:a16="http://schemas.microsoft.com/office/drawing/2014/main" id="{441421A7-B0AF-4E34-AFB9-97C14100D0C8}"/>
              </a:ext>
            </a:extLst>
          </p:cNvPr>
          <p:cNvSpPr txBox="1"/>
          <p:nvPr/>
        </p:nvSpPr>
        <p:spPr>
          <a:xfrm>
            <a:off x="646416" y="1369742"/>
            <a:ext cx="3887603" cy="300082"/>
          </a:xfrm>
          <a:prstGeom prst="rect">
            <a:avLst/>
          </a:prstGeom>
          <a:noFill/>
        </p:spPr>
        <p:txBody>
          <a:bodyPr wrap="none" rtlCol="0">
            <a:spAutoFit/>
          </a:bodyPr>
          <a:lstStyle/>
          <a:p>
            <a:r>
              <a:rPr lang="en-GB" sz="1350" b="1" dirty="0">
                <a:solidFill>
                  <a:schemeClr val="accent4"/>
                </a:solidFill>
              </a:rPr>
              <a:t>Goal: Double innovation effects of the region</a:t>
            </a:r>
          </a:p>
        </p:txBody>
      </p:sp>
    </p:spTree>
    <p:extLst>
      <p:ext uri="{BB962C8B-B14F-4D97-AF65-F5344CB8AC3E}">
        <p14:creationId xmlns:p14="http://schemas.microsoft.com/office/powerpoint/2010/main" val="158426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323528" y="413792"/>
            <a:ext cx="8229600" cy="1143000"/>
          </a:xfrm>
        </p:spPr>
        <p:txBody>
          <a:bodyPr>
            <a:normAutofit fontScale="90000"/>
          </a:bodyPr>
          <a:lstStyle/>
          <a:p>
            <a:pPr algn="l"/>
            <a:r>
              <a:rPr lang="en-GB" sz="4000" b="0" dirty="0"/>
              <a:t>Horizontal Activities Lagging Regions</a:t>
            </a:r>
            <a:br>
              <a:rPr lang="en-GB" sz="4000" b="0" dirty="0"/>
            </a:br>
            <a:r>
              <a:rPr lang="en-GB" sz="4000" b="0" dirty="0"/>
              <a:t>Madrid 12 December 2018 </a:t>
            </a:r>
            <a:endParaRPr lang="fi-FI" sz="4000" b="0" dirty="0">
              <a:solidFill>
                <a:schemeClr val="accent1"/>
              </a:solidFill>
            </a:endParaRPr>
          </a:p>
        </p:txBody>
      </p:sp>
      <p:sp>
        <p:nvSpPr>
          <p:cNvPr id="2" name="Sisällön paikkamerkki 1"/>
          <p:cNvSpPr>
            <a:spLocks noGrp="1"/>
          </p:cNvSpPr>
          <p:nvPr>
            <p:ph sz="half" idx="4294967295"/>
          </p:nvPr>
        </p:nvSpPr>
        <p:spPr>
          <a:xfrm>
            <a:off x="511478" y="1556792"/>
            <a:ext cx="8208912" cy="4752528"/>
          </a:xfrm>
        </p:spPr>
        <p:txBody>
          <a:bodyPr>
            <a:normAutofit fontScale="77500" lnSpcReduction="20000"/>
          </a:bodyPr>
          <a:lstStyle/>
          <a:p>
            <a:endParaRPr lang="fi-FI" dirty="0">
              <a:solidFill>
                <a:schemeClr val="tx2"/>
              </a:solidFill>
              <a:latin typeface="+mn-lt"/>
            </a:endParaRPr>
          </a:p>
          <a:p>
            <a:pPr marL="0" indent="0"/>
            <a:r>
              <a:rPr lang="fi-FI" dirty="0">
                <a:solidFill>
                  <a:schemeClr val="tx2"/>
                </a:solidFill>
                <a:latin typeface="+mn-lt"/>
              </a:rPr>
              <a:t>HELSINKI-UUSIMAA REGION</a:t>
            </a:r>
          </a:p>
          <a:p>
            <a:pPr marL="457200" indent="-457200">
              <a:buFont typeface="Arial"/>
              <a:buChar char="•"/>
            </a:pPr>
            <a:r>
              <a:rPr lang="fi-FI" dirty="0">
                <a:solidFill>
                  <a:schemeClr val="tx2"/>
                </a:solidFill>
                <a:latin typeface="+mn-lt"/>
              </a:rPr>
              <a:t>REGIONAL DEVELOPMENT STRATEGY</a:t>
            </a:r>
          </a:p>
          <a:p>
            <a:pPr marL="457200" indent="-457200">
              <a:buFont typeface="Arial"/>
              <a:buChar char="•"/>
            </a:pPr>
            <a:r>
              <a:rPr lang="fi-FI" dirty="0">
                <a:solidFill>
                  <a:schemeClr val="tx2"/>
                </a:solidFill>
                <a:latin typeface="+mn-lt"/>
              </a:rPr>
              <a:t>RIS3</a:t>
            </a:r>
          </a:p>
          <a:p>
            <a:pPr marL="457200" indent="-457200">
              <a:buFont typeface="Arial"/>
              <a:buChar char="•"/>
            </a:pPr>
            <a:r>
              <a:rPr lang="fi-FI" dirty="0">
                <a:solidFill>
                  <a:schemeClr val="tx2"/>
                </a:solidFill>
                <a:latin typeface="+mn-lt"/>
              </a:rPr>
              <a:t>PEER REGIONS &amp; INTERREGIONAL COOPERATION</a:t>
            </a:r>
          </a:p>
          <a:p>
            <a:pPr marL="0" indent="0"/>
            <a:endParaRPr lang="fi-FI" dirty="0">
              <a:solidFill>
                <a:schemeClr val="tx2"/>
              </a:solidFill>
              <a:latin typeface="+mn-lt"/>
            </a:endParaRPr>
          </a:p>
          <a:p>
            <a:pPr marL="0" indent="0"/>
            <a:r>
              <a:rPr lang="fi-FI" dirty="0">
                <a:solidFill>
                  <a:schemeClr val="tx2"/>
                </a:solidFill>
                <a:latin typeface="+mn-lt"/>
              </a:rPr>
              <a:t>SPECIALISATION vs. SMART SPECIALISATION </a:t>
            </a:r>
          </a:p>
          <a:p>
            <a:pPr marL="457200" indent="-457200">
              <a:buFont typeface="Arial"/>
              <a:buChar char="•"/>
            </a:pPr>
            <a:r>
              <a:rPr lang="fi-FI" dirty="0" err="1">
                <a:solidFill>
                  <a:schemeClr val="tx2"/>
                </a:solidFill>
                <a:latin typeface="+mn-lt"/>
              </a:rPr>
              <a:t>Ref</a:t>
            </a:r>
            <a:r>
              <a:rPr lang="fi-FI" dirty="0">
                <a:solidFill>
                  <a:schemeClr val="tx2"/>
                </a:solidFill>
                <a:latin typeface="+mn-lt"/>
              </a:rPr>
              <a:t> CENTRE OF EXPERTISE PROGRAMME 1994 - 2010</a:t>
            </a:r>
          </a:p>
          <a:p>
            <a:pPr marL="0" indent="0"/>
            <a:endParaRPr lang="fi-FI" dirty="0">
              <a:solidFill>
                <a:schemeClr val="tx2"/>
              </a:solidFill>
              <a:latin typeface="+mn-lt"/>
            </a:endParaRPr>
          </a:p>
          <a:p>
            <a:pPr marL="0" indent="0"/>
            <a:r>
              <a:rPr lang="fi-FI" dirty="0">
                <a:solidFill>
                  <a:schemeClr val="tx2"/>
                </a:solidFill>
                <a:latin typeface="+mn-lt"/>
              </a:rPr>
              <a:t>S3 REVIEW</a:t>
            </a:r>
          </a:p>
          <a:p>
            <a:pPr marL="457200" indent="-457200">
              <a:buFont typeface="Arial"/>
              <a:buChar char="•"/>
            </a:pPr>
            <a:r>
              <a:rPr lang="fi-FI" dirty="0">
                <a:solidFill>
                  <a:schemeClr val="tx2"/>
                </a:solidFill>
                <a:latin typeface="+mn-lt"/>
              </a:rPr>
              <a:t>ORGANISATION</a:t>
            </a:r>
          </a:p>
          <a:p>
            <a:pPr marL="457200" indent="-457200">
              <a:buFont typeface="Arial"/>
              <a:buChar char="•"/>
            </a:pPr>
            <a:r>
              <a:rPr lang="fi-FI" dirty="0">
                <a:solidFill>
                  <a:schemeClr val="tx2"/>
                </a:solidFill>
                <a:latin typeface="+mn-lt"/>
              </a:rPr>
              <a:t>CRITICAL ISSUES</a:t>
            </a:r>
          </a:p>
          <a:p>
            <a:pPr marL="457200" indent="-457200">
              <a:buFont typeface="Arial"/>
              <a:buChar char="•"/>
            </a:pPr>
            <a:r>
              <a:rPr lang="fi-FI" dirty="0">
                <a:solidFill>
                  <a:schemeClr val="tx2"/>
                </a:solidFill>
                <a:latin typeface="+mn-lt"/>
              </a:rPr>
              <a:t>POST 2020</a:t>
            </a:r>
          </a:p>
          <a:p>
            <a:pPr marL="457200" indent="-457200">
              <a:buFont typeface="Arial"/>
              <a:buChar char="•"/>
            </a:pPr>
            <a:r>
              <a:rPr lang="fi-FI" dirty="0">
                <a:solidFill>
                  <a:schemeClr val="tx2"/>
                </a:solidFill>
                <a:latin typeface="+mn-lt"/>
              </a:rPr>
              <a:t>MISTAKES / BAD EXPERIENCES</a:t>
            </a:r>
          </a:p>
          <a:p>
            <a:pPr marL="0" indent="0"/>
            <a:endParaRPr lang="fi-FI" dirty="0">
              <a:solidFill>
                <a:schemeClr val="tx2"/>
              </a:solidFill>
              <a:latin typeface="Garamond" panose="02020404030301010803" pitchFamily="18" charset="0"/>
            </a:endParaRPr>
          </a:p>
          <a:p>
            <a:pPr marL="457200" indent="-457200">
              <a:buFont typeface="Arial"/>
              <a:buChar char="•"/>
            </a:pPr>
            <a:endParaRPr lang="fi-FI" dirty="0">
              <a:solidFill>
                <a:schemeClr val="tx2"/>
              </a:solidFill>
              <a:latin typeface="Garamond" panose="02020404030301010803" pitchFamily="18" charset="0"/>
            </a:endParaRPr>
          </a:p>
          <a:p>
            <a:endParaRPr lang="fi-FI" dirty="0"/>
          </a:p>
        </p:txBody>
      </p:sp>
    </p:spTree>
    <p:extLst>
      <p:ext uri="{BB962C8B-B14F-4D97-AF65-F5344CB8AC3E}">
        <p14:creationId xmlns:p14="http://schemas.microsoft.com/office/powerpoint/2010/main" val="112552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D4F4-7515-4FE8-9263-06981E43B652}"/>
              </a:ext>
            </a:extLst>
          </p:cNvPr>
          <p:cNvSpPr>
            <a:spLocks noGrp="1"/>
          </p:cNvSpPr>
          <p:nvPr>
            <p:ph type="title"/>
          </p:nvPr>
        </p:nvSpPr>
        <p:spPr>
          <a:xfrm>
            <a:off x="251520" y="500947"/>
            <a:ext cx="8229600" cy="857250"/>
          </a:xfrm>
        </p:spPr>
        <p:txBody>
          <a:bodyPr/>
          <a:lstStyle/>
          <a:p>
            <a:r>
              <a:rPr lang="en-GB" dirty="0"/>
              <a:t>RIS3 focus areas in Helsinki-</a:t>
            </a:r>
            <a:r>
              <a:rPr lang="en-GB" dirty="0" err="1"/>
              <a:t>Uusimaa</a:t>
            </a:r>
            <a:endParaRPr lang="en-GB" dirty="0"/>
          </a:p>
        </p:txBody>
      </p:sp>
      <p:graphicFrame>
        <p:nvGraphicFramePr>
          <p:cNvPr id="5" name="Content Placeholder 4">
            <a:extLst>
              <a:ext uri="{FF2B5EF4-FFF2-40B4-BE49-F238E27FC236}">
                <a16:creationId xmlns:a16="http://schemas.microsoft.com/office/drawing/2014/main" id="{1464A0E7-8009-4F6A-B77F-0D6A1A16C595}"/>
              </a:ext>
            </a:extLst>
          </p:cNvPr>
          <p:cNvGraphicFramePr>
            <a:graphicFrameLocks noGrp="1"/>
          </p:cNvGraphicFramePr>
          <p:nvPr>
            <p:ph idx="1"/>
            <p:extLst>
              <p:ext uri="{D42A27DB-BD31-4B8C-83A1-F6EECF244321}">
                <p14:modId xmlns:p14="http://schemas.microsoft.com/office/powerpoint/2010/main" val="2756245891"/>
              </p:ext>
            </p:extLst>
          </p:nvPr>
        </p:nvGraphicFramePr>
        <p:xfrm>
          <a:off x="457199" y="1628800"/>
          <a:ext cx="8229602" cy="3888432"/>
        </p:xfrm>
        <a:graphic>
          <a:graphicData uri="http://schemas.openxmlformats.org/drawingml/2006/table">
            <a:tbl>
              <a:tblPr firstRow="1" firstCol="1" bandRow="1">
                <a:tableStyleId>{2D5ABB26-0587-4C30-8999-92F81FD0307C}</a:tableStyleId>
              </a:tblPr>
              <a:tblGrid>
                <a:gridCol w="2056694">
                  <a:extLst>
                    <a:ext uri="{9D8B030D-6E8A-4147-A177-3AD203B41FA5}">
                      <a16:colId xmlns:a16="http://schemas.microsoft.com/office/drawing/2014/main" val="1663060708"/>
                    </a:ext>
                  </a:extLst>
                </a:gridCol>
                <a:gridCol w="2057636">
                  <a:extLst>
                    <a:ext uri="{9D8B030D-6E8A-4147-A177-3AD203B41FA5}">
                      <a16:colId xmlns:a16="http://schemas.microsoft.com/office/drawing/2014/main" val="163658423"/>
                    </a:ext>
                  </a:extLst>
                </a:gridCol>
                <a:gridCol w="2057636">
                  <a:extLst>
                    <a:ext uri="{9D8B030D-6E8A-4147-A177-3AD203B41FA5}">
                      <a16:colId xmlns:a16="http://schemas.microsoft.com/office/drawing/2014/main" val="3194524797"/>
                    </a:ext>
                  </a:extLst>
                </a:gridCol>
                <a:gridCol w="2057636">
                  <a:extLst>
                    <a:ext uri="{9D8B030D-6E8A-4147-A177-3AD203B41FA5}">
                      <a16:colId xmlns:a16="http://schemas.microsoft.com/office/drawing/2014/main" val="1345961084"/>
                    </a:ext>
                  </a:extLst>
                </a:gridCol>
              </a:tblGrid>
              <a:tr h="2621597">
                <a:tc>
                  <a:txBody>
                    <a:bodyPr/>
                    <a:lstStyle/>
                    <a:p>
                      <a:pPr algn="ctr">
                        <a:lnSpc>
                          <a:spcPct val="107000"/>
                        </a:lnSpc>
                        <a:spcAft>
                          <a:spcPts val="0"/>
                        </a:spcAft>
                      </a:pPr>
                      <a:r>
                        <a:rPr lang="en-GB" sz="1400" b="1" dirty="0">
                          <a:effectLst/>
                        </a:rPr>
                        <a:t>Urban Cleantech</a:t>
                      </a:r>
                      <a:endParaRPr lang="en-GB" sz="18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b="1" dirty="0">
                          <a:effectLst/>
                        </a:rPr>
                        <a:t>Health &amp; Wellness</a:t>
                      </a:r>
                      <a:endParaRPr lang="en-GB" sz="18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b="1">
                          <a:effectLst/>
                        </a:rPr>
                        <a:t>Digitalising Industry</a:t>
                      </a:r>
                      <a:endParaRPr lang="en-GB" sz="1800" b="1">
                        <a:effectLst/>
                        <a:latin typeface="Calibri" panose="020F0502020204030204" pitchFamily="34" charset="0"/>
                        <a:ea typeface="PMingLiU" panose="02020500000000000000" pitchFamily="18" charset="-12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b="1" dirty="0">
                          <a:effectLst/>
                        </a:rPr>
                        <a:t>Citizen cities</a:t>
                      </a:r>
                      <a:endParaRPr lang="en-GB" sz="18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7841324"/>
                  </a:ext>
                </a:extLst>
              </a:tr>
              <a:tr h="1266835">
                <a:tc>
                  <a:txBody>
                    <a:bodyPr/>
                    <a:lstStyle/>
                    <a:p>
                      <a:pPr algn="l">
                        <a:lnSpc>
                          <a:spcPct val="107000"/>
                        </a:lnSpc>
                        <a:spcAft>
                          <a:spcPts val="0"/>
                        </a:spcAft>
                      </a:pPr>
                      <a:r>
                        <a:rPr lang="en-GB" sz="1200" b="0" dirty="0">
                          <a:solidFill>
                            <a:schemeClr val="accent3">
                              <a:lumMod val="75000"/>
                            </a:schemeClr>
                          </a:solidFill>
                          <a:effectLst/>
                        </a:rPr>
                        <a:t>energy and resource efficiency, circular economy, bio economy, consumer cleantech</a:t>
                      </a:r>
                      <a:endParaRPr lang="en-GB" sz="1800" b="0" dirty="0">
                        <a:solidFill>
                          <a:schemeClr val="accent3">
                            <a:lumMod val="75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GB" sz="1200" b="0" dirty="0">
                          <a:solidFill>
                            <a:schemeClr val="accent3">
                              <a:lumMod val="75000"/>
                            </a:schemeClr>
                          </a:solidFill>
                          <a:effectLst/>
                        </a:rPr>
                        <a:t>healthcare solutions, processes, technologies, services and taking care of yourself</a:t>
                      </a:r>
                      <a:endParaRPr lang="en-GB" sz="1800" b="0" dirty="0">
                        <a:solidFill>
                          <a:schemeClr val="accent3">
                            <a:lumMod val="75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GB" sz="1200" b="0" dirty="0">
                          <a:solidFill>
                            <a:schemeClr val="accent3">
                              <a:lumMod val="75000"/>
                            </a:schemeClr>
                          </a:solidFill>
                          <a:effectLst/>
                        </a:rPr>
                        <a:t>logistics, robotics, the Internet of things</a:t>
                      </a:r>
                      <a:endParaRPr lang="en-GB" sz="1800" b="0" dirty="0">
                        <a:solidFill>
                          <a:schemeClr val="accent3">
                            <a:lumMod val="75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GB" sz="1200" b="0" dirty="0">
                          <a:solidFill>
                            <a:schemeClr val="accent3">
                              <a:lumMod val="75000"/>
                            </a:schemeClr>
                          </a:solidFill>
                          <a:effectLst/>
                        </a:rPr>
                        <a:t>the wellbeing of all citizens, open urban development, citizen</a:t>
                      </a:r>
                      <a:endParaRPr lang="en-GB" sz="1800" b="0" dirty="0">
                        <a:solidFill>
                          <a:schemeClr val="accent3">
                            <a:lumMod val="75000"/>
                          </a:schemeClr>
                        </a:solidFill>
                        <a:effectLst/>
                      </a:endParaRPr>
                    </a:p>
                    <a:p>
                      <a:pPr algn="l">
                        <a:lnSpc>
                          <a:spcPct val="107000"/>
                        </a:lnSpc>
                        <a:spcAft>
                          <a:spcPts val="0"/>
                        </a:spcAft>
                      </a:pPr>
                      <a:r>
                        <a:rPr lang="en-GB" sz="1200" b="0" dirty="0">
                          <a:solidFill>
                            <a:schemeClr val="accent3">
                              <a:lumMod val="75000"/>
                            </a:schemeClr>
                          </a:solidFill>
                          <a:effectLst/>
                        </a:rPr>
                        <a:t>participation, usability of services, co-creation</a:t>
                      </a:r>
                      <a:endParaRPr lang="en-GB" sz="1800" b="0" dirty="0">
                        <a:solidFill>
                          <a:schemeClr val="accent3">
                            <a:lumMod val="75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115992"/>
                  </a:ext>
                </a:extLst>
              </a:tr>
            </a:tbl>
          </a:graphicData>
        </a:graphic>
      </p:graphicFrame>
      <p:pic>
        <p:nvPicPr>
          <p:cNvPr id="6152" name="Kuva 8">
            <a:extLst>
              <a:ext uri="{FF2B5EF4-FFF2-40B4-BE49-F238E27FC236}">
                <a16:creationId xmlns:a16="http://schemas.microsoft.com/office/drawing/2014/main" id="{37ACA105-E821-42BE-87AA-8EB9A34477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2300" y="2456892"/>
            <a:ext cx="816314" cy="1350150"/>
          </a:xfrm>
          <a:prstGeom prst="rect">
            <a:avLst/>
          </a:prstGeom>
          <a:noFill/>
          <a:ln>
            <a:solidFill>
              <a:schemeClr val="bg1"/>
            </a:solidFill>
          </a:ln>
        </p:spPr>
      </p:pic>
      <p:pic>
        <p:nvPicPr>
          <p:cNvPr id="6151" name="Kuva 10">
            <a:extLst>
              <a:ext uri="{FF2B5EF4-FFF2-40B4-BE49-F238E27FC236}">
                <a16:creationId xmlns:a16="http://schemas.microsoft.com/office/drawing/2014/main" id="{32F333B0-B106-456F-ABA0-EAC2A6C6EC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6665" y="2438554"/>
            <a:ext cx="867345" cy="1440912"/>
          </a:xfrm>
          <a:prstGeom prst="rect">
            <a:avLst/>
          </a:prstGeom>
          <a:noFill/>
          <a:ln>
            <a:solidFill>
              <a:schemeClr val="bg1"/>
            </a:solidFill>
          </a:ln>
        </p:spPr>
      </p:pic>
      <p:pic>
        <p:nvPicPr>
          <p:cNvPr id="6150" name="Kuva 12">
            <a:extLst>
              <a:ext uri="{FF2B5EF4-FFF2-40B4-BE49-F238E27FC236}">
                <a16:creationId xmlns:a16="http://schemas.microsoft.com/office/drawing/2014/main" id="{BE53CDA5-0E7B-4733-88CE-344E315F1C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992" y="2456892"/>
            <a:ext cx="856307" cy="1422574"/>
          </a:xfrm>
          <a:prstGeom prst="rect">
            <a:avLst/>
          </a:prstGeom>
          <a:noFill/>
          <a:ln>
            <a:solidFill>
              <a:schemeClr val="bg1"/>
            </a:solidFill>
          </a:ln>
        </p:spPr>
      </p:pic>
      <p:pic>
        <p:nvPicPr>
          <p:cNvPr id="6149" name="Kuva 13">
            <a:extLst>
              <a:ext uri="{FF2B5EF4-FFF2-40B4-BE49-F238E27FC236}">
                <a16:creationId xmlns:a16="http://schemas.microsoft.com/office/drawing/2014/main" id="{2CA68723-B747-45B0-B444-EBBB53592D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1629" y="2456893"/>
            <a:ext cx="867345" cy="1445993"/>
          </a:xfrm>
          <a:prstGeom prst="rect">
            <a:avLst/>
          </a:prstGeom>
          <a:noFill/>
          <a:ln>
            <a:solidFill>
              <a:schemeClr val="bg1"/>
            </a:solidFill>
          </a:ln>
        </p:spPr>
      </p:pic>
    </p:spTree>
    <p:extLst>
      <p:ext uri="{BB962C8B-B14F-4D97-AF65-F5344CB8AC3E}">
        <p14:creationId xmlns:p14="http://schemas.microsoft.com/office/powerpoint/2010/main" val="217267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1143000"/>
          </a:xfrm>
        </p:spPr>
        <p:txBody>
          <a:bodyPr>
            <a:normAutofit/>
          </a:bodyPr>
          <a:lstStyle/>
          <a:p>
            <a:pPr algn="l"/>
            <a:r>
              <a:rPr lang="fi-FI" dirty="0">
                <a:latin typeface="Garamond" panose="02020404030301010803" pitchFamily="18" charset="0"/>
              </a:rPr>
              <a:t>S3 </a:t>
            </a:r>
            <a:r>
              <a:rPr lang="fi-FI" dirty="0" err="1">
                <a:latin typeface="Garamond" panose="02020404030301010803" pitchFamily="18" charset="0"/>
              </a:rPr>
              <a:t>Review</a:t>
            </a:r>
            <a:r>
              <a:rPr lang="fi-FI" dirty="0">
                <a:latin typeface="Garamond" panose="02020404030301010803" pitchFamily="18" charset="0"/>
              </a:rPr>
              <a:t> in Helsinki-Uusimaa</a:t>
            </a:r>
          </a:p>
        </p:txBody>
      </p:sp>
      <p:sp>
        <p:nvSpPr>
          <p:cNvPr id="3" name="Sisällön paikkamerkki 2"/>
          <p:cNvSpPr>
            <a:spLocks noGrp="1"/>
          </p:cNvSpPr>
          <p:nvPr>
            <p:ph idx="1"/>
          </p:nvPr>
        </p:nvSpPr>
        <p:spPr/>
        <p:txBody>
          <a:bodyPr>
            <a:normAutofit fontScale="85000" lnSpcReduction="10000"/>
          </a:bodyPr>
          <a:lstStyle/>
          <a:p>
            <a:pPr marL="0" indent="0"/>
            <a:r>
              <a:rPr lang="fi-FI" dirty="0" err="1"/>
              <a:t>Current</a:t>
            </a:r>
            <a:r>
              <a:rPr lang="fi-FI" dirty="0"/>
              <a:t> RIS3 </a:t>
            </a:r>
            <a:r>
              <a:rPr lang="mr-IN" dirty="0"/>
              <a:t>–</a:t>
            </a:r>
            <a:r>
              <a:rPr lang="fi-FI" dirty="0"/>
              <a:t> </a:t>
            </a:r>
            <a:r>
              <a:rPr lang="fi-FI" dirty="0" err="1"/>
              <a:t>So</a:t>
            </a:r>
            <a:r>
              <a:rPr lang="fi-FI" dirty="0"/>
              <a:t> </a:t>
            </a:r>
            <a:r>
              <a:rPr lang="fi-FI" dirty="0" err="1"/>
              <a:t>far</a:t>
            </a:r>
            <a:endParaRPr lang="fi-FI" dirty="0"/>
          </a:p>
          <a:p>
            <a:pPr marL="457200" indent="-457200">
              <a:buFont typeface="Arial"/>
              <a:buChar char="•"/>
            </a:pPr>
            <a:r>
              <a:rPr lang="fi-FI" dirty="0"/>
              <a:t>Helsinkismart.fi</a:t>
            </a:r>
          </a:p>
          <a:p>
            <a:pPr marL="457200" indent="-457200">
              <a:buFont typeface="Arial"/>
              <a:buChar char="•"/>
            </a:pPr>
            <a:r>
              <a:rPr lang="fi-FI" dirty="0"/>
              <a:t>AIKO, </a:t>
            </a:r>
          </a:p>
          <a:p>
            <a:pPr marL="457200" indent="-457200">
              <a:buFont typeface="Arial"/>
              <a:buChar char="•"/>
            </a:pPr>
            <a:r>
              <a:rPr lang="fi-FI" dirty="0"/>
              <a:t>ERDF</a:t>
            </a:r>
          </a:p>
          <a:p>
            <a:pPr marL="457200" indent="-457200">
              <a:buFont typeface="Arial"/>
              <a:buChar char="•"/>
            </a:pPr>
            <a:r>
              <a:rPr lang="fi-FI" dirty="0" err="1"/>
              <a:t>update</a:t>
            </a:r>
            <a:r>
              <a:rPr lang="fi-FI" dirty="0"/>
              <a:t> </a:t>
            </a:r>
          </a:p>
          <a:p>
            <a:pPr marL="0" indent="0"/>
            <a:r>
              <a:rPr lang="fi-FI" dirty="0"/>
              <a:t>1. How to </a:t>
            </a:r>
            <a:r>
              <a:rPr lang="fi-FI" dirty="0" err="1"/>
              <a:t>organise</a:t>
            </a:r>
            <a:r>
              <a:rPr lang="fi-FI" dirty="0"/>
              <a:t> the </a:t>
            </a:r>
            <a:r>
              <a:rPr lang="fi-FI" dirty="0" err="1"/>
              <a:t>review</a:t>
            </a:r>
            <a:r>
              <a:rPr lang="fi-FI" dirty="0"/>
              <a:t>?</a:t>
            </a:r>
          </a:p>
          <a:p>
            <a:pPr marL="457200" indent="-457200">
              <a:buFont typeface="Arial"/>
              <a:buChar char="•"/>
            </a:pPr>
            <a:r>
              <a:rPr lang="fi-FI" dirty="0"/>
              <a:t>Evaluation &amp; </a:t>
            </a:r>
            <a:r>
              <a:rPr lang="fi-FI" dirty="0" err="1"/>
              <a:t>Comparative</a:t>
            </a:r>
            <a:r>
              <a:rPr lang="fi-FI" dirty="0"/>
              <a:t> </a:t>
            </a:r>
            <a:r>
              <a:rPr lang="fi-FI" dirty="0" err="1"/>
              <a:t>report</a:t>
            </a:r>
            <a:r>
              <a:rPr lang="fi-FI" dirty="0"/>
              <a:t> </a:t>
            </a:r>
            <a:r>
              <a:rPr lang="fi-FI" dirty="0">
                <a:sym typeface="Wingdings"/>
              </a:rPr>
              <a:t> </a:t>
            </a:r>
            <a:r>
              <a:rPr lang="fi-FI" dirty="0" err="1">
                <a:sym typeface="Wingdings"/>
              </a:rPr>
              <a:t>lessons</a:t>
            </a:r>
            <a:r>
              <a:rPr lang="fi-FI" dirty="0">
                <a:sym typeface="Wingdings"/>
              </a:rPr>
              <a:t> </a:t>
            </a:r>
            <a:r>
              <a:rPr lang="fi-FI" dirty="0" err="1">
                <a:sym typeface="Wingdings"/>
              </a:rPr>
              <a:t>learned</a:t>
            </a:r>
            <a:endParaRPr lang="fi-FI" dirty="0"/>
          </a:p>
          <a:p>
            <a:pPr marL="457200" indent="-457200">
              <a:buFont typeface="Arial"/>
              <a:buChar char="•"/>
            </a:pPr>
            <a:r>
              <a:rPr lang="fi-FI" dirty="0" err="1"/>
              <a:t>Joint</a:t>
            </a:r>
            <a:r>
              <a:rPr lang="fi-FI" dirty="0"/>
              <a:t> </a:t>
            </a:r>
            <a:r>
              <a:rPr lang="fi-FI" dirty="0" err="1"/>
              <a:t>operation</a:t>
            </a:r>
            <a:r>
              <a:rPr lang="fi-FI" dirty="0"/>
              <a:t> with </a:t>
            </a:r>
            <a:r>
              <a:rPr lang="fi-FI" dirty="0" err="1"/>
              <a:t>regional</a:t>
            </a:r>
            <a:r>
              <a:rPr lang="fi-FI" dirty="0"/>
              <a:t> </a:t>
            </a:r>
            <a:r>
              <a:rPr lang="fi-FI" dirty="0" err="1"/>
              <a:t>partners</a:t>
            </a:r>
            <a:endParaRPr lang="fi-FI" dirty="0"/>
          </a:p>
          <a:p>
            <a:pPr marL="457200" indent="-457200">
              <a:buFont typeface="Arial"/>
              <a:buChar char="•"/>
            </a:pPr>
            <a:r>
              <a:rPr lang="fi-FI" dirty="0"/>
              <a:t>Revision of RIS3 in 2019</a:t>
            </a:r>
          </a:p>
          <a:p>
            <a:pPr marL="857250" lvl="1" indent="-457200">
              <a:buFont typeface="Arial"/>
              <a:buChar char="•"/>
            </a:pPr>
            <a:r>
              <a:rPr lang="fi-FI" dirty="0"/>
              <a:t>In </a:t>
            </a:r>
            <a:r>
              <a:rPr lang="fi-FI" dirty="0" err="1"/>
              <a:t>relation</a:t>
            </a:r>
            <a:r>
              <a:rPr lang="fi-FI" dirty="0"/>
              <a:t> to the </a:t>
            </a:r>
            <a:r>
              <a:rPr lang="fi-FI" dirty="0" err="1"/>
              <a:t>development</a:t>
            </a:r>
            <a:r>
              <a:rPr lang="fi-FI" dirty="0"/>
              <a:t> of the </a:t>
            </a:r>
            <a:r>
              <a:rPr lang="fi-FI" dirty="0" err="1"/>
              <a:t>region</a:t>
            </a:r>
            <a:endParaRPr lang="fi-FI" dirty="0"/>
          </a:p>
          <a:p>
            <a:pPr marL="857250" lvl="1" indent="-457200">
              <a:buFont typeface="Arial"/>
              <a:buChar char="•"/>
            </a:pPr>
            <a:r>
              <a:rPr lang="fi-FI" dirty="0"/>
              <a:t>In </a:t>
            </a:r>
            <a:r>
              <a:rPr lang="fi-FI" dirty="0" err="1"/>
              <a:t>relation</a:t>
            </a:r>
            <a:r>
              <a:rPr lang="fi-FI" dirty="0"/>
              <a:t> to ERDF 2021 </a:t>
            </a:r>
          </a:p>
        </p:txBody>
      </p:sp>
    </p:spTree>
    <p:extLst>
      <p:ext uri="{BB962C8B-B14F-4D97-AF65-F5344CB8AC3E}">
        <p14:creationId xmlns:p14="http://schemas.microsoft.com/office/powerpoint/2010/main" val="342604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1143000"/>
          </a:xfrm>
        </p:spPr>
        <p:txBody>
          <a:bodyPr>
            <a:normAutofit/>
          </a:bodyPr>
          <a:lstStyle/>
          <a:p>
            <a:pPr algn="l"/>
            <a:r>
              <a:rPr lang="fi-FI" dirty="0">
                <a:latin typeface="Garamond" panose="02020404030301010803" pitchFamily="18" charset="0"/>
              </a:rPr>
              <a:t>S3 </a:t>
            </a:r>
            <a:r>
              <a:rPr lang="fi-FI" dirty="0" err="1">
                <a:latin typeface="Garamond" panose="02020404030301010803" pitchFamily="18" charset="0"/>
              </a:rPr>
              <a:t>Review</a:t>
            </a:r>
            <a:r>
              <a:rPr lang="fi-FI" dirty="0">
                <a:latin typeface="Garamond" panose="02020404030301010803" pitchFamily="18" charset="0"/>
              </a:rPr>
              <a:t> in Helsinki-Uusimaa</a:t>
            </a:r>
          </a:p>
        </p:txBody>
      </p:sp>
      <p:sp>
        <p:nvSpPr>
          <p:cNvPr id="3" name="Sisällön paikkamerkki 2"/>
          <p:cNvSpPr>
            <a:spLocks noGrp="1"/>
          </p:cNvSpPr>
          <p:nvPr>
            <p:ph idx="1"/>
          </p:nvPr>
        </p:nvSpPr>
        <p:spPr/>
        <p:txBody>
          <a:bodyPr>
            <a:normAutofit/>
          </a:bodyPr>
          <a:lstStyle/>
          <a:p>
            <a:pPr marL="0" indent="0"/>
            <a:r>
              <a:rPr lang="fi-FI" dirty="0"/>
              <a:t>2. Critical </a:t>
            </a:r>
            <a:r>
              <a:rPr lang="fi-FI" dirty="0" err="1"/>
              <a:t>issues</a:t>
            </a:r>
            <a:endParaRPr lang="fi-FI" dirty="0"/>
          </a:p>
          <a:p>
            <a:pPr marL="457200" indent="-457200">
              <a:buFont typeface="Arial"/>
              <a:buChar char="•"/>
            </a:pPr>
            <a:r>
              <a:rPr lang="fi-FI" dirty="0" err="1"/>
              <a:t>Indicators</a:t>
            </a:r>
            <a:r>
              <a:rPr lang="fi-FI" dirty="0"/>
              <a:t> </a:t>
            </a:r>
            <a:r>
              <a:rPr lang="fi-FI" dirty="0" err="1"/>
              <a:t>needed</a:t>
            </a:r>
            <a:endParaRPr lang="fi-FI" dirty="0"/>
          </a:p>
          <a:p>
            <a:pPr marL="457200" indent="-457200">
              <a:buFont typeface="Arial"/>
              <a:buChar char="•"/>
            </a:pPr>
            <a:r>
              <a:rPr lang="fi-FI" dirty="0" err="1"/>
              <a:t>Improved</a:t>
            </a:r>
            <a:r>
              <a:rPr lang="fi-FI" dirty="0"/>
              <a:t> </a:t>
            </a:r>
            <a:r>
              <a:rPr lang="fi-FI" dirty="0" err="1"/>
              <a:t>means</a:t>
            </a:r>
            <a:r>
              <a:rPr lang="fi-FI" dirty="0"/>
              <a:t> to </a:t>
            </a:r>
            <a:r>
              <a:rPr lang="fi-FI" dirty="0" err="1"/>
              <a:t>compare</a:t>
            </a:r>
            <a:endParaRPr lang="fi-FI" dirty="0"/>
          </a:p>
          <a:p>
            <a:pPr marL="457200" indent="-457200">
              <a:buFont typeface="Arial"/>
              <a:buChar char="•"/>
            </a:pPr>
            <a:r>
              <a:rPr lang="fi-FI" dirty="0" err="1"/>
              <a:t>Skills</a:t>
            </a:r>
            <a:r>
              <a:rPr lang="fi-FI" dirty="0"/>
              <a:t> to design &amp; </a:t>
            </a:r>
            <a:r>
              <a:rPr lang="fi-FI" dirty="0" err="1"/>
              <a:t>work</a:t>
            </a:r>
            <a:endParaRPr lang="fi-FI" dirty="0"/>
          </a:p>
          <a:p>
            <a:pPr marL="457200" indent="-457200">
              <a:buFont typeface="Arial"/>
              <a:buChar char="•"/>
            </a:pPr>
            <a:r>
              <a:rPr lang="fi-FI" dirty="0"/>
              <a:t>Resources for </a:t>
            </a:r>
            <a:r>
              <a:rPr lang="fi-FI" dirty="0" err="1"/>
              <a:t>implementation</a:t>
            </a:r>
            <a:endParaRPr lang="fi-FI" dirty="0"/>
          </a:p>
          <a:p>
            <a:pPr marL="457200" indent="-457200">
              <a:buFont typeface="Arial"/>
              <a:buChar char="•"/>
            </a:pPr>
            <a:endParaRPr lang="fi-FI" dirty="0"/>
          </a:p>
          <a:p>
            <a:pPr marL="457200" indent="-457200">
              <a:buFont typeface="Arial"/>
              <a:buChar char="•"/>
            </a:pPr>
            <a:endParaRPr lang="fi-FI" dirty="0"/>
          </a:p>
        </p:txBody>
      </p:sp>
    </p:spTree>
    <p:extLst>
      <p:ext uri="{BB962C8B-B14F-4D97-AF65-F5344CB8AC3E}">
        <p14:creationId xmlns:p14="http://schemas.microsoft.com/office/powerpoint/2010/main" val="185020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1143000"/>
          </a:xfrm>
        </p:spPr>
        <p:txBody>
          <a:bodyPr>
            <a:normAutofit/>
          </a:bodyPr>
          <a:lstStyle/>
          <a:p>
            <a:pPr algn="l"/>
            <a:r>
              <a:rPr lang="fi-FI" dirty="0">
                <a:latin typeface="Garamond" panose="02020404030301010803" pitchFamily="18" charset="0"/>
              </a:rPr>
              <a:t>S3 </a:t>
            </a:r>
            <a:r>
              <a:rPr lang="fi-FI" dirty="0" err="1">
                <a:latin typeface="Garamond" panose="02020404030301010803" pitchFamily="18" charset="0"/>
              </a:rPr>
              <a:t>Review</a:t>
            </a:r>
            <a:r>
              <a:rPr lang="fi-FI" dirty="0">
                <a:latin typeface="Garamond" panose="02020404030301010803" pitchFamily="18" charset="0"/>
              </a:rPr>
              <a:t> in Helsinki-Uusimaa</a:t>
            </a:r>
          </a:p>
        </p:txBody>
      </p:sp>
      <p:sp>
        <p:nvSpPr>
          <p:cNvPr id="3" name="Sisällön paikkamerkki 2"/>
          <p:cNvSpPr>
            <a:spLocks noGrp="1"/>
          </p:cNvSpPr>
          <p:nvPr>
            <p:ph idx="1"/>
          </p:nvPr>
        </p:nvSpPr>
        <p:spPr/>
        <p:txBody>
          <a:bodyPr>
            <a:normAutofit/>
          </a:bodyPr>
          <a:lstStyle/>
          <a:p>
            <a:pPr marL="0" indent="0"/>
            <a:r>
              <a:rPr lang="fi-FI" dirty="0"/>
              <a:t>3. S3 </a:t>
            </a:r>
            <a:r>
              <a:rPr lang="mr-IN" dirty="0"/>
              <a:t>–</a:t>
            </a:r>
            <a:r>
              <a:rPr lang="fi-FI" dirty="0"/>
              <a:t> Post 2020</a:t>
            </a:r>
          </a:p>
          <a:p>
            <a:pPr marL="457200" indent="-457200">
              <a:buFont typeface="Arial"/>
              <a:buChar char="•"/>
            </a:pPr>
            <a:r>
              <a:rPr lang="fi-FI" dirty="0" err="1"/>
              <a:t>Increased</a:t>
            </a:r>
            <a:r>
              <a:rPr lang="fi-FI" dirty="0"/>
              <a:t> </a:t>
            </a:r>
            <a:r>
              <a:rPr lang="fi-FI" dirty="0" err="1"/>
              <a:t>importance</a:t>
            </a:r>
            <a:r>
              <a:rPr lang="fi-FI" dirty="0"/>
              <a:t> </a:t>
            </a:r>
          </a:p>
          <a:p>
            <a:pPr marL="457200" indent="-457200">
              <a:buFont typeface="Arial"/>
              <a:buChar char="•"/>
            </a:pPr>
            <a:r>
              <a:rPr lang="fi-FI" dirty="0">
                <a:sym typeface="Wingdings"/>
              </a:rPr>
              <a:t> ERDF</a:t>
            </a:r>
          </a:p>
          <a:p>
            <a:pPr marL="457200" indent="-457200">
              <a:buFont typeface="Arial"/>
              <a:buChar char="•"/>
            </a:pPr>
            <a:r>
              <a:rPr lang="fi-FI" dirty="0">
                <a:sym typeface="Wingdings"/>
              </a:rPr>
              <a:t> </a:t>
            </a:r>
            <a:r>
              <a:rPr lang="fi-FI" dirty="0" err="1">
                <a:sym typeface="Wingdings"/>
              </a:rPr>
              <a:t>Regional</a:t>
            </a:r>
            <a:r>
              <a:rPr lang="fi-FI" dirty="0">
                <a:sym typeface="Wingdings"/>
              </a:rPr>
              <a:t> </a:t>
            </a:r>
            <a:r>
              <a:rPr lang="fi-FI" dirty="0" err="1">
                <a:sym typeface="Wingdings"/>
              </a:rPr>
              <a:t>renewal</a:t>
            </a:r>
            <a:endParaRPr lang="fi-FI" dirty="0">
              <a:sym typeface="Wingdings"/>
            </a:endParaRPr>
          </a:p>
          <a:p>
            <a:pPr marL="457200" indent="-457200">
              <a:buFont typeface="Arial"/>
              <a:buChar char="•"/>
            </a:pPr>
            <a:endParaRPr lang="fi-FI" dirty="0">
              <a:sym typeface="Wingdings"/>
            </a:endParaRPr>
          </a:p>
          <a:p>
            <a:pPr marL="457200" indent="-457200">
              <a:buFont typeface="Arial"/>
              <a:buChar char="•"/>
            </a:pPr>
            <a:endParaRPr lang="fi-FI" dirty="0"/>
          </a:p>
          <a:p>
            <a:pPr marL="457200" indent="-457200">
              <a:buFont typeface="Arial"/>
              <a:buChar char="•"/>
            </a:pPr>
            <a:endParaRPr lang="fi-FI" dirty="0"/>
          </a:p>
          <a:p>
            <a:pPr marL="457200" indent="-457200">
              <a:buFont typeface="Arial"/>
              <a:buChar char="•"/>
            </a:pPr>
            <a:endParaRPr lang="fi-FI" dirty="0"/>
          </a:p>
        </p:txBody>
      </p:sp>
    </p:spTree>
    <p:extLst>
      <p:ext uri="{BB962C8B-B14F-4D97-AF65-F5344CB8AC3E}">
        <p14:creationId xmlns:p14="http://schemas.microsoft.com/office/powerpoint/2010/main" val="166352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1143000"/>
          </a:xfrm>
        </p:spPr>
        <p:txBody>
          <a:bodyPr>
            <a:normAutofit/>
          </a:bodyPr>
          <a:lstStyle/>
          <a:p>
            <a:pPr algn="l"/>
            <a:r>
              <a:rPr lang="fi-FI" dirty="0">
                <a:latin typeface="Garamond" panose="02020404030301010803" pitchFamily="18" charset="0"/>
              </a:rPr>
              <a:t>S3 </a:t>
            </a:r>
            <a:r>
              <a:rPr lang="fi-FI" dirty="0" err="1">
                <a:latin typeface="Garamond" panose="02020404030301010803" pitchFamily="18" charset="0"/>
              </a:rPr>
              <a:t>Review</a:t>
            </a:r>
            <a:r>
              <a:rPr lang="fi-FI" dirty="0">
                <a:latin typeface="Garamond" panose="02020404030301010803" pitchFamily="18" charset="0"/>
              </a:rPr>
              <a:t> in Helsinki-Uusimaa</a:t>
            </a:r>
          </a:p>
        </p:txBody>
      </p:sp>
      <p:sp>
        <p:nvSpPr>
          <p:cNvPr id="3" name="Sisällön paikkamerkki 2"/>
          <p:cNvSpPr>
            <a:spLocks noGrp="1"/>
          </p:cNvSpPr>
          <p:nvPr>
            <p:ph idx="1"/>
          </p:nvPr>
        </p:nvSpPr>
        <p:spPr/>
        <p:txBody>
          <a:bodyPr>
            <a:normAutofit/>
          </a:bodyPr>
          <a:lstStyle/>
          <a:p>
            <a:pPr marL="0" indent="0"/>
            <a:r>
              <a:rPr lang="fi-FI" dirty="0">
                <a:sym typeface="Wingdings"/>
              </a:rPr>
              <a:t>4. </a:t>
            </a:r>
            <a:r>
              <a:rPr lang="fi-FI" dirty="0" err="1">
                <a:sym typeface="Wingdings"/>
              </a:rPr>
              <a:t>Mistakes</a:t>
            </a:r>
            <a:endParaRPr lang="fi-FI" dirty="0">
              <a:sym typeface="Wingdings"/>
            </a:endParaRPr>
          </a:p>
          <a:p>
            <a:pPr marL="457200" indent="-457200">
              <a:buFont typeface="Arial"/>
              <a:buChar char="•"/>
            </a:pPr>
            <a:r>
              <a:rPr lang="fi-FI" dirty="0" err="1">
                <a:sym typeface="Wingdings"/>
              </a:rPr>
              <a:t>Complicated</a:t>
            </a:r>
            <a:r>
              <a:rPr lang="fi-FI" dirty="0">
                <a:sym typeface="Wingdings"/>
              </a:rPr>
              <a:t> </a:t>
            </a:r>
            <a:r>
              <a:rPr lang="fi-FI" dirty="0" err="1">
                <a:sym typeface="Wingdings"/>
              </a:rPr>
              <a:t>approach</a:t>
            </a:r>
            <a:r>
              <a:rPr lang="fi-FI" dirty="0">
                <a:sym typeface="Wingdings"/>
              </a:rPr>
              <a:t> </a:t>
            </a:r>
          </a:p>
          <a:p>
            <a:pPr marL="457200" indent="-457200">
              <a:buFont typeface="Arial"/>
              <a:buChar char="•"/>
            </a:pPr>
            <a:endParaRPr lang="fi-FI" dirty="0">
              <a:sym typeface="Wingdings"/>
            </a:endParaRPr>
          </a:p>
          <a:p>
            <a:pPr marL="457200" indent="-457200">
              <a:buFont typeface="Arial"/>
              <a:buChar char="•"/>
            </a:pPr>
            <a:r>
              <a:rPr lang="fi-FI" dirty="0" err="1">
                <a:sym typeface="Wingdings"/>
              </a:rPr>
              <a:t>Unclear</a:t>
            </a:r>
            <a:r>
              <a:rPr lang="fi-FI" dirty="0">
                <a:sym typeface="Wingdings"/>
              </a:rPr>
              <a:t> definition of </a:t>
            </a:r>
            <a:r>
              <a:rPr lang="fi-FI" dirty="0" err="1">
                <a:sym typeface="Wingdings"/>
              </a:rPr>
              <a:t>smart</a:t>
            </a:r>
            <a:r>
              <a:rPr lang="fi-FI" dirty="0">
                <a:sym typeface="Wingdings"/>
              </a:rPr>
              <a:t> </a:t>
            </a:r>
            <a:r>
              <a:rPr lang="fi-FI" dirty="0" err="1">
                <a:sym typeface="Wingdings"/>
              </a:rPr>
              <a:t>specialisation</a:t>
            </a:r>
            <a:r>
              <a:rPr lang="fi-FI" dirty="0">
                <a:sym typeface="Wingdings"/>
              </a:rPr>
              <a:t> </a:t>
            </a:r>
            <a:r>
              <a:rPr lang="fi-FI" dirty="0" err="1">
                <a:sym typeface="Wingdings"/>
              </a:rPr>
              <a:t>areas</a:t>
            </a:r>
            <a:r>
              <a:rPr lang="fi-FI" dirty="0">
                <a:sym typeface="Wingdings"/>
              </a:rPr>
              <a:t> </a:t>
            </a:r>
          </a:p>
          <a:p>
            <a:pPr lvl="1" indent="-342900">
              <a:buFont typeface="Wingdings" panose="05000000000000000000" pitchFamily="2" charset="2"/>
              <a:buChar char="à"/>
            </a:pPr>
            <a:r>
              <a:rPr lang="fi-FI" dirty="0" err="1">
                <a:sym typeface="Wingdings"/>
              </a:rPr>
              <a:t>merge</a:t>
            </a:r>
            <a:r>
              <a:rPr lang="fi-FI" dirty="0">
                <a:sym typeface="Wingdings"/>
              </a:rPr>
              <a:t> and </a:t>
            </a:r>
            <a:r>
              <a:rPr lang="fi-FI" dirty="0" err="1">
                <a:sym typeface="Wingdings"/>
              </a:rPr>
              <a:t>rename</a:t>
            </a:r>
            <a:endParaRPr lang="fi-FI" dirty="0">
              <a:sym typeface="Wingdings"/>
            </a:endParaRPr>
          </a:p>
          <a:p>
            <a:pPr lvl="1" indent="-342900">
              <a:buFont typeface="Wingdings" panose="05000000000000000000" pitchFamily="2" charset="2"/>
              <a:buChar char="à"/>
            </a:pPr>
            <a:endParaRPr lang="fi-FI" dirty="0">
              <a:sym typeface="Wingdings"/>
            </a:endParaRPr>
          </a:p>
          <a:p>
            <a:pPr marL="457200" indent="-457200">
              <a:buFont typeface="Arial"/>
              <a:buChar char="•"/>
            </a:pPr>
            <a:r>
              <a:rPr lang="fi-FI" dirty="0">
                <a:sym typeface="Wingdings"/>
              </a:rPr>
              <a:t>Limited </a:t>
            </a:r>
            <a:r>
              <a:rPr lang="fi-FI" dirty="0" err="1">
                <a:sym typeface="Wingdings"/>
              </a:rPr>
              <a:t>resources</a:t>
            </a:r>
            <a:r>
              <a:rPr lang="fi-FI" dirty="0">
                <a:sym typeface="Wingdings"/>
              </a:rPr>
              <a:t> </a:t>
            </a:r>
          </a:p>
          <a:p>
            <a:pPr marL="400050" lvl="1" indent="0">
              <a:buNone/>
            </a:pPr>
            <a:r>
              <a:rPr lang="fi-FI" dirty="0">
                <a:sym typeface="Wingdings"/>
              </a:rPr>
              <a:t> ”</a:t>
            </a:r>
            <a:r>
              <a:rPr lang="fi-FI" dirty="0" err="1">
                <a:sym typeface="Wingdings"/>
              </a:rPr>
              <a:t>Have</a:t>
            </a:r>
            <a:r>
              <a:rPr lang="fi-FI" dirty="0">
                <a:sym typeface="Wingdings"/>
              </a:rPr>
              <a:t> </a:t>
            </a:r>
            <a:r>
              <a:rPr lang="fi-FI" dirty="0" err="1">
                <a:sym typeface="Wingdings"/>
              </a:rPr>
              <a:t>we</a:t>
            </a:r>
            <a:r>
              <a:rPr lang="fi-FI" dirty="0">
                <a:sym typeface="Wingdings"/>
              </a:rPr>
              <a:t> </a:t>
            </a:r>
            <a:r>
              <a:rPr lang="fi-FI" dirty="0" err="1">
                <a:sym typeface="Wingdings"/>
              </a:rPr>
              <a:t>had</a:t>
            </a:r>
            <a:r>
              <a:rPr lang="fi-FI" dirty="0">
                <a:sym typeface="Wingdings"/>
              </a:rPr>
              <a:t> </a:t>
            </a:r>
            <a:r>
              <a:rPr lang="fi-FI" dirty="0" err="1">
                <a:sym typeface="Wingdings"/>
              </a:rPr>
              <a:t>resources</a:t>
            </a:r>
            <a:r>
              <a:rPr lang="fi-FI" dirty="0">
                <a:sym typeface="Wingdings"/>
              </a:rPr>
              <a:t>, </a:t>
            </a:r>
            <a:r>
              <a:rPr lang="fi-FI" dirty="0" err="1">
                <a:sym typeface="Wingdings"/>
              </a:rPr>
              <a:t>we’d</a:t>
            </a:r>
            <a:r>
              <a:rPr lang="fi-FI" dirty="0">
                <a:sym typeface="Wingdings"/>
              </a:rPr>
              <a:t> </a:t>
            </a:r>
            <a:r>
              <a:rPr lang="fi-FI" dirty="0" err="1">
                <a:sym typeface="Wingdings"/>
              </a:rPr>
              <a:t>be</a:t>
            </a:r>
            <a:r>
              <a:rPr lang="fi-FI" dirty="0">
                <a:sym typeface="Wingdings"/>
              </a:rPr>
              <a:t> </a:t>
            </a:r>
            <a:r>
              <a:rPr lang="fi-FI" dirty="0" err="1">
                <a:sym typeface="Wingdings"/>
              </a:rPr>
              <a:t>happy</a:t>
            </a:r>
            <a:r>
              <a:rPr lang="fi-FI" dirty="0">
                <a:sym typeface="Wingdings"/>
              </a:rPr>
              <a:t> to </a:t>
            </a:r>
            <a:r>
              <a:rPr lang="fi-FI" dirty="0" err="1">
                <a:sym typeface="Wingdings"/>
              </a:rPr>
              <a:t>make</a:t>
            </a:r>
            <a:r>
              <a:rPr lang="fi-FI" dirty="0">
                <a:sym typeface="Wingdings"/>
              </a:rPr>
              <a:t> </a:t>
            </a:r>
            <a:r>
              <a:rPr lang="fi-FI" dirty="0" err="1">
                <a:sym typeface="Wingdings"/>
              </a:rPr>
              <a:t>mistakes</a:t>
            </a:r>
            <a:r>
              <a:rPr lang="fi-FI" dirty="0">
                <a:sym typeface="Wingdings"/>
              </a:rPr>
              <a:t>, </a:t>
            </a:r>
            <a:r>
              <a:rPr lang="fi-FI" dirty="0" err="1">
                <a:sym typeface="Wingdings"/>
              </a:rPr>
              <a:t>too</a:t>
            </a:r>
            <a:r>
              <a:rPr lang="fi-FI" dirty="0">
                <a:sym typeface="Wingdings"/>
              </a:rPr>
              <a:t>”</a:t>
            </a:r>
          </a:p>
          <a:p>
            <a:pPr marL="0" indent="0"/>
            <a:endParaRPr lang="fi-FI" dirty="0"/>
          </a:p>
          <a:p>
            <a:pPr marL="457200" indent="-457200">
              <a:buFont typeface="Arial"/>
              <a:buChar char="•"/>
            </a:pPr>
            <a:endParaRPr lang="fi-FI" dirty="0"/>
          </a:p>
        </p:txBody>
      </p:sp>
    </p:spTree>
    <p:extLst>
      <p:ext uri="{BB962C8B-B14F-4D97-AF65-F5344CB8AC3E}">
        <p14:creationId xmlns:p14="http://schemas.microsoft.com/office/powerpoint/2010/main" val="3375929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For the future</a:t>
            </a:r>
          </a:p>
        </p:txBody>
      </p:sp>
      <p:sp>
        <p:nvSpPr>
          <p:cNvPr id="3" name="Content Placeholder 2"/>
          <p:cNvSpPr>
            <a:spLocks noGrp="1"/>
          </p:cNvSpPr>
          <p:nvPr>
            <p:ph idx="1"/>
          </p:nvPr>
        </p:nvSpPr>
        <p:spPr/>
        <p:txBody>
          <a:bodyPr/>
          <a:lstStyle/>
          <a:p>
            <a:r>
              <a:rPr lang="en-US" dirty="0"/>
              <a:t>How to keep focus?</a:t>
            </a:r>
          </a:p>
          <a:p>
            <a:r>
              <a:rPr lang="en-US" dirty="0"/>
              <a:t>How to motivate players?</a:t>
            </a:r>
          </a:p>
          <a:p>
            <a:r>
              <a:rPr lang="en-US" dirty="0"/>
              <a:t>How to keep it simple?</a:t>
            </a:r>
          </a:p>
          <a:p>
            <a:r>
              <a:rPr lang="en-US" dirty="0"/>
              <a:t>How to </a:t>
            </a:r>
            <a:r>
              <a:rPr lang="en-US" dirty="0" err="1"/>
              <a:t>organise</a:t>
            </a:r>
            <a:r>
              <a:rPr lang="en-US" dirty="0"/>
              <a:t> collaboration among regions?</a:t>
            </a:r>
          </a:p>
        </p:txBody>
      </p:sp>
    </p:spTree>
    <p:extLst>
      <p:ext uri="{BB962C8B-B14F-4D97-AF65-F5344CB8AC3E}">
        <p14:creationId xmlns:p14="http://schemas.microsoft.com/office/powerpoint/2010/main" val="176101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A602F9-E920-4381-81C6-794193E31E92}"/>
              </a:ext>
            </a:extLst>
          </p:cNvPr>
          <p:cNvSpPr>
            <a:spLocks noGrp="1"/>
          </p:cNvSpPr>
          <p:nvPr>
            <p:ph type="title"/>
          </p:nvPr>
        </p:nvSpPr>
        <p:spPr>
          <a:xfrm>
            <a:off x="359532" y="620688"/>
            <a:ext cx="6599076" cy="857250"/>
          </a:xfrm>
        </p:spPr>
        <p:txBody>
          <a:bodyPr>
            <a:noAutofit/>
          </a:bodyPr>
          <a:lstStyle/>
          <a:p>
            <a:pPr algn="l"/>
            <a:r>
              <a:rPr lang="fi-FI" sz="3200" b="0" dirty="0" err="1"/>
              <a:t>Primary</a:t>
            </a:r>
            <a:r>
              <a:rPr lang="fi-FI" sz="3200" b="0" dirty="0"/>
              <a:t> European </a:t>
            </a:r>
            <a:r>
              <a:rPr lang="fi-FI" sz="3200" b="0" dirty="0" err="1"/>
              <a:t>reference</a:t>
            </a:r>
            <a:r>
              <a:rPr lang="fi-FI" sz="3200" b="0" dirty="0"/>
              <a:t> </a:t>
            </a:r>
            <a:r>
              <a:rPr lang="fi-FI" sz="3200" b="0" dirty="0" err="1"/>
              <a:t>regions</a:t>
            </a:r>
            <a:r>
              <a:rPr lang="fi-FI" sz="3200" b="0" dirty="0"/>
              <a:t> for Helsinki-Uusimaa </a:t>
            </a:r>
          </a:p>
        </p:txBody>
      </p:sp>
      <p:sp>
        <p:nvSpPr>
          <p:cNvPr id="3" name="Sisällön paikkamerkki 2">
            <a:extLst>
              <a:ext uri="{FF2B5EF4-FFF2-40B4-BE49-F238E27FC236}">
                <a16:creationId xmlns:a16="http://schemas.microsoft.com/office/drawing/2014/main" id="{906D45F6-A7A7-4A38-9CF7-AB67229B60EE}"/>
              </a:ext>
            </a:extLst>
          </p:cNvPr>
          <p:cNvSpPr>
            <a:spLocks noGrp="1"/>
          </p:cNvSpPr>
          <p:nvPr>
            <p:ph idx="1"/>
          </p:nvPr>
        </p:nvSpPr>
        <p:spPr>
          <a:xfrm>
            <a:off x="5940152" y="1997840"/>
            <a:ext cx="2692642" cy="3519392"/>
          </a:xfrm>
        </p:spPr>
        <p:txBody>
          <a:bodyPr>
            <a:normAutofit/>
          </a:bodyPr>
          <a:lstStyle/>
          <a:p>
            <a:pPr marL="0" indent="0"/>
            <a:r>
              <a:rPr lang="en-US" sz="1350" dirty="0"/>
              <a:t>To monitor the progress of the Helsinki - </a:t>
            </a:r>
            <a:r>
              <a:rPr lang="en-US" sz="1350" dirty="0" err="1"/>
              <a:t>Uusimaa</a:t>
            </a:r>
            <a:r>
              <a:rPr lang="en-US" sz="1350" dirty="0"/>
              <a:t> Regional </a:t>
            </a:r>
            <a:r>
              <a:rPr lang="en-US" sz="1350" dirty="0" err="1"/>
              <a:t>Programme</a:t>
            </a:r>
            <a:r>
              <a:rPr lang="en-US" sz="1350" dirty="0"/>
              <a:t>, the Region is compared with other medium-sized European metropolises with similar resources and challenges</a:t>
            </a:r>
            <a:br>
              <a:rPr lang="en-US" sz="1350" dirty="0"/>
            </a:br>
            <a:endParaRPr lang="en-US" sz="1350" dirty="0"/>
          </a:p>
          <a:p>
            <a:pPr marL="0" indent="0"/>
            <a:r>
              <a:rPr lang="en-US" sz="1350" dirty="0"/>
              <a:t>Region’s primary European reference regions are Stockholm County, the Capital Region of Denmark (incl. Copenhagen), North Holland (incl. Amsterdam), and Hamburg.</a:t>
            </a:r>
          </a:p>
          <a:p>
            <a:pPr marL="0" indent="0"/>
            <a:endParaRPr lang="fi-FI" sz="1350" dirty="0"/>
          </a:p>
        </p:txBody>
      </p:sp>
      <p:pic>
        <p:nvPicPr>
          <p:cNvPr id="4" name="Kuva 3">
            <a:extLst>
              <a:ext uri="{FF2B5EF4-FFF2-40B4-BE49-F238E27FC236}">
                <a16:creationId xmlns:a16="http://schemas.microsoft.com/office/drawing/2014/main" id="{8AEB74B3-CEA5-451D-9D23-17801E0F1D7C}"/>
              </a:ext>
            </a:extLst>
          </p:cNvPr>
          <p:cNvPicPr>
            <a:picLocks noChangeAspect="1"/>
          </p:cNvPicPr>
          <p:nvPr/>
        </p:nvPicPr>
        <p:blipFill rotWithShape="1">
          <a:blip r:embed="rId2"/>
          <a:srcRect l="2406" t="2105" r="12193" b="7315"/>
          <a:stretch/>
        </p:blipFill>
        <p:spPr>
          <a:xfrm>
            <a:off x="359532" y="1997840"/>
            <a:ext cx="5468832" cy="3663408"/>
          </a:xfrm>
          <a:prstGeom prst="rect">
            <a:avLst/>
          </a:prstGeom>
        </p:spPr>
      </p:pic>
    </p:spTree>
    <p:extLst>
      <p:ext uri="{BB962C8B-B14F-4D97-AF65-F5344CB8AC3E}">
        <p14:creationId xmlns:p14="http://schemas.microsoft.com/office/powerpoint/2010/main" val="225928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2"/>
          <p:cNvPicPr/>
          <p:nvPr/>
        </p:nvPicPr>
        <p:blipFill>
          <a:blip r:embed="rId3"/>
          <a:stretch>
            <a:fillRect/>
          </a:stretch>
        </p:blipFill>
        <p:spPr>
          <a:xfrm>
            <a:off x="899592" y="836712"/>
            <a:ext cx="7344816" cy="5400600"/>
          </a:xfrm>
          <a:prstGeom prst="rect">
            <a:avLst/>
          </a:prstGeom>
        </p:spPr>
      </p:pic>
    </p:spTree>
    <p:extLst>
      <p:ext uri="{BB962C8B-B14F-4D97-AF65-F5344CB8AC3E}">
        <p14:creationId xmlns:p14="http://schemas.microsoft.com/office/powerpoint/2010/main" val="364586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4"/>
          <p:cNvPicPr/>
          <p:nvPr/>
        </p:nvPicPr>
        <p:blipFill>
          <a:blip r:embed="rId3"/>
          <a:stretch>
            <a:fillRect/>
          </a:stretch>
        </p:blipFill>
        <p:spPr>
          <a:xfrm>
            <a:off x="395536" y="548680"/>
            <a:ext cx="7920880" cy="5688632"/>
          </a:xfrm>
          <a:prstGeom prst="rect">
            <a:avLst/>
          </a:prstGeom>
        </p:spPr>
      </p:pic>
    </p:spTree>
    <p:extLst>
      <p:ext uri="{BB962C8B-B14F-4D97-AF65-F5344CB8AC3E}">
        <p14:creationId xmlns:p14="http://schemas.microsoft.com/office/powerpoint/2010/main" val="225144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988" y="332656"/>
            <a:ext cx="2296510" cy="2829723"/>
          </a:xfrm>
          <a:prstGeom prst="rect">
            <a:avLst/>
          </a:prstGeom>
        </p:spPr>
      </p:pic>
      <p:sp>
        <p:nvSpPr>
          <p:cNvPr id="6" name="Tekstiruutu 5"/>
          <p:cNvSpPr txBox="1"/>
          <p:nvPr/>
        </p:nvSpPr>
        <p:spPr>
          <a:xfrm>
            <a:off x="827584" y="3162379"/>
            <a:ext cx="7166522" cy="3416320"/>
          </a:xfrm>
          <a:prstGeom prst="rect">
            <a:avLst/>
          </a:prstGeom>
          <a:noFill/>
        </p:spPr>
        <p:txBody>
          <a:bodyPr wrap="square" rtlCol="0">
            <a:spAutoFit/>
          </a:bodyPr>
          <a:lstStyle/>
          <a:p>
            <a:r>
              <a:rPr lang="fi-FI" sz="4000" b="1" i="1" dirty="0">
                <a:solidFill>
                  <a:srgbClr val="0070C0"/>
                </a:solidFill>
                <a:latin typeface="Garamond" panose="02020404030301010803" pitchFamily="18" charset="0"/>
                <a:ea typeface="Arial" panose="020B0604020202020204" pitchFamily="34" charset="0"/>
                <a:cs typeface="Times New Roman" panose="02020603050405020304" pitchFamily="18" charset="0"/>
              </a:rPr>
              <a:t>”</a:t>
            </a:r>
            <a:r>
              <a:rPr lang="fi-FI" sz="4000" b="1" i="1" dirty="0" err="1">
                <a:solidFill>
                  <a:srgbClr val="0070C0"/>
                </a:solidFill>
                <a:latin typeface="Garamond" panose="02020404030301010803" pitchFamily="18" charset="0"/>
                <a:ea typeface="Arial" panose="020B0604020202020204" pitchFamily="34" charset="0"/>
                <a:cs typeface="Times New Roman" panose="02020603050405020304" pitchFamily="18" charset="0"/>
              </a:rPr>
              <a:t>Cool</a:t>
            </a:r>
            <a:r>
              <a:rPr lang="fi-FI" sz="4000" b="1" i="1" dirty="0">
                <a:solidFill>
                  <a:srgbClr val="0070C0"/>
                </a:solidFill>
                <a:latin typeface="Garamond" panose="02020404030301010803" pitchFamily="18" charset="0"/>
                <a:ea typeface="Arial" panose="020B0604020202020204" pitchFamily="34" charset="0"/>
                <a:cs typeface="Times New Roman" panose="02020603050405020304" pitchFamily="18" charset="0"/>
              </a:rPr>
              <a:t> and </a:t>
            </a:r>
            <a:r>
              <a:rPr lang="fi-FI" sz="4000" b="1" i="1" dirty="0" err="1">
                <a:solidFill>
                  <a:srgbClr val="0070C0"/>
                </a:solidFill>
                <a:latin typeface="Garamond" panose="02020404030301010803" pitchFamily="18" charset="0"/>
                <a:ea typeface="Arial" panose="020B0604020202020204" pitchFamily="34" charset="0"/>
                <a:cs typeface="Times New Roman" panose="02020603050405020304" pitchFamily="18" charset="0"/>
              </a:rPr>
              <a:t>the</a:t>
            </a:r>
            <a:r>
              <a:rPr lang="fi-FI" sz="4000" b="1" i="1" dirty="0">
                <a:solidFill>
                  <a:srgbClr val="0070C0"/>
                </a:solidFill>
                <a:latin typeface="Garamond" panose="02020404030301010803" pitchFamily="18" charset="0"/>
                <a:ea typeface="Arial" panose="020B0604020202020204" pitchFamily="34" charset="0"/>
                <a:cs typeface="Times New Roman" panose="02020603050405020304" pitchFamily="18" charset="0"/>
              </a:rPr>
              <a:t> </a:t>
            </a:r>
            <a:r>
              <a:rPr lang="fi-FI" sz="4000" b="1" i="1" dirty="0" err="1">
                <a:solidFill>
                  <a:srgbClr val="0070C0"/>
                </a:solidFill>
                <a:latin typeface="Garamond" panose="02020404030301010803" pitchFamily="18" charset="0"/>
                <a:ea typeface="Arial" panose="020B0604020202020204" pitchFamily="34" charset="0"/>
                <a:cs typeface="Times New Roman" panose="02020603050405020304" pitchFamily="18" charset="0"/>
              </a:rPr>
              <a:t>Most</a:t>
            </a:r>
            <a:r>
              <a:rPr lang="fi-FI" sz="4000" b="1" i="1" dirty="0">
                <a:solidFill>
                  <a:srgbClr val="0070C0"/>
                </a:solidFill>
                <a:latin typeface="Garamond" panose="02020404030301010803" pitchFamily="18" charset="0"/>
                <a:ea typeface="Arial" panose="020B0604020202020204" pitchFamily="34" charset="0"/>
                <a:cs typeface="Times New Roman" panose="02020603050405020304" pitchFamily="18" charset="0"/>
              </a:rPr>
              <a:t> </a:t>
            </a:r>
            <a:r>
              <a:rPr lang="fi-FI" sz="4000" b="1" i="1" dirty="0" err="1">
                <a:solidFill>
                  <a:srgbClr val="0070C0"/>
                </a:solidFill>
                <a:latin typeface="Garamond" panose="02020404030301010803" pitchFamily="18" charset="0"/>
                <a:ea typeface="Arial" panose="020B0604020202020204" pitchFamily="34" charset="0"/>
                <a:cs typeface="Times New Roman" panose="02020603050405020304" pitchFamily="18" charset="0"/>
              </a:rPr>
              <a:t>Vibrant</a:t>
            </a:r>
            <a:r>
              <a:rPr lang="fi-FI" sz="4000" b="1" i="1" dirty="0">
                <a:solidFill>
                  <a:srgbClr val="0070C0"/>
                </a:solidFill>
                <a:latin typeface="Garamond" panose="02020404030301010803" pitchFamily="18" charset="0"/>
                <a:ea typeface="Arial" panose="020B0604020202020204" pitchFamily="34" charset="0"/>
                <a:cs typeface="Times New Roman" panose="02020603050405020304" pitchFamily="18" charset="0"/>
              </a:rPr>
              <a:t> </a:t>
            </a:r>
            <a:r>
              <a:rPr lang="fi-FI" sz="4000" b="1" i="1" dirty="0" err="1">
                <a:solidFill>
                  <a:srgbClr val="0070C0"/>
                </a:solidFill>
                <a:latin typeface="Garamond" panose="02020404030301010803" pitchFamily="18" charset="0"/>
                <a:ea typeface="Arial" panose="020B0604020202020204" pitchFamily="34" charset="0"/>
                <a:cs typeface="Times New Roman" panose="02020603050405020304" pitchFamily="18" charset="0"/>
              </a:rPr>
              <a:t>Region</a:t>
            </a:r>
            <a:r>
              <a:rPr lang="fi-FI" sz="4000" b="1" i="1" dirty="0">
                <a:solidFill>
                  <a:srgbClr val="0070C0"/>
                </a:solidFill>
                <a:latin typeface="Garamond" panose="02020404030301010803" pitchFamily="18" charset="0"/>
                <a:ea typeface="Arial" panose="020B0604020202020204" pitchFamily="34" charset="0"/>
                <a:cs typeface="Times New Roman" panose="02020603050405020304" pitchFamily="18" charset="0"/>
              </a:rPr>
              <a:t> in Europe”</a:t>
            </a:r>
          </a:p>
          <a:p>
            <a:endParaRPr lang="fi-FI" sz="2400" b="1" dirty="0">
              <a:solidFill>
                <a:srgbClr val="0070C0"/>
              </a:solidFill>
              <a:latin typeface="Garamond" panose="02020404030301010803" pitchFamily="18" charset="0"/>
              <a:ea typeface="Arial" panose="020B0604020202020204" pitchFamily="34" charset="0"/>
              <a:cs typeface="Times New Roman" panose="02020603050405020304" pitchFamily="18" charset="0"/>
            </a:endParaRPr>
          </a:p>
          <a:p>
            <a:endParaRPr lang="fi-FI" sz="3600" b="1" dirty="0">
              <a:solidFill>
                <a:srgbClr val="0070C0"/>
              </a:solidFill>
              <a:latin typeface="Garamond" panose="02020404030301010803" pitchFamily="18" charset="0"/>
              <a:ea typeface="Arial" panose="020B0604020202020204" pitchFamily="34" charset="0"/>
              <a:cs typeface="Times New Roman" panose="02020603050405020304" pitchFamily="18" charset="0"/>
            </a:endParaRPr>
          </a:p>
          <a:p>
            <a:endParaRPr lang="fi-FI" sz="3600" b="1" dirty="0">
              <a:solidFill>
                <a:srgbClr val="0070C0"/>
              </a:solidFill>
              <a:latin typeface="Garamond" panose="02020404030301010803" pitchFamily="18" charset="0"/>
              <a:ea typeface="Arial" panose="020B0604020202020204" pitchFamily="34" charset="0"/>
              <a:cs typeface="Times New Roman" panose="02020603050405020304" pitchFamily="18" charset="0"/>
            </a:endParaRPr>
          </a:p>
          <a:p>
            <a:endParaRPr lang="fi-FI" sz="2000" b="1" dirty="0">
              <a:solidFill>
                <a:prstClr val="black"/>
              </a:solidFill>
              <a:latin typeface="Garamond" panose="02020404030301010803" pitchFamily="18" charset="0"/>
              <a:ea typeface="Arial" panose="020B0604020202020204" pitchFamily="34" charset="0"/>
              <a:cs typeface="Times New Roman" panose="02020603050405020304" pitchFamily="18" charset="0"/>
            </a:endParaRPr>
          </a:p>
          <a:p>
            <a:endParaRPr lang="fi-FI" sz="2000" dirty="0"/>
          </a:p>
        </p:txBody>
      </p:sp>
      <p:sp>
        <p:nvSpPr>
          <p:cNvPr id="2" name="Suorakulmio 1"/>
          <p:cNvSpPr/>
          <p:nvPr/>
        </p:nvSpPr>
        <p:spPr>
          <a:xfrm>
            <a:off x="925528" y="1623911"/>
            <a:ext cx="5079282" cy="707886"/>
          </a:xfrm>
          <a:prstGeom prst="rect">
            <a:avLst/>
          </a:prstGeom>
        </p:spPr>
        <p:txBody>
          <a:bodyPr wrap="square">
            <a:spAutoFit/>
          </a:bodyPr>
          <a:lstStyle/>
          <a:p>
            <a:r>
              <a:rPr lang="fi-FI" sz="4000" b="1" dirty="0">
                <a:solidFill>
                  <a:srgbClr val="0070C0"/>
                </a:solidFill>
                <a:latin typeface="Garamond" panose="02020404030301010803" pitchFamily="18" charset="0"/>
              </a:rPr>
              <a:t>Vision 2050</a:t>
            </a:r>
          </a:p>
        </p:txBody>
      </p:sp>
    </p:spTree>
    <p:extLst>
      <p:ext uri="{BB962C8B-B14F-4D97-AF65-F5344CB8AC3E}">
        <p14:creationId xmlns:p14="http://schemas.microsoft.com/office/powerpoint/2010/main" val="289667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116632"/>
            <a:ext cx="5271559" cy="6669360"/>
          </a:xfrm>
          <a:prstGeom prst="rect">
            <a:avLst/>
          </a:prstGeom>
        </p:spPr>
      </p:pic>
      <p:sp>
        <p:nvSpPr>
          <p:cNvPr id="5" name="Suorakulmio 4"/>
          <p:cNvSpPr/>
          <p:nvPr/>
        </p:nvSpPr>
        <p:spPr>
          <a:xfrm>
            <a:off x="323528" y="332656"/>
            <a:ext cx="4572000" cy="1938992"/>
          </a:xfrm>
          <a:prstGeom prst="rect">
            <a:avLst/>
          </a:prstGeom>
        </p:spPr>
        <p:txBody>
          <a:bodyPr>
            <a:spAutoFit/>
          </a:bodyPr>
          <a:lstStyle/>
          <a:p>
            <a:r>
              <a:rPr lang="fi-FI" sz="3000" b="1" dirty="0">
                <a:solidFill>
                  <a:schemeClr val="accent4"/>
                </a:solidFill>
                <a:latin typeface="Garamond" panose="02020404030301010803" pitchFamily="18" charset="0"/>
              </a:rPr>
              <a:t>Strategic </a:t>
            </a:r>
            <a:r>
              <a:rPr lang="fi-FI" sz="3000" b="1" dirty="0" err="1">
                <a:solidFill>
                  <a:schemeClr val="accent4"/>
                </a:solidFill>
                <a:latin typeface="Garamond" panose="02020404030301010803" pitchFamily="18" charset="0"/>
              </a:rPr>
              <a:t>choice</a:t>
            </a:r>
            <a:r>
              <a:rPr lang="fi-FI" sz="3000" b="1" dirty="0">
                <a:solidFill>
                  <a:schemeClr val="accent4"/>
                </a:solidFill>
                <a:latin typeface="Garamond" panose="02020404030301010803" pitchFamily="18" charset="0"/>
              </a:rPr>
              <a:t>:</a:t>
            </a:r>
          </a:p>
          <a:p>
            <a:endParaRPr lang="fi-FI" sz="3000" b="1" dirty="0">
              <a:solidFill>
                <a:schemeClr val="accent4"/>
              </a:solidFill>
              <a:latin typeface="Garamond" panose="02020404030301010803" pitchFamily="18" charset="0"/>
            </a:endParaRPr>
          </a:p>
          <a:p>
            <a:r>
              <a:rPr lang="fi-FI" sz="3000" b="1" dirty="0" err="1">
                <a:solidFill>
                  <a:schemeClr val="accent4"/>
                </a:solidFill>
                <a:latin typeface="Garamond" panose="02020404030301010803" pitchFamily="18" charset="0"/>
                <a:ea typeface="Times New Roman" panose="02020603050405020304" pitchFamily="18" charset="0"/>
                <a:cs typeface="Times New Roman" panose="02020603050405020304" pitchFamily="18" charset="0"/>
              </a:rPr>
              <a:t>Happy</a:t>
            </a:r>
            <a:r>
              <a:rPr lang="fi-FI" sz="3000" b="1" dirty="0">
                <a:solidFill>
                  <a:schemeClr val="accent4"/>
                </a:solidFill>
                <a:latin typeface="Garamond" panose="02020404030301010803" pitchFamily="18" charset="0"/>
                <a:ea typeface="Times New Roman" panose="02020603050405020304" pitchFamily="18" charset="0"/>
                <a:cs typeface="Times New Roman" panose="02020603050405020304" pitchFamily="18" charset="0"/>
              </a:rPr>
              <a:t> and </a:t>
            </a:r>
          </a:p>
          <a:p>
            <a:r>
              <a:rPr lang="fi-FI" sz="3000" b="1" dirty="0" err="1">
                <a:solidFill>
                  <a:schemeClr val="accent4"/>
                </a:solidFill>
                <a:latin typeface="Garamond" panose="02020404030301010803" pitchFamily="18" charset="0"/>
                <a:ea typeface="Times New Roman" panose="02020603050405020304" pitchFamily="18" charset="0"/>
                <a:cs typeface="Times New Roman" panose="02020603050405020304" pitchFamily="18" charset="0"/>
              </a:rPr>
              <a:t>capable</a:t>
            </a:r>
            <a:r>
              <a:rPr lang="fi-FI" sz="3000" b="1" dirty="0">
                <a:solidFill>
                  <a:schemeClr val="accent4"/>
                </a:solidFill>
                <a:latin typeface="Garamond" panose="02020404030301010803" pitchFamily="18" charset="0"/>
                <a:ea typeface="Times New Roman" panose="02020603050405020304" pitchFamily="18" charset="0"/>
                <a:cs typeface="Times New Roman" panose="02020603050405020304" pitchFamily="18" charset="0"/>
              </a:rPr>
              <a:t> </a:t>
            </a:r>
            <a:r>
              <a:rPr lang="fi-FI" sz="3000" b="1" dirty="0" err="1">
                <a:solidFill>
                  <a:schemeClr val="accent4"/>
                </a:solidFill>
                <a:latin typeface="Garamond" panose="02020404030301010803" pitchFamily="18" charset="0"/>
                <a:ea typeface="Times New Roman" panose="02020603050405020304" pitchFamily="18" charset="0"/>
                <a:cs typeface="Times New Roman" panose="02020603050405020304" pitchFamily="18" charset="0"/>
              </a:rPr>
              <a:t>people</a:t>
            </a:r>
            <a:endParaRPr lang="fi-FI" sz="3000" b="1" dirty="0">
              <a:solidFill>
                <a:schemeClr val="accent4"/>
              </a:solidFill>
              <a:latin typeface="Garamond" panose="02020404030301010803"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7860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980728"/>
            <a:ext cx="5445227" cy="5765788"/>
          </a:xfrm>
          <a:prstGeom prst="rect">
            <a:avLst/>
          </a:prstGeom>
        </p:spPr>
      </p:pic>
      <p:sp>
        <p:nvSpPr>
          <p:cNvPr id="3" name="Suorakulmio 2"/>
          <p:cNvSpPr/>
          <p:nvPr/>
        </p:nvSpPr>
        <p:spPr>
          <a:xfrm>
            <a:off x="28540" y="260648"/>
            <a:ext cx="4572000" cy="2400657"/>
          </a:xfrm>
          <a:prstGeom prst="rect">
            <a:avLst/>
          </a:prstGeom>
        </p:spPr>
        <p:txBody>
          <a:bodyPr>
            <a:spAutoFit/>
          </a:bodyPr>
          <a:lstStyle/>
          <a:p>
            <a:r>
              <a:rPr lang="fi-FI" sz="3000" b="1" dirty="0">
                <a:solidFill>
                  <a:srgbClr val="92D050"/>
                </a:solidFill>
                <a:latin typeface="Garamond" panose="02020404030301010803" pitchFamily="18" charset="0"/>
              </a:rPr>
              <a:t>Strategic </a:t>
            </a:r>
            <a:r>
              <a:rPr lang="fi-FI" sz="3000" b="1" dirty="0" err="1">
                <a:solidFill>
                  <a:srgbClr val="92D050"/>
                </a:solidFill>
                <a:latin typeface="Garamond" panose="02020404030301010803" pitchFamily="18" charset="0"/>
              </a:rPr>
              <a:t>choice</a:t>
            </a:r>
            <a:r>
              <a:rPr lang="fi-FI" sz="3000" b="1" dirty="0">
                <a:solidFill>
                  <a:srgbClr val="92D050"/>
                </a:solidFill>
                <a:latin typeface="Garamond" panose="02020404030301010803" pitchFamily="18" charset="0"/>
              </a:rPr>
              <a:t>:</a:t>
            </a:r>
          </a:p>
          <a:p>
            <a:endParaRPr lang="fi-FI" sz="3000" b="1" dirty="0">
              <a:solidFill>
                <a:srgbClr val="92D050"/>
              </a:solidFill>
              <a:latin typeface="Garamond" panose="02020404030301010803" pitchFamily="18" charset="0"/>
              <a:ea typeface="Times New Roman" panose="02020603050405020304" pitchFamily="18" charset="0"/>
              <a:cs typeface="Times New Roman" panose="02020603050405020304" pitchFamily="18" charset="0"/>
            </a:endParaRPr>
          </a:p>
          <a:p>
            <a:r>
              <a:rPr lang="en-GB" sz="3000" b="1" dirty="0">
                <a:solidFill>
                  <a:srgbClr val="92D050"/>
                </a:solidFill>
                <a:latin typeface="Garamond" panose="02020404030301010803" pitchFamily="18" charset="0"/>
              </a:rPr>
              <a:t>Affordable and </a:t>
            </a:r>
            <a:br>
              <a:rPr lang="en-GB" sz="3000" b="1" dirty="0">
                <a:solidFill>
                  <a:srgbClr val="92D050"/>
                </a:solidFill>
                <a:latin typeface="Garamond" panose="02020404030301010803" pitchFamily="18" charset="0"/>
              </a:rPr>
            </a:br>
            <a:r>
              <a:rPr lang="en-GB" sz="3000" b="1" dirty="0">
                <a:solidFill>
                  <a:srgbClr val="92D050"/>
                </a:solidFill>
                <a:latin typeface="Garamond" panose="02020404030301010803" pitchFamily="18" charset="0"/>
              </a:rPr>
              <a:t>responsible </a:t>
            </a:r>
          </a:p>
          <a:p>
            <a:r>
              <a:rPr lang="en-GB" sz="3000" b="1" dirty="0">
                <a:solidFill>
                  <a:srgbClr val="92D050"/>
                </a:solidFill>
                <a:latin typeface="Garamond" panose="02020404030301010803" pitchFamily="18" charset="0"/>
              </a:rPr>
              <a:t>Business</a:t>
            </a:r>
          </a:p>
        </p:txBody>
      </p:sp>
    </p:spTree>
    <p:extLst>
      <p:ext uri="{BB962C8B-B14F-4D97-AF65-F5344CB8AC3E}">
        <p14:creationId xmlns:p14="http://schemas.microsoft.com/office/powerpoint/2010/main" val="162163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5694" y="620688"/>
            <a:ext cx="7489552" cy="5949280"/>
          </a:xfrm>
          <a:prstGeom prst="rect">
            <a:avLst/>
          </a:prstGeom>
        </p:spPr>
      </p:pic>
      <p:sp>
        <p:nvSpPr>
          <p:cNvPr id="3" name="Suorakulmio 2"/>
          <p:cNvSpPr/>
          <p:nvPr/>
        </p:nvSpPr>
        <p:spPr>
          <a:xfrm>
            <a:off x="251520" y="271341"/>
            <a:ext cx="4572000" cy="3323987"/>
          </a:xfrm>
          <a:prstGeom prst="rect">
            <a:avLst/>
          </a:prstGeom>
        </p:spPr>
        <p:txBody>
          <a:bodyPr>
            <a:spAutoFit/>
          </a:bodyPr>
          <a:lstStyle/>
          <a:p>
            <a:r>
              <a:rPr lang="fi-FI" sz="3000" b="1" dirty="0">
                <a:solidFill>
                  <a:schemeClr val="accent3"/>
                </a:solidFill>
                <a:latin typeface="Garamond" panose="02020404030301010803" pitchFamily="18" charset="0"/>
              </a:rPr>
              <a:t>Strategic </a:t>
            </a:r>
          </a:p>
          <a:p>
            <a:r>
              <a:rPr lang="fi-FI" sz="3000" b="1" dirty="0" err="1">
                <a:solidFill>
                  <a:schemeClr val="accent3"/>
                </a:solidFill>
                <a:latin typeface="Garamond" panose="02020404030301010803" pitchFamily="18" charset="0"/>
              </a:rPr>
              <a:t>choice</a:t>
            </a:r>
            <a:r>
              <a:rPr lang="fi-FI" sz="3000" b="1" dirty="0">
                <a:solidFill>
                  <a:schemeClr val="accent3"/>
                </a:solidFill>
                <a:latin typeface="Garamond" panose="02020404030301010803" pitchFamily="18" charset="0"/>
              </a:rPr>
              <a:t>:</a:t>
            </a:r>
          </a:p>
          <a:p>
            <a:r>
              <a:rPr lang="fi-FI" sz="3000" b="1" dirty="0">
                <a:solidFill>
                  <a:schemeClr val="accent3"/>
                </a:solidFill>
                <a:latin typeface="Garamond" panose="02020404030301010803" pitchFamily="18" charset="0"/>
              </a:rPr>
              <a:t> </a:t>
            </a:r>
          </a:p>
          <a:p>
            <a:r>
              <a:rPr lang="fi-FI" sz="3000" b="1" dirty="0" err="1">
                <a:solidFill>
                  <a:schemeClr val="accent3"/>
                </a:solidFill>
                <a:latin typeface="Garamond" panose="02020404030301010803" pitchFamily="18" charset="0"/>
              </a:rPr>
              <a:t>Climate</a:t>
            </a:r>
            <a:r>
              <a:rPr lang="fi-FI" sz="3000" b="1" dirty="0">
                <a:solidFill>
                  <a:schemeClr val="accent3"/>
                </a:solidFill>
                <a:latin typeface="Garamond" panose="02020404030301010803" pitchFamily="18" charset="0"/>
              </a:rPr>
              <a:t> </a:t>
            </a:r>
            <a:r>
              <a:rPr lang="fi-FI" sz="3000" b="1" dirty="0" err="1">
                <a:solidFill>
                  <a:schemeClr val="accent3"/>
                </a:solidFill>
                <a:latin typeface="Garamond" panose="02020404030301010803" pitchFamily="18" charset="0"/>
              </a:rPr>
              <a:t>smart</a:t>
            </a:r>
            <a:r>
              <a:rPr lang="fi-FI" sz="3000" b="1" dirty="0">
                <a:solidFill>
                  <a:schemeClr val="accent3"/>
                </a:solidFill>
                <a:latin typeface="Garamond" panose="02020404030301010803" pitchFamily="18" charset="0"/>
              </a:rPr>
              <a:t> </a:t>
            </a:r>
          </a:p>
          <a:p>
            <a:r>
              <a:rPr lang="fi-FI" sz="3000" b="1" dirty="0">
                <a:solidFill>
                  <a:schemeClr val="accent3"/>
                </a:solidFill>
                <a:latin typeface="Garamond" panose="02020404030301010803" pitchFamily="18" charset="0"/>
              </a:rPr>
              <a:t>and </a:t>
            </a:r>
          </a:p>
          <a:p>
            <a:r>
              <a:rPr lang="fi-FI" sz="3000" b="1" dirty="0" err="1">
                <a:solidFill>
                  <a:schemeClr val="accent3"/>
                </a:solidFill>
                <a:latin typeface="Garamond" panose="02020404030301010803" pitchFamily="18" charset="0"/>
              </a:rPr>
              <a:t>versatile</a:t>
            </a:r>
            <a:r>
              <a:rPr lang="fi-FI" sz="3000" b="1" dirty="0">
                <a:solidFill>
                  <a:schemeClr val="accent3"/>
                </a:solidFill>
                <a:latin typeface="Garamond" panose="02020404030301010803" pitchFamily="18" charset="0"/>
              </a:rPr>
              <a:t> </a:t>
            </a:r>
          </a:p>
          <a:p>
            <a:r>
              <a:rPr lang="fi-FI" sz="3000" b="1" dirty="0" err="1">
                <a:solidFill>
                  <a:schemeClr val="accent3"/>
                </a:solidFill>
                <a:latin typeface="Garamond" panose="02020404030301010803" pitchFamily="18" charset="0"/>
              </a:rPr>
              <a:t>Region</a:t>
            </a:r>
            <a:endParaRPr lang="fi-FI" sz="3000" dirty="0">
              <a:solidFill>
                <a:schemeClr val="accent3"/>
              </a:solidFill>
              <a:latin typeface="Garamond" panose="02020404030301010803" pitchFamily="18" charset="0"/>
            </a:endParaRPr>
          </a:p>
        </p:txBody>
      </p:sp>
    </p:spTree>
    <p:extLst>
      <p:ext uri="{BB962C8B-B14F-4D97-AF65-F5344CB8AC3E}">
        <p14:creationId xmlns:p14="http://schemas.microsoft.com/office/powerpoint/2010/main" val="305209904"/>
      </p:ext>
    </p:extLst>
  </p:cSld>
  <p:clrMapOvr>
    <a:masterClrMapping/>
  </p:clrMapOvr>
</p:sld>
</file>

<file path=ppt/theme/theme1.xml><?xml version="1.0" encoding="utf-8"?>
<a:theme xmlns:a="http://schemas.openxmlformats.org/drawingml/2006/main" name="PPT-pohja suomi-ruotsi-englanti">
  <a:themeElements>
    <a:clrScheme name="Uudenmaan liitto">
      <a:dk1>
        <a:srgbClr val="595959"/>
      </a:dk1>
      <a:lt1>
        <a:srgbClr val="FFFFFF"/>
      </a:lt1>
      <a:dk2>
        <a:srgbClr val="000000"/>
      </a:dk2>
      <a:lt2>
        <a:srgbClr val="D8D8D8"/>
      </a:lt2>
      <a:accent1>
        <a:srgbClr val="F49915"/>
      </a:accent1>
      <a:accent2>
        <a:srgbClr val="81BB27"/>
      </a:accent2>
      <a:accent3>
        <a:srgbClr val="00A1D4"/>
      </a:accent3>
      <a:accent4>
        <a:srgbClr val="B31681"/>
      </a:accent4>
      <a:accent5>
        <a:srgbClr val="595959"/>
      </a:accent5>
      <a:accent6>
        <a:srgbClr val="D8D8D8"/>
      </a:accent6>
      <a:hlink>
        <a:srgbClr val="595959"/>
      </a:hlink>
      <a:folHlink>
        <a:srgbClr val="595959"/>
      </a:folHlink>
    </a:clrScheme>
    <a:fontScheme name="Uudenmaan liitto">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991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pohja-norm" id="{35134A84-B06B-4ACB-BA04-06EF9598FE4C}" vid="{9FED0ACA-C1A6-4A6F-B096-9AFE151C5D8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ord" ma:contentTypeID="0x010100B834EC17A805D342BC052E63895EF04E0500E737424173091448B6E8B8C5794F414F" ma:contentTypeVersion="0" ma:contentTypeDescription="" ma:contentTypeScope="" ma:versionID="cf6a594008a241ad5e975223a5d624d7">
  <xsd:schema xmlns:xsd="http://www.w3.org/2001/XMLSchema" xmlns:xs="http://www.w3.org/2001/XMLSchema" xmlns:p="http://schemas.microsoft.com/office/2006/metadata/properties" xmlns:ns2="80cbc28e-a730-4530-a5f1-36409625fbb8" xmlns:ns3="2708d29a-eddb-4f86-8b7f-4a406efe5228" targetNamespace="http://schemas.microsoft.com/office/2006/metadata/properties" ma:root="true" ma:fieldsID="c91092bc1d2eaf52d4c3d42d0607de04" ns2:_="" ns3:_="">
    <xsd:import namespace="80cbc28e-a730-4530-a5f1-36409625fbb8"/>
    <xsd:import namespace="2708d29a-eddb-4f86-8b7f-4a406efe5228"/>
    <xsd:element name="properties">
      <xsd:complexType>
        <xsd:sequence>
          <xsd:element name="documentManagement">
            <xsd:complexType>
              <xsd:all>
                <xsd:element ref="ns2:oc73dfbd2d7e45deb221af4fd061d13e" minOccurs="0"/>
                <xsd:element ref="ns2:TaxCatchAll" minOccurs="0"/>
                <xsd:element ref="ns2:TaxCatchAllLabe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cbc28e-a730-4530-a5f1-36409625fbb8" elementFormDefault="qualified">
    <xsd:import namespace="http://schemas.microsoft.com/office/2006/documentManagement/types"/>
    <xsd:import namespace="http://schemas.microsoft.com/office/infopath/2007/PartnerControls"/>
    <xsd:element name="oc73dfbd2d7e45deb221af4fd061d13e" ma:index="8" nillable="true" ma:taxonomy="true" ma:internalName="oc73dfbd2d7e45deb221af4fd061d13e" ma:taxonomyFieldName="Indexterm" ma:displayName="Asiasanat" ma:default="" ma:fieldId="{8c73dfbd-2d7e-45de-b221-af4fd061d13e}" ma:taxonomyMulti="true" ma:sspId="826b2878-648f-44aa-8879-7706ae14c881" ma:termSetId="822f00d5-db07-4f5c-9ff1-5eeeb2e8b115"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f102c4e2-78c7-4397-a381-472d4b39b6e5}" ma:internalName="TaxCatchAll" ma:showField="CatchAllData" ma:web="2708d29a-eddb-4f86-8b7f-4a406efe52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102c4e2-78c7-4397-a381-472d4b39b6e5}" ma:internalName="TaxCatchAllLabel" ma:readOnly="true" ma:showField="CatchAllDataLabel" ma:web="2708d29a-eddb-4f86-8b7f-4a406efe522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08d29a-eddb-4f86-8b7f-4a406efe5228" elementFormDefault="qualified">
    <xsd:import namespace="http://schemas.microsoft.com/office/2006/documentManagement/types"/>
    <xsd:import namespace="http://schemas.microsoft.com/office/infopath/2007/PartnerControls"/>
    <xsd:element name="_dlc_DocId" ma:index="12" nillable="true" ma:displayName="Tiedostotunnisteen arvo" ma:description="Tälle kohteelle määritetyn tiedostotunnisteen arvo." ma:internalName="_dlc_DocId" ma:readOnly="true">
      <xsd:simpleType>
        <xsd:restriction base="dms:Text"/>
      </xsd:simpleType>
    </xsd:element>
    <xsd:element name="_dlc_DocIdUrl" ma:index="13"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oc73dfbd2d7e45deb221af4fd061d13e xmlns="80cbc28e-a730-4530-a5f1-36409625fbb8">
      <Terms xmlns="http://schemas.microsoft.com/office/infopath/2007/PartnerControls"/>
    </oc73dfbd2d7e45deb221af4fd061d13e>
    <TaxCatchAll xmlns="80cbc28e-a730-4530-a5f1-36409625fbb8"/>
    <_dlc_DocId xmlns="2708d29a-eddb-4f86-8b7f-4a406efe5228">YDWSAERKC5JS-999202377-1335</_dlc_DocId>
    <_dlc_DocIdUrl xmlns="2708d29a-eddb-4f86-8b7f-4a406efe5228">
      <Url>https://uudenmaanliitto.sharepoint.com/tyotilat/ohjelmatyo/_layouts/15/DocIdRedir.aspx?ID=YDWSAERKC5JS-999202377-1335</Url>
      <Description>YDWSAERKC5JS-999202377-1335</Description>
    </_dlc_DocIdUrl>
  </documentManagement>
</p:properties>
</file>

<file path=customXml/item5.xml><?xml version="1.0" encoding="utf-8"?>
<?mso-contentType ?>
<SharedContentType xmlns="Microsoft.SharePoint.Taxonomy.ContentTypeSync" SourceId="826b2878-648f-44aa-8879-7706ae14c881" ContentTypeId="0x010100B834EC17A805D342BC052E63895EF04E05" PreviousValue="false"/>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065FCBD3-67B5-48D8-9275-6E43C7E22E33}">
  <ds:schemaRefs>
    <ds:schemaRef ds:uri="http://schemas.microsoft.com/sharepoint/v3/contenttype/forms"/>
  </ds:schemaRefs>
</ds:datastoreItem>
</file>

<file path=customXml/itemProps2.xml><?xml version="1.0" encoding="utf-8"?>
<ds:datastoreItem xmlns:ds="http://schemas.openxmlformats.org/officeDocument/2006/customXml" ds:itemID="{CF26C58C-2C49-42A1-BE9B-29855DD27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cbc28e-a730-4530-a5f1-36409625fbb8"/>
    <ds:schemaRef ds:uri="2708d29a-eddb-4f86-8b7f-4a406efe52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573662-E5C9-4B46-A507-B194D6E379E1}">
  <ds:schemaRefs>
    <ds:schemaRef ds:uri="http://schemas.microsoft.com/sharepoint/events"/>
  </ds:schemaRefs>
</ds:datastoreItem>
</file>

<file path=customXml/itemProps4.xml><?xml version="1.0" encoding="utf-8"?>
<ds:datastoreItem xmlns:ds="http://schemas.openxmlformats.org/officeDocument/2006/customXml" ds:itemID="{988C055B-C883-4415-9797-F0A2B88B010E}">
  <ds:schemaRef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terms/"/>
    <ds:schemaRef ds:uri="2708d29a-eddb-4f86-8b7f-4a406efe5228"/>
    <ds:schemaRef ds:uri="80cbc28e-a730-4530-a5f1-36409625fbb8"/>
    <ds:schemaRef ds:uri="http://www.w3.org/XML/1998/namespace"/>
  </ds:schemaRefs>
</ds:datastoreItem>
</file>

<file path=customXml/itemProps5.xml><?xml version="1.0" encoding="utf-8"?>
<ds:datastoreItem xmlns:ds="http://schemas.openxmlformats.org/officeDocument/2006/customXml" ds:itemID="{66164AB3-DC89-45E1-B12E-6F5BAFEA377C}">
  <ds:schemaRefs>
    <ds:schemaRef ds:uri="Microsoft.SharePoint.Taxonomy.ContentTypeSync"/>
  </ds:schemaRefs>
</ds:datastoreItem>
</file>

<file path=customXml/itemProps6.xml><?xml version="1.0" encoding="utf-8"?>
<ds:datastoreItem xmlns:ds="http://schemas.openxmlformats.org/officeDocument/2006/customXml" ds:itemID="{9E67B81C-EB5A-4079-8E85-F909E0FEF5EA}">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Powerpoint-pohja-norm</Template>
  <TotalTime>2433</TotalTime>
  <Words>659</Words>
  <Application>Microsoft Office PowerPoint</Application>
  <PresentationFormat>Näytössä katseltava diaesitys (4:3)</PresentationFormat>
  <Paragraphs>186</Paragraphs>
  <Slides>25</Slides>
  <Notes>7</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25</vt:i4>
      </vt:variant>
    </vt:vector>
  </HeadingPairs>
  <TitlesOfParts>
    <vt:vector size="36" baseType="lpstr">
      <vt:lpstr>PMingLiU</vt:lpstr>
      <vt:lpstr>Arial</vt:lpstr>
      <vt:lpstr>Arial Narrow</vt:lpstr>
      <vt:lpstr>Calibri</vt:lpstr>
      <vt:lpstr>Garamond</vt:lpstr>
      <vt:lpstr>HelveticaNeue BoldCond</vt:lpstr>
      <vt:lpstr>Tahoma</vt:lpstr>
      <vt:lpstr>Times New Roman</vt:lpstr>
      <vt:lpstr>Trebuchet MS</vt:lpstr>
      <vt:lpstr>Wingdings</vt:lpstr>
      <vt:lpstr>PPT-pohja suomi-ruotsi-englanti</vt:lpstr>
      <vt:lpstr>Horizontal Activities Lagging Regions Madrid 12 December 2018 </vt:lpstr>
      <vt:lpstr>Horizontal Activities Lagging Regions Madrid 12 December 2018 </vt:lpstr>
      <vt:lpstr>Primary European reference regions for Helsinki-Uusimaa </vt:lpstr>
      <vt:lpstr>PowerPoint-esitys</vt:lpstr>
      <vt:lpstr>PowerPoint-esitys</vt:lpstr>
      <vt:lpstr>PowerPoint-esitys</vt:lpstr>
      <vt:lpstr>PowerPoint-esitys</vt:lpstr>
      <vt:lpstr>PowerPoint-esitys</vt:lpstr>
      <vt:lpstr>PowerPoint-esitys</vt:lpstr>
      <vt:lpstr>RIS3 in Helsinki-Uusimaa regional development</vt:lpstr>
      <vt:lpstr>Specialisation vs. Smart Specialisation</vt:lpstr>
      <vt:lpstr>PowerPoint-esitys</vt:lpstr>
      <vt:lpstr>PowerPoint-esitys</vt:lpstr>
      <vt:lpstr>PowerPoint-esitys</vt:lpstr>
      <vt:lpstr>PowerPoint-esitys</vt:lpstr>
      <vt:lpstr>PowerPoint-esitys</vt:lpstr>
      <vt:lpstr>PowerPoint-esitys</vt:lpstr>
      <vt:lpstr>PowerPoint-esitys</vt:lpstr>
      <vt:lpstr>Helsinki RIS3 Strategy – An Overview</vt:lpstr>
      <vt:lpstr>RIS3 focus areas in Helsinki-Uusimaa</vt:lpstr>
      <vt:lpstr>S3 Review in Helsinki-Uusimaa</vt:lpstr>
      <vt:lpstr>S3 Review in Helsinki-Uusimaa</vt:lpstr>
      <vt:lpstr>S3 Review in Helsinki-Uusimaa</vt:lpstr>
      <vt:lpstr>S3 Review in Helsinki-Uusimaa</vt:lpstr>
      <vt:lpstr>For the future</vt:lpstr>
    </vt:vector>
  </TitlesOfParts>
  <Company>Uudenmaanliitto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Uudenmaan liitto</dc:creator>
  <cp:lastModifiedBy>Lauri Kuukasjärvi</cp:lastModifiedBy>
  <cp:revision>125</cp:revision>
  <cp:lastPrinted>2017-06-06T07:03:05Z</cp:lastPrinted>
  <dcterms:created xsi:type="dcterms:W3CDTF">2017-05-23T09:57:53Z</dcterms:created>
  <dcterms:modified xsi:type="dcterms:W3CDTF">2018-12-10T08:47:37Z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0x010100B834EC17A805D342BC052E63895EF04E0500E737424173091448B6E8B8C5794F414F</vt:lpwstr>
  </property>
  <property fmtid="{D5CDD505-2E9C-101B-9397-08002B2CF9AE}" pid="3" name="_dlc_DocIdItemGuid">
    <vt:lpwstr>b209c300-95fa-4847-a9ac-0e08060ea8bd</vt:lpwstr>
  </property>
  <property fmtid="{D5CDD505-2E9C-101B-9397-08002B2CF9AE}" pid="4" name="Indexterm">
    <vt:lpwstr/>
  </property>
</Properties>
</file>